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5"/>
  </p:sldMasterIdLst>
  <p:notesMasterIdLst>
    <p:notesMasterId r:id="rId14"/>
  </p:notesMasterIdLst>
  <p:handoutMasterIdLst>
    <p:handoutMasterId r:id="rId15"/>
  </p:handoutMasterIdLst>
  <p:sldIdLst>
    <p:sldId id="2147483609" r:id="rId6"/>
    <p:sldId id="2147483611" r:id="rId7"/>
    <p:sldId id="259" r:id="rId8"/>
    <p:sldId id="260" r:id="rId9"/>
    <p:sldId id="261" r:id="rId10"/>
    <p:sldId id="262" r:id="rId11"/>
    <p:sldId id="263" r:id="rId12"/>
    <p:sldId id="264" r:id="rId1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691"/>
    <a:srgbClr val="FF5B7F"/>
    <a:srgbClr val="0402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8A135E-4585-1975-C97B-CC687467DAC2}" v="19" dt="2026-09-29T15:05:09.45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nka Unge" userId="6b3cea69-b8a4-496d-b4bf-fb0f7d374220" providerId="ADAL" clId="{4C199703-853D-59C6-829B-15E4A1280424}"/>
    <pc:docChg chg="undo custSel addSld delSld modSld">
      <pc:chgData name="Lenka Unge" userId="6b3cea69-b8a4-496d-b4bf-fb0f7d374220" providerId="ADAL" clId="{4C199703-853D-59C6-829B-15E4A1280424}" dt="2026-09-30T14:42:20.065" v="936" actId="1076"/>
      <pc:docMkLst>
        <pc:docMk/>
      </pc:docMkLst>
      <pc:sldChg chg="modSp mod modNotesTx">
        <pc:chgData name="Lenka Unge" userId="6b3cea69-b8a4-496d-b4bf-fb0f7d374220" providerId="ADAL" clId="{4C199703-853D-59C6-829B-15E4A1280424}" dt="2026-09-29T15:12:04.112" v="640" actId="20577"/>
        <pc:sldMkLst>
          <pc:docMk/>
          <pc:sldMk cId="608867058" sldId="259"/>
        </pc:sldMkLst>
        <pc:spChg chg="mod">
          <ac:chgData name="Lenka Unge" userId="6b3cea69-b8a4-496d-b4bf-fb0f7d374220" providerId="ADAL" clId="{4C199703-853D-59C6-829B-15E4A1280424}" dt="2026-09-29T14:36:04.400" v="125" actId="1037"/>
          <ac:spMkLst>
            <pc:docMk/>
            <pc:sldMk cId="608867058" sldId="259"/>
            <ac:spMk id="2" creationId="{D5E732B3-3B60-60E2-41ED-C1434B4C573C}"/>
          </ac:spMkLst>
        </pc:spChg>
        <pc:spChg chg="mod">
          <ac:chgData name="Lenka Unge" userId="6b3cea69-b8a4-496d-b4bf-fb0f7d374220" providerId="ADAL" clId="{4C199703-853D-59C6-829B-15E4A1280424}" dt="2026-09-29T14:24:57.986" v="48" actId="207"/>
          <ac:spMkLst>
            <pc:docMk/>
            <pc:sldMk cId="608867058" sldId="259"/>
            <ac:spMk id="6" creationId="{1857ABEC-8944-A21C-0409-CEB6EBDCD50D}"/>
          </ac:spMkLst>
        </pc:spChg>
      </pc:sldChg>
      <pc:sldChg chg="modSp mod modNotesTx">
        <pc:chgData name="Lenka Unge" userId="6b3cea69-b8a4-496d-b4bf-fb0f7d374220" providerId="ADAL" clId="{4C199703-853D-59C6-829B-15E4A1280424}" dt="2026-09-29T15:12:27.337" v="693" actId="20577"/>
        <pc:sldMkLst>
          <pc:docMk/>
          <pc:sldMk cId="1416987909" sldId="260"/>
        </pc:sldMkLst>
        <pc:spChg chg="mod">
          <ac:chgData name="Lenka Unge" userId="6b3cea69-b8a4-496d-b4bf-fb0f7d374220" providerId="ADAL" clId="{4C199703-853D-59C6-829B-15E4A1280424}" dt="2026-09-29T14:36:21.685" v="144" actId="1038"/>
          <ac:spMkLst>
            <pc:docMk/>
            <pc:sldMk cId="1416987909" sldId="260"/>
            <ac:spMk id="5" creationId="{A87F5B01-02DE-53A3-8475-4EF45FD80BEF}"/>
          </ac:spMkLst>
        </pc:spChg>
        <pc:spChg chg="mod">
          <ac:chgData name="Lenka Unge" userId="6b3cea69-b8a4-496d-b4bf-fb0f7d374220" providerId="ADAL" clId="{4C199703-853D-59C6-829B-15E4A1280424}" dt="2026-09-29T14:36:21.685" v="144" actId="1038"/>
          <ac:spMkLst>
            <pc:docMk/>
            <pc:sldMk cId="1416987909" sldId="260"/>
            <ac:spMk id="8" creationId="{BF8609A3-4217-7E7B-3D2B-F05AE13D386D}"/>
          </ac:spMkLst>
        </pc:spChg>
      </pc:sldChg>
      <pc:sldChg chg="modSp mod modNotesTx">
        <pc:chgData name="Lenka Unge" userId="6b3cea69-b8a4-496d-b4bf-fb0f7d374220" providerId="ADAL" clId="{4C199703-853D-59C6-829B-15E4A1280424}" dt="2026-09-29T15:13:02.542" v="758" actId="20577"/>
        <pc:sldMkLst>
          <pc:docMk/>
          <pc:sldMk cId="4265933157" sldId="261"/>
        </pc:sldMkLst>
        <pc:spChg chg="mod">
          <ac:chgData name="Lenka Unge" userId="6b3cea69-b8a4-496d-b4bf-fb0f7d374220" providerId="ADAL" clId="{4C199703-853D-59C6-829B-15E4A1280424}" dt="2026-09-29T14:35:10.879" v="117" actId="14100"/>
          <ac:spMkLst>
            <pc:docMk/>
            <pc:sldMk cId="4265933157" sldId="261"/>
            <ac:spMk id="9" creationId="{430CE3FF-3DFB-86A4-7524-D70547E577E5}"/>
          </ac:spMkLst>
        </pc:spChg>
      </pc:sldChg>
      <pc:sldChg chg="modSp mod modNotesTx">
        <pc:chgData name="Lenka Unge" userId="6b3cea69-b8a4-496d-b4bf-fb0f7d374220" providerId="ADAL" clId="{4C199703-853D-59C6-829B-15E4A1280424}" dt="2026-09-29T15:13:30.517" v="811" actId="20577"/>
        <pc:sldMkLst>
          <pc:docMk/>
          <pc:sldMk cId="4197731838" sldId="262"/>
        </pc:sldMkLst>
        <pc:spChg chg="mod">
          <ac:chgData name="Lenka Unge" userId="6b3cea69-b8a4-496d-b4bf-fb0f7d374220" providerId="ADAL" clId="{4C199703-853D-59C6-829B-15E4A1280424}" dt="2026-09-29T14:28:57.605" v="106" actId="207"/>
          <ac:spMkLst>
            <pc:docMk/>
            <pc:sldMk cId="4197731838" sldId="262"/>
            <ac:spMk id="5" creationId="{956C0A81-8277-95CF-59DF-952CDDAAC001}"/>
          </ac:spMkLst>
        </pc:spChg>
        <pc:spChg chg="mod">
          <ac:chgData name="Lenka Unge" userId="6b3cea69-b8a4-496d-b4bf-fb0f7d374220" providerId="ADAL" clId="{4C199703-853D-59C6-829B-15E4A1280424}" dt="2026-09-29T14:36:40.479" v="160" actId="1035"/>
          <ac:spMkLst>
            <pc:docMk/>
            <pc:sldMk cId="4197731838" sldId="262"/>
            <ac:spMk id="8" creationId="{285FA10E-1B8D-005D-10D2-94973C5616F6}"/>
          </ac:spMkLst>
        </pc:spChg>
      </pc:sldChg>
      <pc:sldChg chg="modSp mod modNotesTx">
        <pc:chgData name="Lenka Unge" userId="6b3cea69-b8a4-496d-b4bf-fb0f7d374220" providerId="ADAL" clId="{4C199703-853D-59C6-829B-15E4A1280424}" dt="2026-09-29T15:14:01.021" v="866" actId="20577"/>
        <pc:sldMkLst>
          <pc:docMk/>
          <pc:sldMk cId="240419662" sldId="263"/>
        </pc:sldMkLst>
        <pc:spChg chg="mod">
          <ac:chgData name="Lenka Unge" userId="6b3cea69-b8a4-496d-b4bf-fb0f7d374220" providerId="ADAL" clId="{4C199703-853D-59C6-829B-15E4A1280424}" dt="2026-09-29T14:36:55.331" v="170" actId="1038"/>
          <ac:spMkLst>
            <pc:docMk/>
            <pc:sldMk cId="240419662" sldId="263"/>
            <ac:spMk id="5" creationId="{E29AD654-F697-9736-E525-04D398BB29B4}"/>
          </ac:spMkLst>
        </pc:spChg>
        <pc:spChg chg="mod">
          <ac:chgData name="Lenka Unge" userId="6b3cea69-b8a4-496d-b4bf-fb0f7d374220" providerId="ADAL" clId="{4C199703-853D-59C6-829B-15E4A1280424}" dt="2026-09-29T14:36:55.331" v="170" actId="1038"/>
          <ac:spMkLst>
            <pc:docMk/>
            <pc:sldMk cId="240419662" sldId="263"/>
            <ac:spMk id="8" creationId="{8E9249F9-0ED6-06B2-39B3-C5C9F689F88D}"/>
          </ac:spMkLst>
        </pc:spChg>
      </pc:sldChg>
      <pc:sldChg chg="modSp mod modNotesTx">
        <pc:chgData name="Lenka Unge" userId="6b3cea69-b8a4-496d-b4bf-fb0f7d374220" providerId="ADAL" clId="{4C199703-853D-59C6-829B-15E4A1280424}" dt="2026-09-29T15:15:30.223" v="933" actId="20577"/>
        <pc:sldMkLst>
          <pc:docMk/>
          <pc:sldMk cId="930831602" sldId="264"/>
        </pc:sldMkLst>
        <pc:spChg chg="mod">
          <ac:chgData name="Lenka Unge" userId="6b3cea69-b8a4-496d-b4bf-fb0f7d374220" providerId="ADAL" clId="{4C199703-853D-59C6-829B-15E4A1280424}" dt="2026-09-29T14:37:05.656" v="178" actId="1038"/>
          <ac:spMkLst>
            <pc:docMk/>
            <pc:sldMk cId="930831602" sldId="264"/>
            <ac:spMk id="5" creationId="{6BF7A3B5-1706-169A-6ABA-34AB38901590}"/>
          </ac:spMkLst>
        </pc:spChg>
        <pc:spChg chg="mod">
          <ac:chgData name="Lenka Unge" userId="6b3cea69-b8a4-496d-b4bf-fb0f7d374220" providerId="ADAL" clId="{4C199703-853D-59C6-829B-15E4A1280424}" dt="2026-09-29T14:37:05.656" v="178" actId="1038"/>
          <ac:spMkLst>
            <pc:docMk/>
            <pc:sldMk cId="930831602" sldId="264"/>
            <ac:spMk id="8" creationId="{459F0E7C-F19B-3E89-9F24-514757480082}"/>
          </ac:spMkLst>
        </pc:spChg>
      </pc:sldChg>
      <pc:sldChg chg="del">
        <pc:chgData name="Lenka Unge" userId="6b3cea69-b8a4-496d-b4bf-fb0f7d374220" providerId="ADAL" clId="{4C199703-853D-59C6-829B-15E4A1280424}" dt="2026-09-29T13:51:07.213" v="0" actId="2696"/>
        <pc:sldMkLst>
          <pc:docMk/>
          <pc:sldMk cId="2310256154" sldId="2147483608"/>
        </pc:sldMkLst>
      </pc:sldChg>
      <pc:sldChg chg="addSp delSp modSp mod chgLayout">
        <pc:chgData name="Lenka Unge" userId="6b3cea69-b8a4-496d-b4bf-fb0f7d374220" providerId="ADAL" clId="{4C199703-853D-59C6-829B-15E4A1280424}" dt="2026-09-30T14:42:20.065" v="936" actId="1076"/>
        <pc:sldMkLst>
          <pc:docMk/>
          <pc:sldMk cId="718341484" sldId="2147483609"/>
        </pc:sldMkLst>
        <pc:spChg chg="add mod ord">
          <ac:chgData name="Lenka Unge" userId="6b3cea69-b8a4-496d-b4bf-fb0f7d374220" providerId="ADAL" clId="{4C199703-853D-59C6-829B-15E4A1280424}" dt="2026-09-29T14:37:33.275" v="179" actId="700"/>
          <ac:spMkLst>
            <pc:docMk/>
            <pc:sldMk cId="718341484" sldId="2147483609"/>
            <ac:spMk id="2" creationId="{04660BC1-EA8D-844E-5558-6C8A69990341}"/>
          </ac:spMkLst>
        </pc:spChg>
        <pc:spChg chg="add mod ord">
          <ac:chgData name="Lenka Unge" userId="6b3cea69-b8a4-496d-b4bf-fb0f7d374220" providerId="ADAL" clId="{4C199703-853D-59C6-829B-15E4A1280424}" dt="2026-09-29T14:37:33.275" v="179" actId="700"/>
          <ac:spMkLst>
            <pc:docMk/>
            <pc:sldMk cId="718341484" sldId="2147483609"/>
            <ac:spMk id="3" creationId="{C801AB0C-90F9-50D2-27E1-883AE8BA2725}"/>
          </ac:spMkLst>
        </pc:spChg>
        <pc:spChg chg="mod ord">
          <ac:chgData name="Lenka Unge" userId="6b3cea69-b8a4-496d-b4bf-fb0f7d374220" providerId="ADAL" clId="{4C199703-853D-59C6-829B-15E4A1280424}" dt="2026-09-29T14:37:33.275" v="179" actId="700"/>
          <ac:spMkLst>
            <pc:docMk/>
            <pc:sldMk cId="718341484" sldId="2147483609"/>
            <ac:spMk id="4" creationId="{096E19CF-BB9B-583E-0710-97F7EFFCB517}"/>
          </ac:spMkLst>
        </pc:spChg>
        <pc:spChg chg="add mod ord">
          <ac:chgData name="Lenka Unge" userId="6b3cea69-b8a4-496d-b4bf-fb0f7d374220" providerId="ADAL" clId="{4C199703-853D-59C6-829B-15E4A1280424}" dt="2026-09-29T14:37:33.275" v="179" actId="700"/>
          <ac:spMkLst>
            <pc:docMk/>
            <pc:sldMk cId="718341484" sldId="2147483609"/>
            <ac:spMk id="5" creationId="{6F1E4877-858C-3716-407F-BF1850B5B0EF}"/>
          </ac:spMkLst>
        </pc:spChg>
        <pc:spChg chg="mod">
          <ac:chgData name="Lenka Unge" userId="6b3cea69-b8a4-496d-b4bf-fb0f7d374220" providerId="ADAL" clId="{4C199703-853D-59C6-829B-15E4A1280424}" dt="2026-09-29T13:51:14.115" v="1" actId="1038"/>
          <ac:spMkLst>
            <pc:docMk/>
            <pc:sldMk cId="718341484" sldId="2147483609"/>
            <ac:spMk id="14" creationId="{AC4F1FC0-9DBF-F455-A9EA-7F1CB2425EC6}"/>
          </ac:spMkLst>
        </pc:spChg>
        <pc:picChg chg="add mod">
          <ac:chgData name="Lenka Unge" userId="6b3cea69-b8a4-496d-b4bf-fb0f7d374220" providerId="ADAL" clId="{4C199703-853D-59C6-829B-15E4A1280424}" dt="2026-09-30T14:42:20.065" v="936" actId="1076"/>
          <ac:picMkLst>
            <pc:docMk/>
            <pc:sldMk cId="718341484" sldId="2147483609"/>
            <ac:picMk id="6" creationId="{D6ECA373-C4D2-6D68-7FD6-9A34DE207CA0}"/>
          </ac:picMkLst>
        </pc:picChg>
        <pc:picChg chg="del">
          <ac:chgData name="Lenka Unge" userId="6b3cea69-b8a4-496d-b4bf-fb0f7d374220" providerId="ADAL" clId="{4C199703-853D-59C6-829B-15E4A1280424}" dt="2026-09-30T14:42:16.278" v="935" actId="478"/>
          <ac:picMkLst>
            <pc:docMk/>
            <pc:sldMk cId="718341484" sldId="2147483609"/>
            <ac:picMk id="10" creationId="{02FDB9AF-A44C-BFBA-44B3-B26B8F2E01D7}"/>
          </ac:picMkLst>
        </pc:picChg>
      </pc:sldChg>
      <pc:sldChg chg="addSp delSp modSp new del mod modShow">
        <pc:chgData name="Lenka Unge" userId="6b3cea69-b8a4-496d-b4bf-fb0f7d374220" providerId="ADAL" clId="{4C199703-853D-59C6-829B-15E4A1280424}" dt="2026-09-29T15:14:51.180" v="878" actId="2696"/>
        <pc:sldMkLst>
          <pc:docMk/>
          <pc:sldMk cId="3795292392" sldId="2147483610"/>
        </pc:sldMkLst>
        <pc:spChg chg="del">
          <ac:chgData name="Lenka Unge" userId="6b3cea69-b8a4-496d-b4bf-fb0f7d374220" providerId="ADAL" clId="{4C199703-853D-59C6-829B-15E4A1280424}" dt="2026-09-29T14:37:41.885" v="183" actId="478"/>
          <ac:spMkLst>
            <pc:docMk/>
            <pc:sldMk cId="3795292392" sldId="2147483610"/>
            <ac:spMk id="2" creationId="{BF360124-23F7-B95D-5958-C5D4768FFC86}"/>
          </ac:spMkLst>
        </pc:spChg>
        <pc:spChg chg="del">
          <ac:chgData name="Lenka Unge" userId="6b3cea69-b8a4-496d-b4bf-fb0f7d374220" providerId="ADAL" clId="{4C199703-853D-59C6-829B-15E4A1280424}" dt="2026-09-29T14:37:39.823" v="181" actId="478"/>
          <ac:spMkLst>
            <pc:docMk/>
            <pc:sldMk cId="3795292392" sldId="2147483610"/>
            <ac:spMk id="3" creationId="{279683E3-C6B0-6509-BA9C-3C96866879B0}"/>
          </ac:spMkLst>
        </pc:spChg>
        <pc:spChg chg="del">
          <ac:chgData name="Lenka Unge" userId="6b3cea69-b8a4-496d-b4bf-fb0f7d374220" providerId="ADAL" clId="{4C199703-853D-59C6-829B-15E4A1280424}" dt="2026-09-29T14:37:41.021" v="182" actId="478"/>
          <ac:spMkLst>
            <pc:docMk/>
            <pc:sldMk cId="3795292392" sldId="2147483610"/>
            <ac:spMk id="5" creationId="{6DF7BCC1-BD34-9E86-614E-7B0C6E3BC760}"/>
          </ac:spMkLst>
        </pc:spChg>
        <pc:spChg chg="del">
          <ac:chgData name="Lenka Unge" userId="6b3cea69-b8a4-496d-b4bf-fb0f7d374220" providerId="ADAL" clId="{4C199703-853D-59C6-829B-15E4A1280424}" dt="2026-09-29T14:37:43.675" v="184" actId="478"/>
          <ac:spMkLst>
            <pc:docMk/>
            <pc:sldMk cId="3795292392" sldId="2147483610"/>
            <ac:spMk id="6" creationId="{629D09C7-FE75-785B-B7BA-041B4036623F}"/>
          </ac:spMkLst>
        </pc:spChg>
        <pc:spChg chg="add mod">
          <ac:chgData name="Lenka Unge" userId="6b3cea69-b8a4-496d-b4bf-fb0f7d374220" providerId="ADAL" clId="{4C199703-853D-59C6-829B-15E4A1280424}" dt="2026-09-29T14:46:10.426" v="294" actId="1037"/>
          <ac:spMkLst>
            <pc:docMk/>
            <pc:sldMk cId="3795292392" sldId="2147483610"/>
            <ac:spMk id="13" creationId="{708944D7-BE65-6840-217F-DA146AC3B78F}"/>
          </ac:spMkLst>
        </pc:spChg>
        <pc:spChg chg="add mod">
          <ac:chgData name="Lenka Unge" userId="6b3cea69-b8a4-496d-b4bf-fb0f7d374220" providerId="ADAL" clId="{4C199703-853D-59C6-829B-15E4A1280424}" dt="2026-09-29T14:50:15.836" v="420" actId="1038"/>
          <ac:spMkLst>
            <pc:docMk/>
            <pc:sldMk cId="3795292392" sldId="2147483610"/>
            <ac:spMk id="19" creationId="{DE5E5682-9B6B-36B7-6C66-7292EF582BC3}"/>
          </ac:spMkLst>
        </pc:spChg>
        <pc:spChg chg="add mod">
          <ac:chgData name="Lenka Unge" userId="6b3cea69-b8a4-496d-b4bf-fb0f7d374220" providerId="ADAL" clId="{4C199703-853D-59C6-829B-15E4A1280424}" dt="2026-09-29T14:49:41.145" v="375" actId="1036"/>
          <ac:spMkLst>
            <pc:docMk/>
            <pc:sldMk cId="3795292392" sldId="2147483610"/>
            <ac:spMk id="25" creationId="{2AD0FA55-F60B-77D9-4FEE-47DFF9459991}"/>
          </ac:spMkLst>
        </pc:spChg>
        <pc:spChg chg="add del mod">
          <ac:chgData name="Lenka Unge" userId="6b3cea69-b8a4-496d-b4bf-fb0f7d374220" providerId="ADAL" clId="{4C199703-853D-59C6-829B-15E4A1280424}" dt="2026-09-29T14:48:55.055" v="327" actId="478"/>
          <ac:spMkLst>
            <pc:docMk/>
            <pc:sldMk cId="3795292392" sldId="2147483610"/>
            <ac:spMk id="26" creationId="{134A1EAB-8AD5-910E-9770-20F6DA5B688B}"/>
          </ac:spMkLst>
        </pc:spChg>
        <pc:picChg chg="add del mod">
          <ac:chgData name="Lenka Unge" userId="6b3cea69-b8a4-496d-b4bf-fb0f7d374220" providerId="ADAL" clId="{4C199703-853D-59C6-829B-15E4A1280424}" dt="2026-09-29T14:40:18.338" v="189" actId="478"/>
          <ac:picMkLst>
            <pc:docMk/>
            <pc:sldMk cId="3795292392" sldId="2147483610"/>
            <ac:picMk id="8" creationId="{E05A4C1E-B9EF-5BFF-9F68-3EBBFD324AAE}"/>
          </ac:picMkLst>
        </pc:picChg>
        <pc:picChg chg="add mod modCrop">
          <ac:chgData name="Lenka Unge" userId="6b3cea69-b8a4-496d-b4bf-fb0f7d374220" providerId="ADAL" clId="{4C199703-853D-59C6-829B-15E4A1280424}" dt="2026-09-29T14:49:54.191" v="382" actId="18131"/>
          <ac:picMkLst>
            <pc:docMk/>
            <pc:sldMk cId="3795292392" sldId="2147483610"/>
            <ac:picMk id="10" creationId="{AA152CD1-6C68-874A-CD99-D1B4014CD352}"/>
          </ac:picMkLst>
        </pc:picChg>
        <pc:picChg chg="add del mod">
          <ac:chgData name="Lenka Unge" userId="6b3cea69-b8a4-496d-b4bf-fb0f7d374220" providerId="ADAL" clId="{4C199703-853D-59C6-829B-15E4A1280424}" dt="2026-09-29T14:42:38.560" v="219" actId="478"/>
          <ac:picMkLst>
            <pc:docMk/>
            <pc:sldMk cId="3795292392" sldId="2147483610"/>
            <ac:picMk id="11" creationId="{E8BAE154-0599-BE47-7617-DE1C2FF39A7D}"/>
          </ac:picMkLst>
        </pc:picChg>
        <pc:picChg chg="add del mod">
          <ac:chgData name="Lenka Unge" userId="6b3cea69-b8a4-496d-b4bf-fb0f7d374220" providerId="ADAL" clId="{4C199703-853D-59C6-829B-15E4A1280424}" dt="2026-09-29T14:43:00.855" v="228" actId="478"/>
          <ac:picMkLst>
            <pc:docMk/>
            <pc:sldMk cId="3795292392" sldId="2147483610"/>
            <ac:picMk id="15" creationId="{9B66F256-A992-9870-AC9A-DD4B6AE0AF88}"/>
          </ac:picMkLst>
        </pc:picChg>
        <pc:picChg chg="add mod">
          <ac:chgData name="Lenka Unge" userId="6b3cea69-b8a4-496d-b4bf-fb0f7d374220" providerId="ADAL" clId="{4C199703-853D-59C6-829B-15E4A1280424}" dt="2026-09-29T14:42:58.643" v="227"/>
          <ac:picMkLst>
            <pc:docMk/>
            <pc:sldMk cId="3795292392" sldId="2147483610"/>
            <ac:picMk id="16" creationId="{F517D5EE-34A7-595A-A78F-1E4AD3505B04}"/>
          </ac:picMkLst>
        </pc:picChg>
        <pc:picChg chg="add mod">
          <ac:chgData name="Lenka Unge" userId="6b3cea69-b8a4-496d-b4bf-fb0f7d374220" providerId="ADAL" clId="{4C199703-853D-59C6-829B-15E4A1280424}" dt="2026-09-29T14:49:41.145" v="375" actId="1036"/>
          <ac:picMkLst>
            <pc:docMk/>
            <pc:sldMk cId="3795292392" sldId="2147483610"/>
            <ac:picMk id="18" creationId="{2506D927-0F2C-CADE-456F-294DA51EF41E}"/>
          </ac:picMkLst>
        </pc:picChg>
        <pc:picChg chg="add mod">
          <ac:chgData name="Lenka Unge" userId="6b3cea69-b8a4-496d-b4bf-fb0f7d374220" providerId="ADAL" clId="{4C199703-853D-59C6-829B-15E4A1280424}" dt="2026-09-29T14:47:42.701" v="318" actId="207"/>
          <ac:picMkLst>
            <pc:docMk/>
            <pc:sldMk cId="3795292392" sldId="2147483610"/>
            <ac:picMk id="24" creationId="{F92953DB-0623-7216-2D58-4A398BFA45E5}"/>
          </ac:picMkLst>
        </pc:picChg>
        <pc:cxnChg chg="add del mod">
          <ac:chgData name="Lenka Unge" userId="6b3cea69-b8a4-496d-b4bf-fb0f7d374220" providerId="ADAL" clId="{4C199703-853D-59C6-829B-15E4A1280424}" dt="2026-09-29T14:46:27.169" v="306" actId="478"/>
          <ac:cxnSpMkLst>
            <pc:docMk/>
            <pc:sldMk cId="3795292392" sldId="2147483610"/>
            <ac:cxnSpMk id="21" creationId="{8F5A2A08-454A-A987-C000-AA2DFBB293F8}"/>
          </ac:cxnSpMkLst>
        </pc:cxnChg>
      </pc:sldChg>
      <pc:sldChg chg="addSp delSp modSp add mod modNotesTx">
        <pc:chgData name="Lenka Unge" userId="6b3cea69-b8a4-496d-b4bf-fb0f7d374220" providerId="ADAL" clId="{4C199703-853D-59C6-829B-15E4A1280424}" dt="2026-09-29T15:14:46.281" v="877" actId="1035"/>
        <pc:sldMkLst>
          <pc:docMk/>
          <pc:sldMk cId="281378883" sldId="2147483611"/>
        </pc:sldMkLst>
        <pc:spChg chg="add mod">
          <ac:chgData name="Lenka Unge" userId="6b3cea69-b8a4-496d-b4bf-fb0f7d374220" providerId="ADAL" clId="{4C199703-853D-59C6-829B-15E4A1280424}" dt="2026-09-29T15:11:22.130" v="582" actId="14100"/>
          <ac:spMkLst>
            <pc:docMk/>
            <pc:sldMk cId="281378883" sldId="2147483611"/>
            <ac:spMk id="2" creationId="{6B9929DD-8194-ADBB-35CA-600FFB87402E}"/>
          </ac:spMkLst>
        </pc:spChg>
        <pc:spChg chg="add mod">
          <ac:chgData name="Lenka Unge" userId="6b3cea69-b8a4-496d-b4bf-fb0f7d374220" providerId="ADAL" clId="{4C199703-853D-59C6-829B-15E4A1280424}" dt="2026-09-29T15:11:19.733" v="581" actId="14100"/>
          <ac:spMkLst>
            <pc:docMk/>
            <pc:sldMk cId="281378883" sldId="2147483611"/>
            <ac:spMk id="3" creationId="{6B332F1D-EF49-1658-B199-F8273BDA5A62}"/>
          </ac:spMkLst>
        </pc:spChg>
        <pc:spChg chg="mod">
          <ac:chgData name="Lenka Unge" userId="6b3cea69-b8a4-496d-b4bf-fb0f7d374220" providerId="ADAL" clId="{4C199703-853D-59C6-829B-15E4A1280424}" dt="2026-09-29T15:06:26.313" v="468" actId="1076"/>
          <ac:spMkLst>
            <pc:docMk/>
            <pc:sldMk cId="281378883" sldId="2147483611"/>
            <ac:spMk id="13" creationId="{EB71A37A-C894-B55A-2ED3-80C731005773}"/>
          </ac:spMkLst>
        </pc:spChg>
        <pc:spChg chg="del">
          <ac:chgData name="Lenka Unge" userId="6b3cea69-b8a4-496d-b4bf-fb0f7d374220" providerId="ADAL" clId="{4C199703-853D-59C6-829B-15E4A1280424}" dt="2026-09-29T15:04:40.177" v="423" actId="478"/>
          <ac:spMkLst>
            <pc:docMk/>
            <pc:sldMk cId="281378883" sldId="2147483611"/>
            <ac:spMk id="19" creationId="{8444F30A-0BE9-EF76-F16A-B76B7D2E1BDC}"/>
          </ac:spMkLst>
        </pc:spChg>
        <pc:spChg chg="mod">
          <ac:chgData name="Lenka Unge" userId="6b3cea69-b8a4-496d-b4bf-fb0f7d374220" providerId="ADAL" clId="{4C199703-853D-59C6-829B-15E4A1280424}" dt="2026-09-29T15:14:46.281" v="877" actId="1035"/>
          <ac:spMkLst>
            <pc:docMk/>
            <pc:sldMk cId="281378883" sldId="2147483611"/>
            <ac:spMk id="25" creationId="{57104EAB-EE23-B19C-A555-EE75D0B527F9}"/>
          </ac:spMkLst>
        </pc:spChg>
        <pc:picChg chg="mod modCrop">
          <ac:chgData name="Lenka Unge" userId="6b3cea69-b8a4-496d-b4bf-fb0f7d374220" providerId="ADAL" clId="{4C199703-853D-59C6-829B-15E4A1280424}" dt="2026-09-29T15:14:41.925" v="867" actId="732"/>
          <ac:picMkLst>
            <pc:docMk/>
            <pc:sldMk cId="281378883" sldId="2147483611"/>
            <ac:picMk id="10" creationId="{A8C641EC-AC93-5E73-70F5-9E264A8239CC}"/>
          </ac:picMkLst>
        </pc:picChg>
        <pc:picChg chg="mod">
          <ac:chgData name="Lenka Unge" userId="6b3cea69-b8a4-496d-b4bf-fb0f7d374220" providerId="ADAL" clId="{4C199703-853D-59C6-829B-15E4A1280424}" dt="2026-09-29T15:04:48.902" v="424" actId="14100"/>
          <ac:picMkLst>
            <pc:docMk/>
            <pc:sldMk cId="281378883" sldId="2147483611"/>
            <ac:picMk id="16" creationId="{853F1844-0316-694A-DE54-2F3B9284B663}"/>
          </ac:picMkLst>
        </pc:picChg>
        <pc:picChg chg="del">
          <ac:chgData name="Lenka Unge" userId="6b3cea69-b8a4-496d-b4bf-fb0f7d374220" providerId="ADAL" clId="{4C199703-853D-59C6-829B-15E4A1280424}" dt="2026-09-29T15:04:33.347" v="422" actId="478"/>
          <ac:picMkLst>
            <pc:docMk/>
            <pc:sldMk cId="281378883" sldId="2147483611"/>
            <ac:picMk id="18" creationId="{2B589467-5E78-41D2-77E3-DAC246A060FA}"/>
          </ac:picMkLst>
        </pc:picChg>
      </pc:sldChg>
    </pc:docChg>
  </pc:docChgLst>
  <pc:docChgLst>
    <pc:chgData name="James Tierney" userId="S::james.tierney@eosc.eu::2d5dbede-7ff4-44b2-a4e3-01f6561f0e3b" providerId="AD" clId="Web-{C18A135E-4585-1975-C97B-CC687467DAC2}"/>
    <pc:docChg chg="modSld">
      <pc:chgData name="James Tierney" userId="S::james.tierney@eosc.eu::2d5dbede-7ff4-44b2-a4e3-01f6561f0e3b" providerId="AD" clId="Web-{C18A135E-4585-1975-C97B-CC687467DAC2}" dt="2026-09-29T15:05:07.441" v="7" actId="20577"/>
      <pc:docMkLst>
        <pc:docMk/>
      </pc:docMkLst>
      <pc:sldChg chg="modSp">
        <pc:chgData name="James Tierney" userId="S::james.tierney@eosc.eu::2d5dbede-7ff4-44b2-a4e3-01f6561f0e3b" providerId="AD" clId="Web-{C18A135E-4585-1975-C97B-CC687467DAC2}" dt="2026-09-29T15:05:07.441" v="7" actId="20577"/>
        <pc:sldMkLst>
          <pc:docMk/>
          <pc:sldMk cId="240419662" sldId="263"/>
        </pc:sldMkLst>
        <pc:spChg chg="mod">
          <ac:chgData name="James Tierney" userId="S::james.tierney@eosc.eu::2d5dbede-7ff4-44b2-a4e3-01f6561f0e3b" providerId="AD" clId="Web-{C18A135E-4585-1975-C97B-CC687467DAC2}" dt="2026-09-29T15:05:07.441" v="7" actId="20577"/>
          <ac:spMkLst>
            <pc:docMk/>
            <pc:sldMk cId="240419662" sldId="263"/>
            <ac:spMk id="5" creationId="{E29AD654-F697-9736-E525-04D398BB29B4}"/>
          </ac:spMkLst>
        </pc:spChg>
      </pc:sldChg>
      <pc:sldChg chg="modSp">
        <pc:chgData name="James Tierney" userId="S::james.tierney@eosc.eu::2d5dbede-7ff4-44b2-a4e3-01f6561f0e3b" providerId="AD" clId="Web-{C18A135E-4585-1975-C97B-CC687467DAC2}" dt="2026-09-29T14:58:20.202" v="2" actId="20577"/>
        <pc:sldMkLst>
          <pc:docMk/>
          <pc:sldMk cId="718341484" sldId="2147483609"/>
        </pc:sldMkLst>
        <pc:spChg chg="mod">
          <ac:chgData name="James Tierney" userId="S::james.tierney@eosc.eu::2d5dbede-7ff4-44b2-a4e3-01f6561f0e3b" providerId="AD" clId="Web-{C18A135E-4585-1975-C97B-CC687467DAC2}" dt="2026-09-29T14:58:20.202" v="2" actId="20577"/>
          <ac:spMkLst>
            <pc:docMk/>
            <pc:sldMk cId="718341484" sldId="2147483609"/>
            <ac:spMk id="12" creationId="{0EFD6B12-4339-2CE6-31B9-3F940586238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795E16-BFB2-56BB-7C44-000AD15680A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E3B8B3-7C35-053D-DB5C-80E0E7A544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50FAE-B7D3-DE41-AC46-0C3051F1689F}" type="datetimeFigureOut">
              <a:rPr lang="en-GB" smtClean="0"/>
              <a:t>30/09/2026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435B0B-F893-D581-6A6D-1B263E0E0E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2D977D-6E53-D200-B06B-CD8D3B7738C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46E38-4A23-3347-83C4-1C49830A37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16711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3BD50-DF1B-D14C-AFDA-9B3167AD3A48}" type="datetimeFigureOut">
              <a:rPr lang="nl-NL" smtClean="0"/>
              <a:t>30-09-2026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25721-C4BE-9640-9AC3-0C6434FE0F76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03894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Link to Jean-Claude </a:t>
            </a:r>
            <a:r>
              <a:rPr lang="en-GB" err="1"/>
              <a:t>Burgelman’s</a:t>
            </a:r>
            <a:r>
              <a:rPr lang="en-GB"/>
              <a:t> article ”Unlocking Europe’s wildfire data”: https://</a:t>
            </a:r>
            <a:r>
              <a:rPr lang="en-GB" err="1"/>
              <a:t>sciencebusiness.net</a:t>
            </a:r>
            <a:r>
              <a:rPr lang="en-GB"/>
              <a:t>/viewpoint/data/viewpoint-unlocking-</a:t>
            </a:r>
            <a:r>
              <a:rPr lang="en-GB" err="1"/>
              <a:t>europes</a:t>
            </a:r>
            <a:r>
              <a:rPr lang="en-GB"/>
              <a:t>-wildfire-data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5721-C4BE-9640-9AC3-0C6434FE0F76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840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Link to use case on </a:t>
            </a:r>
            <a:r>
              <a:rPr lang="en-GB" err="1"/>
              <a:t>eosc.eu</a:t>
            </a:r>
            <a:r>
              <a:rPr lang="en-GB"/>
              <a:t>: https://</a:t>
            </a:r>
            <a:r>
              <a:rPr lang="en-GB" err="1"/>
              <a:t>eosc.eu</a:t>
            </a:r>
            <a:r>
              <a:rPr lang="en-GB"/>
              <a:t>/news/eosc-federation-use-case-biological-sequestration-of-carbon-in-the-ocean</a:t>
            </a:r>
            <a:br>
              <a:rPr lang="en-GB"/>
            </a:br>
            <a:r>
              <a:rPr lang="en-GB"/>
              <a:t>Link to YouTube video: https://</a:t>
            </a:r>
            <a:r>
              <a:rPr lang="en-GB" err="1"/>
              <a:t>www.youtube.com</a:t>
            </a:r>
            <a:r>
              <a:rPr lang="en-GB"/>
              <a:t>/</a:t>
            </a:r>
            <a:r>
              <a:rPr lang="en-GB" err="1"/>
              <a:t>watch?v</a:t>
            </a:r>
            <a:r>
              <a:rPr lang="en-GB"/>
              <a:t>=yOh_96nyoJY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5721-C4BE-9640-9AC3-0C6434FE0F76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56090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Link to use case on </a:t>
            </a:r>
            <a:r>
              <a:rPr lang="en-GB" err="1"/>
              <a:t>eosc.eu</a:t>
            </a:r>
            <a:r>
              <a:rPr lang="en-GB"/>
              <a:t>: https://</a:t>
            </a:r>
            <a:r>
              <a:rPr lang="en-GB" err="1"/>
              <a:t>eosc.eu</a:t>
            </a:r>
            <a:r>
              <a:rPr lang="en-GB"/>
              <a:t>/news/eosc-federation-use-case-multi-centric-validation-of-ai-models-for-prostate-cancer-screening</a:t>
            </a:r>
          </a:p>
          <a:p>
            <a:r>
              <a:rPr lang="en-GB"/>
              <a:t>Link to YouTube video: https://</a:t>
            </a:r>
            <a:r>
              <a:rPr lang="en-GB" err="1"/>
              <a:t>www.youtube.com</a:t>
            </a:r>
            <a:r>
              <a:rPr lang="en-GB"/>
              <a:t>/</a:t>
            </a:r>
            <a:r>
              <a:rPr lang="en-GB" err="1"/>
              <a:t>watch?v</a:t>
            </a:r>
            <a:r>
              <a:rPr lang="en-GB"/>
              <a:t>=UPtEFGLruh4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5721-C4BE-9640-9AC3-0C6434FE0F76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3001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Link to use case on </a:t>
            </a:r>
            <a:r>
              <a:rPr lang="en-GB" err="1"/>
              <a:t>eosc.eu</a:t>
            </a:r>
            <a:r>
              <a:rPr lang="en-GB"/>
              <a:t>: https://</a:t>
            </a:r>
            <a:r>
              <a:rPr lang="en-GB" err="1"/>
              <a:t>eosc.eu</a:t>
            </a:r>
            <a:r>
              <a:rPr lang="en-GB"/>
              <a:t>/news/</a:t>
            </a:r>
            <a:r>
              <a:rPr lang="en-GB" err="1"/>
              <a:t>eosc</a:t>
            </a:r>
            <a:r>
              <a:rPr lang="en-GB"/>
              <a:t>-federation-use-case-imaging-data-workflows-on-galaxy</a:t>
            </a:r>
          </a:p>
          <a:p>
            <a:r>
              <a:rPr lang="en-GB"/>
              <a:t>Link to YouTube video: https://</a:t>
            </a:r>
            <a:r>
              <a:rPr lang="en-GB" err="1"/>
              <a:t>www.youtube.com</a:t>
            </a:r>
            <a:r>
              <a:rPr lang="en-GB"/>
              <a:t>/</a:t>
            </a:r>
            <a:r>
              <a:rPr lang="en-GB" err="1"/>
              <a:t>watch?v</a:t>
            </a:r>
            <a:r>
              <a:rPr lang="en-GB"/>
              <a:t>=HlKlfSgDkuM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5721-C4BE-9640-9AC3-0C6434FE0F76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85611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Link to use case on </a:t>
            </a:r>
            <a:r>
              <a:rPr lang="en-GB" err="1"/>
              <a:t>eosc.eu</a:t>
            </a:r>
            <a:r>
              <a:rPr lang="en-GB"/>
              <a:t>: https://</a:t>
            </a:r>
            <a:r>
              <a:rPr lang="en-GB" err="1"/>
              <a:t>eosc.eu</a:t>
            </a:r>
            <a:r>
              <a:rPr lang="en-GB"/>
              <a:t>/news/</a:t>
            </a:r>
            <a:r>
              <a:rPr lang="en-GB" err="1"/>
              <a:t>eosc</a:t>
            </a:r>
            <a:r>
              <a:rPr lang="en-GB"/>
              <a:t>-federation-use-case-pan-finder</a:t>
            </a:r>
          </a:p>
          <a:p>
            <a:r>
              <a:rPr lang="en-GB"/>
              <a:t>Link to YouTube video: https://</a:t>
            </a:r>
            <a:r>
              <a:rPr lang="en-GB" err="1"/>
              <a:t>www.youtube.com</a:t>
            </a:r>
            <a:r>
              <a:rPr lang="en-GB"/>
              <a:t>/</a:t>
            </a:r>
            <a:r>
              <a:rPr lang="en-GB" err="1"/>
              <a:t>watch?v</a:t>
            </a:r>
            <a:r>
              <a:rPr lang="en-GB"/>
              <a:t>=qH3-8nh34Ok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5721-C4BE-9640-9AC3-0C6434FE0F76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725409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Link to use case on </a:t>
            </a:r>
            <a:r>
              <a:rPr lang="en-GB" err="1"/>
              <a:t>eosc.eu</a:t>
            </a:r>
            <a:r>
              <a:rPr lang="en-GB"/>
              <a:t>: https://</a:t>
            </a:r>
            <a:r>
              <a:rPr lang="en-GB" err="1"/>
              <a:t>eosc.eu</a:t>
            </a:r>
            <a:r>
              <a:rPr lang="en-GB"/>
              <a:t>/news/</a:t>
            </a:r>
            <a:r>
              <a:rPr lang="en-GB" err="1"/>
              <a:t>eosc</a:t>
            </a:r>
            <a:r>
              <a:rPr lang="en-GB"/>
              <a:t>-federation-use-case-federated-analysis-of-pathogen-genomes</a:t>
            </a:r>
          </a:p>
          <a:p>
            <a:r>
              <a:rPr lang="en-GB"/>
              <a:t>Link to YouTube video: https://</a:t>
            </a:r>
            <a:r>
              <a:rPr lang="en-GB" err="1"/>
              <a:t>www.youtube.com</a:t>
            </a:r>
            <a:r>
              <a:rPr lang="en-GB"/>
              <a:t>/</a:t>
            </a:r>
            <a:r>
              <a:rPr lang="en-GB" err="1"/>
              <a:t>watch?v</a:t>
            </a:r>
            <a:r>
              <a:rPr lang="en-GB"/>
              <a:t>=OC2ILB0PkTM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5721-C4BE-9640-9AC3-0C6434FE0F76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8832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Link to use case on </a:t>
            </a:r>
            <a:r>
              <a:rPr lang="en-GB" err="1"/>
              <a:t>eosc.eu</a:t>
            </a:r>
            <a:r>
              <a:rPr lang="en-GB"/>
              <a:t>: https://</a:t>
            </a:r>
            <a:r>
              <a:rPr lang="en-GB" err="1"/>
              <a:t>eosc.eu</a:t>
            </a:r>
            <a:r>
              <a:rPr lang="en-GB"/>
              <a:t>/news/</a:t>
            </a:r>
            <a:r>
              <a:rPr lang="en-GB" err="1"/>
              <a:t>eosc</a:t>
            </a:r>
            <a:r>
              <a:rPr lang="en-GB"/>
              <a:t>-federation-use-case-federating-</a:t>
            </a:r>
            <a:r>
              <a:rPr lang="en-GB" err="1"/>
              <a:t>cerns</a:t>
            </a:r>
            <a:r>
              <a:rPr lang="en-GB"/>
              <a:t>-</a:t>
            </a:r>
            <a:r>
              <a:rPr lang="en-GB" err="1"/>
              <a:t>reana</a:t>
            </a:r>
            <a:r>
              <a:rPr lang="en-GB"/>
              <a:t>-pipelines</a:t>
            </a:r>
          </a:p>
          <a:p>
            <a:r>
              <a:rPr lang="en-GB"/>
              <a:t>Link to YouTube video: https://</a:t>
            </a:r>
            <a:r>
              <a:rPr lang="en-GB" err="1"/>
              <a:t>www.youtube.com</a:t>
            </a:r>
            <a:r>
              <a:rPr lang="en-GB"/>
              <a:t>/</a:t>
            </a:r>
            <a:r>
              <a:rPr lang="en-GB" err="1"/>
              <a:t>watch?v</a:t>
            </a:r>
            <a:r>
              <a:rPr lang="en-GB"/>
              <a:t>=5HuQWAx4Mwc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425721-C4BE-9640-9AC3-0C6434FE0F76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4779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BF34CEF8-D5AF-1EB2-8A65-D95E98FCB8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CD3A17-2FD3-A6E8-AE64-84E688E6421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3013" y="1600200"/>
            <a:ext cx="9144000" cy="10064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59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en-GB" noProof="0"/>
              <a:t>Here goes the title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AA24123-D2B8-3C6F-4F69-0B7797E855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23013" y="2825750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000" b="0" i="0">
                <a:solidFill>
                  <a:schemeClr val="bg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Here goes the subtitle</a:t>
            </a:r>
          </a:p>
        </p:txBody>
      </p:sp>
    </p:spTree>
    <p:extLst>
      <p:ext uri="{BB962C8B-B14F-4D97-AF65-F5344CB8AC3E}">
        <p14:creationId xmlns:p14="http://schemas.microsoft.com/office/powerpoint/2010/main" val="3353929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FEEE7FD-AC98-618B-4B33-B4CE3DC4C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45377"/>
            <a:ext cx="12192000" cy="6858000"/>
          </a:xfrm>
          <a:prstGeom prst="rect">
            <a:avLst/>
          </a:prstGeom>
        </p:spPr>
      </p:pic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353617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1013121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23A8F246-9187-262D-8EC1-219E3ABAB7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3626" y="63489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27 February 2025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0998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3, no twinfin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1721738" y="1570383"/>
            <a:ext cx="9830179" cy="4382541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864CCA-ABA8-8CE0-F93C-570DFB1CB0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AD285AC-4CA3-AE2B-DFBA-B388231421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pic>
        <p:nvPicPr>
          <p:cNvPr id="5" name="Picture 4" descr="A black background with white letters&#10;&#10;AI-generated content may be incorrect.">
            <a:extLst>
              <a:ext uri="{FF2B5EF4-FFF2-40B4-BE49-F238E27FC236}">
                <a16:creationId xmlns:a16="http://schemas.microsoft.com/office/drawing/2014/main" id="{CFE752ED-40E2-C64A-2245-EE55EE3A46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01" y="436970"/>
            <a:ext cx="1297422" cy="29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973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38A8059C-26F4-E946-A41E-D6E31EB5FA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9" name="Tijdelijke aanduiding voor inhoud 3">
            <a:extLst>
              <a:ext uri="{FF2B5EF4-FFF2-40B4-BE49-F238E27FC236}">
                <a16:creationId xmlns:a16="http://schemas.microsoft.com/office/drawing/2014/main" id="{674B7DB3-B3E5-0FD2-089E-D9FBE9467714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721736" y="1570384"/>
            <a:ext cx="4658743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  <a:p>
            <a:pPr lvl="0"/>
            <a:endParaRPr lang="nl-NL"/>
          </a:p>
        </p:txBody>
      </p:sp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624662" y="1570355"/>
            <a:ext cx="4927256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B5C96C-9F63-7043-62F1-6FFE70846A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8C914087-1964-533C-A64A-45AABF8F83B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F74582F7-7A91-F2A1-9A91-FE310393DC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3626" y="63489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27 February 2025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8698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E007D1EB-30D1-0020-72FE-E993026AFB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jdelijke aanduiding voor afbeelding 2">
            <a:extLst>
              <a:ext uri="{FF2B5EF4-FFF2-40B4-BE49-F238E27FC236}">
                <a16:creationId xmlns:a16="http://schemas.microsoft.com/office/drawing/2014/main" id="{566BBDF6-7171-730B-A0C1-3D354D1F277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21736" y="1570354"/>
            <a:ext cx="9830180" cy="438257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rgbClr val="00869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nl-NL" err="1"/>
              <a:t>Insert</a:t>
            </a:r>
            <a:r>
              <a:rPr lang="nl-NL"/>
              <a:t> Image  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FC53E47-0E6A-DE16-0730-64C755DD7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0222" y="6423497"/>
            <a:ext cx="2743200" cy="230832"/>
          </a:xfrm>
          <a:prstGeom prst="rect">
            <a:avLst/>
          </a:prstGeom>
        </p:spPr>
        <p:txBody>
          <a:bodyPr/>
          <a:lstStyle>
            <a:lvl1pPr>
              <a:defRPr sz="900"/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B80E89-3DFC-FEDF-2D5A-74F3DB6409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21738" y="235633"/>
            <a:ext cx="9830179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rgbClr val="00869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C46BE4D2-1F34-08DC-1FCF-6FD82EBB63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721741" y="895137"/>
            <a:ext cx="9830176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rgbClr val="00869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E4E2B70E-5485-79A1-4FA6-DDE226FB80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73626" y="63489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27 February 2025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8084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pic>
        <p:nvPicPr>
          <p:cNvPr id="20" name="Afbeelding 19">
            <a:extLst>
              <a:ext uri="{FF2B5EF4-FFF2-40B4-BE49-F238E27FC236}">
                <a16:creationId xmlns:a16="http://schemas.microsoft.com/office/drawing/2014/main" id="{3493BA1C-54ED-085E-FE9B-4B19B2663F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8140" y="360654"/>
            <a:ext cx="1196340" cy="340893"/>
          </a:xfrm>
          <a:prstGeom prst="rect">
            <a:avLst/>
          </a:prstGeom>
        </p:spPr>
      </p:pic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84E629F0-B24B-DF29-FA55-A4534D397726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5246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9A920F16-67B9-4B13-F015-E953919C3F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96000" y="0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4EEF53FE-8D73-F338-C7BC-3BD523CBF7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19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957915A-F087-78A5-3BC0-0FE86D78E56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8192" y="1650367"/>
            <a:ext cx="5082368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chemeClr val="bg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8" name="Tijdelijke aanduiding voor inhoud 3">
            <a:extLst>
              <a:ext uri="{FF2B5EF4-FFF2-40B4-BE49-F238E27FC236}">
                <a16:creationId xmlns:a16="http://schemas.microsoft.com/office/drawing/2014/main" id="{9452988D-DD8F-6942-0798-DC58681C28BB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6819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783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1D656E32-FFC6-4D84-D523-2D3E36344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096000" y="-1"/>
            <a:ext cx="6096000" cy="6858000"/>
          </a:xfrm>
          <a:prstGeom prst="rect">
            <a:avLst/>
          </a:prstGeom>
        </p:spPr>
      </p:pic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A0A1AAEF-E0DD-FCD8-E2C6-D903DBA12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1"/>
            <a:ext cx="6096000" cy="685799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nl-NL"/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72EB6A9A-0309-B84E-508E-B227E0731B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7052" y="940672"/>
            <a:ext cx="5082367" cy="6038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500" b="0" i="0">
                <a:solidFill>
                  <a:schemeClr val="bg1"/>
                </a:solidFill>
                <a:latin typeface="Quicksand" pitchFamily="2" charset="77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headline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63CDDC73-2434-B276-FA2C-D1B633A27A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87052" y="1650367"/>
            <a:ext cx="5082368" cy="364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 baseline="0">
                <a:solidFill>
                  <a:schemeClr val="bg1"/>
                </a:solidFill>
                <a:latin typeface="Quicksand" pitchFamily="2" charset="77"/>
                <a:ea typeface="Roboto Light" panose="02000000000000000000" pitchFamily="2" charset="0"/>
              </a:defRPr>
            </a:lvl1pPr>
          </a:lstStyle>
          <a:p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goes</a:t>
            </a:r>
            <a:r>
              <a:rPr lang="nl-NL"/>
              <a:t> a sub-headline</a:t>
            </a:r>
            <a:endParaRPr lang="en-BE"/>
          </a:p>
        </p:txBody>
      </p:sp>
      <p:sp>
        <p:nvSpPr>
          <p:cNvPr id="14" name="Tijdelijke aanduiding voor inhoud 3">
            <a:extLst>
              <a:ext uri="{FF2B5EF4-FFF2-40B4-BE49-F238E27FC236}">
                <a16:creationId xmlns:a16="http://schemas.microsoft.com/office/drawing/2014/main" id="{B6650B74-A9C0-63E3-4272-0EE83B5EE3E1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6787052" y="2270760"/>
            <a:ext cx="5082367" cy="3682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buNone/>
              <a:defRPr sz="1500" b="0" i="0" kern="1500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2pPr>
            <a:lvl3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3pPr>
            <a:lvl4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4pPr>
            <a:lvl5pPr>
              <a:defRPr sz="1500" baseline="0">
                <a:solidFill>
                  <a:schemeClr val="bg2">
                    <a:lumMod val="25000"/>
                  </a:schemeClr>
                </a:solidFill>
                <a:latin typeface="Roboto Light" panose="02000000000000000000" pitchFamily="2" charset="0"/>
              </a:defRPr>
            </a:lvl5pPr>
          </a:lstStyle>
          <a:p>
            <a:pPr lvl="0"/>
            <a:r>
              <a:rPr lang="nl-NL"/>
              <a:t>Click </a:t>
            </a:r>
            <a:r>
              <a:rPr lang="nl-NL" err="1"/>
              <a:t>here</a:t>
            </a:r>
            <a:r>
              <a:rPr lang="nl-NL"/>
              <a:t> </a:t>
            </a:r>
            <a:r>
              <a:rPr lang="nl-NL" err="1"/>
              <a:t>to</a:t>
            </a:r>
            <a:r>
              <a:rPr lang="nl-NL"/>
              <a:t> </a:t>
            </a:r>
            <a:r>
              <a:rPr lang="nl-NL" err="1"/>
              <a:t>insert</a:t>
            </a:r>
            <a:r>
              <a:rPr lang="nl-NL"/>
              <a:t> </a:t>
            </a:r>
            <a:r>
              <a:rPr lang="nl-NL" err="1"/>
              <a:t>text</a:t>
            </a:r>
            <a:endParaRPr lang="nl-NL"/>
          </a:p>
        </p:txBody>
      </p:sp>
      <p:sp>
        <p:nvSpPr>
          <p:cNvPr id="2" name="Platshållare för text 8">
            <a:extLst>
              <a:ext uri="{FF2B5EF4-FFF2-40B4-BE49-F238E27FC236}">
                <a16:creationId xmlns:a16="http://schemas.microsoft.com/office/drawing/2014/main" id="{E1CDA03E-2B8A-F194-817F-29C4D2BF19E2}"/>
              </a:ext>
            </a:extLst>
          </p:cNvPr>
          <p:cNvSpPr>
            <a:spLocks noGrp="1" noChangeAspect="1"/>
          </p:cNvSpPr>
          <p:nvPr>
            <p:ph type="body" sz="quarter" idx="11"/>
          </p:nvPr>
        </p:nvSpPr>
        <p:spPr>
          <a:xfrm>
            <a:off x="311150" y="418955"/>
            <a:ext cx="1289043" cy="290035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03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B8C57D3-0CDD-55FA-1F7B-B6D5F5C123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15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AD40A129-CB28-2478-0535-8A79294E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C1D7175-A070-FC1F-C253-34FEB28F34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A261FB-322C-8A0F-329F-54EA2DD261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r>
              <a:rPr lang="en-US"/>
              <a:t>27 February 2025</a:t>
            </a:r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5021F74-1CF2-CCDE-A252-6E87D5349E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EA960BA-AE18-7043-11DF-A104719335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Roboto Light" panose="02000000000000000000" pitchFamily="2" charset="0"/>
              </a:defRPr>
            </a:lvl1pPr>
          </a:lstStyle>
          <a:p>
            <a:fld id="{41814595-6856-9B4E-BECB-F9B7E4876AE1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21988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8" r:id="rId3"/>
    <p:sldLayoutId id="2147483662" r:id="rId4"/>
    <p:sldLayoutId id="2147483665" r:id="rId5"/>
    <p:sldLayoutId id="2147483657" r:id="rId6"/>
    <p:sldLayoutId id="2147483666" r:id="rId7"/>
    <p:sldLayoutId id="2147483667" r:id="rId8"/>
    <p:sldLayoutId id="2147483651" r:id="rId9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exels.com/photo/fire-on-grassland-at-night-19894929/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F1E4877-858C-3716-407F-BF1850B5B0EF}"/>
              </a:ext>
            </a:extLst>
          </p:cNvPr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4660BC1-EA8D-844E-5558-6C8A69990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E19CF-BB9B-583E-0710-97F7EFFCB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1</a:t>
            </a:fld>
            <a:endParaRPr lang="nl-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01AB0C-90F9-50D2-27E1-883AE8BA27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228669-4F12-9EE2-7A95-E27763C7C64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222"/>
          <a:stretch>
            <a:fillRect/>
          </a:stretch>
        </p:blipFill>
        <p:spPr>
          <a:xfrm>
            <a:off x="0" y="0"/>
            <a:ext cx="12192000" cy="70209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EFD6B12-4339-2CE6-31B9-3F9405862380}"/>
              </a:ext>
            </a:extLst>
          </p:cNvPr>
          <p:cNvSpPr txBox="1"/>
          <p:nvPr/>
        </p:nvSpPr>
        <p:spPr>
          <a:xfrm>
            <a:off x="1103581" y="2501862"/>
            <a:ext cx="10668001" cy="21698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4500" kern="100">
                <a:solidFill>
                  <a:schemeClr val="bg1"/>
                </a:solidFill>
                <a:effectLst/>
                <a:latin typeface="Quicksand"/>
                <a:ea typeface="Aptos" panose="020B0004020202020204" pitchFamily="34" charset="0"/>
                <a:cs typeface="Times New Roman"/>
              </a:rPr>
              <a:t>EOSC connects Europe’s high-quality</a:t>
            </a:r>
            <a:br>
              <a:rPr lang="en-GB" sz="4500" kern="100">
                <a:effectLst/>
                <a:latin typeface="Quicksand" pitchFamily="2" charset="77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500" kern="100">
                <a:solidFill>
                  <a:schemeClr val="bg1"/>
                </a:solidFill>
                <a:effectLst/>
                <a:latin typeface="Quicksand"/>
                <a:ea typeface="Aptos" panose="020B0004020202020204" pitchFamily="34" charset="0"/>
                <a:cs typeface="Times New Roman"/>
              </a:rPr>
              <a:t>data to researchers and AI, opening</a:t>
            </a:r>
            <a:br>
              <a:rPr lang="en-GB" sz="4500" kern="100">
                <a:effectLst/>
                <a:latin typeface="Quicksand" pitchFamily="2" charset="77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500" kern="100">
                <a:solidFill>
                  <a:schemeClr val="bg1"/>
                </a:solidFill>
                <a:latin typeface="Quicksand"/>
                <a:ea typeface="Aptos" panose="020B0004020202020204" pitchFamily="34" charset="0"/>
                <a:cs typeface="Times New Roman"/>
              </a:rPr>
              <a:t>a new</a:t>
            </a:r>
            <a:r>
              <a:rPr lang="en-GB" sz="4500" kern="100">
                <a:solidFill>
                  <a:schemeClr val="bg1"/>
                </a:solidFill>
                <a:effectLst/>
                <a:latin typeface="Quicksand"/>
                <a:ea typeface="Aptos" panose="020B0004020202020204" pitchFamily="34" charset="0"/>
                <a:cs typeface="Times New Roman"/>
              </a:rPr>
              <a:t> frontier in scientific discovery.</a:t>
            </a:r>
            <a:endParaRPr lang="en-BE" sz="4500" kern="100">
              <a:solidFill>
                <a:schemeClr val="bg1"/>
              </a:solidFill>
              <a:effectLst/>
              <a:latin typeface="Quicksand"/>
              <a:ea typeface="Aptos" panose="020B0004020202020204" pitchFamily="34" charset="0"/>
              <a:cs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7DD781-F128-78E3-B941-F3D23C1B906E}"/>
              </a:ext>
            </a:extLst>
          </p:cNvPr>
          <p:cNvSpPr txBox="1"/>
          <p:nvPr/>
        </p:nvSpPr>
        <p:spPr>
          <a:xfrm>
            <a:off x="783023" y="6017565"/>
            <a:ext cx="1361089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2500" kern="100" err="1">
                <a:solidFill>
                  <a:schemeClr val="bg1"/>
                </a:solidFill>
                <a:effectLst/>
                <a:latin typeface="Quicksand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eosc.eu</a:t>
            </a:r>
            <a:endParaRPr lang="en-BE" sz="2500" kern="100">
              <a:solidFill>
                <a:schemeClr val="bg1"/>
              </a:solidFill>
              <a:effectLst/>
              <a:latin typeface="Quicksand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C4F1FC0-9DBF-F455-A9EA-7F1CB2425EC6}"/>
              </a:ext>
            </a:extLst>
          </p:cNvPr>
          <p:cNvSpPr/>
          <p:nvPr/>
        </p:nvSpPr>
        <p:spPr>
          <a:xfrm>
            <a:off x="893381" y="2617081"/>
            <a:ext cx="105104" cy="1965434"/>
          </a:xfrm>
          <a:prstGeom prst="rect">
            <a:avLst/>
          </a:prstGeom>
          <a:solidFill>
            <a:srgbClr val="FF5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ECA373-C4D2-6D68-7FD6-9A34DE207C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081" y="737937"/>
            <a:ext cx="3112169" cy="70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341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99025-31C2-18BC-8046-C6133A6FB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184520-C160-9315-5EB5-3FEEF2863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14595-6856-9B4E-BECB-F9B7E4876AE1}" type="slidenum">
              <a:rPr lang="nl-NL" smtClean="0"/>
              <a:pPr/>
              <a:t>2</a:t>
            </a:fld>
            <a:endParaRPr lang="nl-NL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C641EC-AC93-5E73-70F5-9E264A8239C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4" b="11381"/>
          <a:stretch>
            <a:fillRect/>
          </a:stretch>
        </p:blipFill>
        <p:spPr>
          <a:xfrm>
            <a:off x="0" y="0"/>
            <a:ext cx="12192000" cy="697831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B71A37A-C894-B55A-2ED3-80C731005773}"/>
              </a:ext>
            </a:extLst>
          </p:cNvPr>
          <p:cNvSpPr txBox="1"/>
          <p:nvPr/>
        </p:nvSpPr>
        <p:spPr>
          <a:xfrm>
            <a:off x="742829" y="1697155"/>
            <a:ext cx="840117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4000" kern="100">
                <a:effectLst/>
                <a:latin typeface="Quicksand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Understanding Europe’s wildfire data can save lives and property.</a:t>
            </a:r>
          </a:p>
          <a:p>
            <a:pPr>
              <a:buNone/>
            </a:pPr>
            <a:r>
              <a:rPr lang="en-GB" sz="4000" kern="100">
                <a:solidFill>
                  <a:schemeClr val="bg1"/>
                </a:solidFill>
                <a:effectLst/>
                <a:latin typeface="Quicksand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EOSC connects restricted</a:t>
            </a:r>
            <a:br>
              <a:rPr lang="en-GB" sz="4000" kern="100">
                <a:solidFill>
                  <a:schemeClr val="bg1"/>
                </a:solidFill>
                <a:effectLst/>
                <a:latin typeface="Quicksand" pitchFamily="2" charset="77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GB" sz="4000" kern="100">
                <a:solidFill>
                  <a:schemeClr val="bg1"/>
                </a:solidFill>
                <a:effectLst/>
                <a:latin typeface="Quicksand" pitchFamily="2" charset="77"/>
                <a:ea typeface="Aptos" panose="020B0004020202020204" pitchFamily="34" charset="0"/>
                <a:cs typeface="Times New Roman" panose="02020603050405020304" pitchFamily="18" charset="0"/>
              </a:rPr>
              <a:t>data sets responsibly.</a:t>
            </a:r>
            <a:endParaRPr lang="en-BE" sz="4000" kern="100">
              <a:solidFill>
                <a:schemeClr val="bg1"/>
              </a:solidFill>
              <a:effectLst/>
              <a:latin typeface="Quicksand" pitchFamily="2" charset="77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53F1844-0316-694A-DE54-2F3B9284B6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978" y="737937"/>
            <a:ext cx="2148879" cy="48349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7104EAB-EE23-B19C-A555-EE75D0B527F9}"/>
              </a:ext>
            </a:extLst>
          </p:cNvPr>
          <p:cNvSpPr txBox="1"/>
          <p:nvPr/>
        </p:nvSpPr>
        <p:spPr>
          <a:xfrm>
            <a:off x="9392652" y="6420581"/>
            <a:ext cx="27191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Photo by Oscar Sánchez on </a:t>
            </a:r>
            <a:r>
              <a:rPr lang="en-GB" sz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Pexels</a:t>
            </a:r>
            <a:endParaRPr lang="en-GB" sz="1200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B9929DD-8194-ADBB-35CA-600FFB87402E}"/>
              </a:ext>
            </a:extLst>
          </p:cNvPr>
          <p:cNvSpPr/>
          <p:nvPr/>
        </p:nvSpPr>
        <p:spPr>
          <a:xfrm>
            <a:off x="891567" y="4517153"/>
            <a:ext cx="4074133" cy="4125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332F1D-EF49-1658-B199-F8273BDA5A62}"/>
              </a:ext>
            </a:extLst>
          </p:cNvPr>
          <p:cNvSpPr txBox="1"/>
          <p:nvPr/>
        </p:nvSpPr>
        <p:spPr>
          <a:xfrm>
            <a:off x="902719" y="4520140"/>
            <a:ext cx="4012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Unlocking Europe’s wildfire data</a:t>
            </a:r>
          </a:p>
        </p:txBody>
      </p:sp>
    </p:spTree>
    <p:extLst>
      <p:ext uri="{BB962C8B-B14F-4D97-AF65-F5344CB8AC3E}">
        <p14:creationId xmlns:p14="http://schemas.microsoft.com/office/powerpoint/2010/main" val="28137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29196F-F73E-67AD-B310-DBC967314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DEEE99-17B6-8892-0DCE-78C504F66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21008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57ABEC-8944-A21C-0409-CEB6EBDCD50D}"/>
              </a:ext>
            </a:extLst>
          </p:cNvPr>
          <p:cNvSpPr txBox="1"/>
          <p:nvPr/>
        </p:nvSpPr>
        <p:spPr>
          <a:xfrm>
            <a:off x="5743074" y="702525"/>
            <a:ext cx="59997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The ocean has vast potential</a:t>
            </a:r>
            <a:b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</a:br>
            <a: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to mitigate climate change.</a:t>
            </a:r>
          </a:p>
          <a:p>
            <a:pPr algn="r"/>
            <a:r>
              <a:rPr lang="en-GB" sz="2800">
                <a:solidFill>
                  <a:srgbClr val="FF5B7F"/>
                </a:solidFill>
                <a:latin typeface="Quicksand" pitchFamily="2" charset="77"/>
                <a:ea typeface="Roboto" panose="02000000000000000000" pitchFamily="2" charset="0"/>
              </a:rPr>
              <a:t>EOSC unlocks the research data.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98963B-8D39-3189-B08B-06994ED7C205}"/>
              </a:ext>
            </a:extLst>
          </p:cNvPr>
          <p:cNvSpPr/>
          <p:nvPr/>
        </p:nvSpPr>
        <p:spPr>
          <a:xfrm>
            <a:off x="434898" y="4469716"/>
            <a:ext cx="4053019" cy="412595"/>
          </a:xfrm>
          <a:prstGeom prst="rect">
            <a:avLst/>
          </a:prstGeom>
          <a:solidFill>
            <a:srgbClr val="FF5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E4C687-9743-D7D7-6806-18B8EEDDC391}"/>
              </a:ext>
            </a:extLst>
          </p:cNvPr>
          <p:cNvSpPr txBox="1"/>
          <p:nvPr/>
        </p:nvSpPr>
        <p:spPr>
          <a:xfrm>
            <a:off x="457200" y="4525471"/>
            <a:ext cx="4030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Watch the EOSC Federation use case video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5E732B3-3B60-60E2-41ED-C1434B4C573C}"/>
              </a:ext>
            </a:extLst>
          </p:cNvPr>
          <p:cNvSpPr txBox="1"/>
          <p:nvPr/>
        </p:nvSpPr>
        <p:spPr>
          <a:xfrm>
            <a:off x="10749869" y="2108705"/>
            <a:ext cx="10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eosc.eu</a:t>
            </a:r>
            <a:endParaRPr lang="en-GB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867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F0279-2714-6416-70D6-A49A34949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7759B3-FBA8-F008-495B-D130A103E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7F5B01-02DE-53A3-8475-4EF45FD80BEF}"/>
              </a:ext>
            </a:extLst>
          </p:cNvPr>
          <p:cNvSpPr txBox="1"/>
          <p:nvPr/>
        </p:nvSpPr>
        <p:spPr>
          <a:xfrm>
            <a:off x="5614734" y="1014761"/>
            <a:ext cx="61940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Better, faster AI-enabled cancer</a:t>
            </a:r>
            <a:b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</a:br>
            <a: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diagnosis can be brought to</a:t>
            </a:r>
            <a:b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</a:br>
            <a: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every hospital in Europe.</a:t>
            </a:r>
            <a:br>
              <a:rPr lang="en-GB" sz="28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</a:br>
            <a:r>
              <a:rPr lang="en-GB" sz="2800">
                <a:solidFill>
                  <a:srgbClr val="FF5B7F"/>
                </a:solidFill>
                <a:latin typeface="Quicksand" pitchFamily="2" charset="77"/>
                <a:ea typeface="Roboto" panose="02000000000000000000" pitchFamily="2" charset="0"/>
              </a:rPr>
              <a:t>EOSC enables the safe</a:t>
            </a:r>
            <a:br>
              <a:rPr lang="en-GB" sz="2800">
                <a:solidFill>
                  <a:srgbClr val="FF5B7F"/>
                </a:solidFill>
                <a:latin typeface="Quicksand" pitchFamily="2" charset="77"/>
                <a:ea typeface="Roboto" panose="02000000000000000000" pitchFamily="2" charset="0"/>
              </a:rPr>
            </a:br>
            <a:r>
              <a:rPr lang="en-GB" sz="2800">
                <a:solidFill>
                  <a:srgbClr val="FF5B7F"/>
                </a:solidFill>
                <a:latin typeface="Quicksand" pitchFamily="2" charset="77"/>
                <a:ea typeface="Roboto" panose="02000000000000000000" pitchFamily="2" charset="0"/>
              </a:rPr>
              <a:t>handling of sensitive data.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D7E659-03CB-66C5-D3B8-44904453200D}"/>
              </a:ext>
            </a:extLst>
          </p:cNvPr>
          <p:cNvSpPr/>
          <p:nvPr/>
        </p:nvSpPr>
        <p:spPr>
          <a:xfrm>
            <a:off x="445409" y="3670930"/>
            <a:ext cx="4053019" cy="412595"/>
          </a:xfrm>
          <a:prstGeom prst="rect">
            <a:avLst/>
          </a:prstGeom>
          <a:solidFill>
            <a:srgbClr val="FF5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1F688-DC88-A03D-ACA5-213FF55AFBB7}"/>
              </a:ext>
            </a:extLst>
          </p:cNvPr>
          <p:cNvSpPr txBox="1"/>
          <p:nvPr/>
        </p:nvSpPr>
        <p:spPr>
          <a:xfrm>
            <a:off x="467711" y="3726685"/>
            <a:ext cx="4030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Watch the EOSC Federation use case video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F8609A3-4217-7E7B-3D2B-F05AE13D386D}"/>
              </a:ext>
            </a:extLst>
          </p:cNvPr>
          <p:cNvSpPr txBox="1"/>
          <p:nvPr/>
        </p:nvSpPr>
        <p:spPr>
          <a:xfrm>
            <a:off x="10809357" y="3232321"/>
            <a:ext cx="10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eosc.eu</a:t>
            </a:r>
            <a:endParaRPr lang="en-GB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987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74AC7-A63E-0763-4D06-27C2A0552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30CE3FF-3DFB-86A4-7524-D70547E577E5}"/>
              </a:ext>
            </a:extLst>
          </p:cNvPr>
          <p:cNvSpPr txBox="1"/>
          <p:nvPr/>
        </p:nvSpPr>
        <p:spPr>
          <a:xfrm>
            <a:off x="497157" y="1486457"/>
            <a:ext cx="792494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>
                <a:latin typeface="Quicksand" pitchFamily="2" charset="77"/>
              </a:rPr>
              <a:t>From cancer cells to galaxies, breakthroughs are made in the analysis of billions of images. </a:t>
            </a:r>
            <a:r>
              <a:rPr lang="en-GB" sz="2800">
                <a:solidFill>
                  <a:srgbClr val="FF5B7F"/>
                </a:solidFill>
                <a:latin typeface="Quicksand" pitchFamily="2" charset="77"/>
              </a:rPr>
              <a:t>EOSC brings this power to researchers.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5A8067-DBA6-8573-DC5D-4D4ABF00473F}"/>
              </a:ext>
            </a:extLst>
          </p:cNvPr>
          <p:cNvSpPr/>
          <p:nvPr/>
        </p:nvSpPr>
        <p:spPr>
          <a:xfrm>
            <a:off x="434898" y="4511756"/>
            <a:ext cx="4053019" cy="412595"/>
          </a:xfrm>
          <a:prstGeom prst="rect">
            <a:avLst/>
          </a:prstGeom>
          <a:solidFill>
            <a:srgbClr val="FF5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D8176D-E66F-2EDF-DE63-3B2EE695B0E7}"/>
              </a:ext>
            </a:extLst>
          </p:cNvPr>
          <p:cNvSpPr txBox="1"/>
          <p:nvPr/>
        </p:nvSpPr>
        <p:spPr>
          <a:xfrm>
            <a:off x="457200" y="4567511"/>
            <a:ext cx="4030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Watch the EOSC Federation use case video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BD9503-8326-D5E3-BC4E-55EE79616331}"/>
              </a:ext>
            </a:extLst>
          </p:cNvPr>
          <p:cNvSpPr txBox="1"/>
          <p:nvPr/>
        </p:nvSpPr>
        <p:spPr>
          <a:xfrm>
            <a:off x="515007" y="2892097"/>
            <a:ext cx="10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err="1">
                <a:latin typeface="Roboto Light" panose="02000000000000000000" pitchFamily="2" charset="0"/>
                <a:ea typeface="Roboto Light" panose="02000000000000000000" pitchFamily="2" charset="0"/>
              </a:rPr>
              <a:t>eosc.eu</a:t>
            </a:r>
            <a:endParaRPr lang="en-GB"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5933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2265B3-EBF9-AF5F-A514-07D35D6DA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E2660F-6548-FBA4-C867-1C6E4EE6A2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6C0A81-8277-95CF-59DF-952CDDAAC001}"/>
              </a:ext>
            </a:extLst>
          </p:cNvPr>
          <p:cNvSpPr txBox="1"/>
          <p:nvPr/>
        </p:nvSpPr>
        <p:spPr>
          <a:xfrm>
            <a:off x="5903495" y="784913"/>
            <a:ext cx="583560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700">
                <a:solidFill>
                  <a:schemeClr val="bg1"/>
                </a:solidFill>
                <a:latin typeface="Quicksand" pitchFamily="2" charset="77"/>
              </a:rPr>
              <a:t>Europe’s large-scale research facilities have done the work</a:t>
            </a:r>
            <a:br>
              <a:rPr lang="en-GB" sz="2700">
                <a:solidFill>
                  <a:schemeClr val="bg1"/>
                </a:solidFill>
                <a:latin typeface="Quicksand" pitchFamily="2" charset="77"/>
              </a:rPr>
            </a:br>
            <a:r>
              <a:rPr lang="en-GB" sz="2700">
                <a:solidFill>
                  <a:schemeClr val="bg1"/>
                </a:solidFill>
                <a:latin typeface="Quicksand" pitchFamily="2" charset="77"/>
              </a:rPr>
              <a:t>on tomorrow’s batteries,</a:t>
            </a:r>
            <a:br>
              <a:rPr lang="en-GB" sz="2700">
                <a:solidFill>
                  <a:schemeClr val="bg1"/>
                </a:solidFill>
                <a:latin typeface="Quicksand" pitchFamily="2" charset="77"/>
              </a:rPr>
            </a:br>
            <a:r>
              <a:rPr lang="en-GB" sz="2700">
                <a:solidFill>
                  <a:schemeClr val="bg1"/>
                </a:solidFill>
                <a:latin typeface="Quicksand" pitchFamily="2" charset="77"/>
              </a:rPr>
              <a:t>medicines and materials.</a:t>
            </a:r>
            <a:br>
              <a:rPr lang="en-GB" sz="2700">
                <a:solidFill>
                  <a:schemeClr val="bg1"/>
                </a:solidFill>
                <a:latin typeface="Quicksand" pitchFamily="2" charset="77"/>
              </a:rPr>
            </a:br>
            <a:r>
              <a:rPr lang="en-GB" sz="2700">
                <a:solidFill>
                  <a:srgbClr val="FF5B7F"/>
                </a:solidFill>
                <a:latin typeface="Quicksand" pitchFamily="2" charset="77"/>
              </a:rPr>
              <a:t>EOSC exposes the data.</a:t>
            </a:r>
          </a:p>
          <a:p>
            <a:pPr algn="r"/>
            <a:endParaRPr lang="en-GB" sz="2700">
              <a:solidFill>
                <a:schemeClr val="bg1"/>
              </a:solidFill>
              <a:latin typeface="Quicksand" pitchFamily="2" charset="77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C0FCE7-6178-DE93-4990-554D8B9AA3E1}"/>
              </a:ext>
            </a:extLst>
          </p:cNvPr>
          <p:cNvSpPr/>
          <p:nvPr/>
        </p:nvSpPr>
        <p:spPr>
          <a:xfrm>
            <a:off x="445408" y="5173910"/>
            <a:ext cx="4053019" cy="412595"/>
          </a:xfrm>
          <a:prstGeom prst="rect">
            <a:avLst/>
          </a:prstGeom>
          <a:solidFill>
            <a:srgbClr val="FF5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8CACD98-0245-D3ED-BA26-7D17D7A2C832}"/>
              </a:ext>
            </a:extLst>
          </p:cNvPr>
          <p:cNvSpPr txBox="1"/>
          <p:nvPr/>
        </p:nvSpPr>
        <p:spPr>
          <a:xfrm>
            <a:off x="467710" y="5229665"/>
            <a:ext cx="4030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Watch the EOSC Federation use case video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5FA10E-1B8D-005D-10D2-94973C5616F6}"/>
              </a:ext>
            </a:extLst>
          </p:cNvPr>
          <p:cNvSpPr txBox="1"/>
          <p:nvPr/>
        </p:nvSpPr>
        <p:spPr>
          <a:xfrm>
            <a:off x="10743185" y="3032466"/>
            <a:ext cx="10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eosc.eu</a:t>
            </a:r>
            <a:endParaRPr lang="en-GB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7731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200FD-E3BE-2D0F-C367-326CCB38E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2D66BD-03C4-AE5C-76FD-A5F832BD5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9AD654-F697-9736-E525-04D398BB29B4}"/>
              </a:ext>
            </a:extLst>
          </p:cNvPr>
          <p:cNvSpPr txBox="1"/>
          <p:nvPr/>
        </p:nvSpPr>
        <p:spPr>
          <a:xfrm>
            <a:off x="4235115" y="1118529"/>
            <a:ext cx="7491861" cy="138499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 algn="r"/>
            <a:r>
              <a:rPr lang="en-GB" sz="2800">
                <a:solidFill>
                  <a:schemeClr val="bg1"/>
                </a:solidFill>
                <a:latin typeface="Quicksand"/>
                <a:ea typeface="Roboto"/>
              </a:rPr>
              <a:t>Pandemics and drug-resistant infections</a:t>
            </a:r>
            <a:br>
              <a:rPr lang="en-GB" sz="2800">
                <a:latin typeface="Quicksand" pitchFamily="2" charset="77"/>
                <a:ea typeface="Roboto" panose="02000000000000000000" pitchFamily="2" charset="0"/>
              </a:rPr>
            </a:br>
            <a:r>
              <a:rPr lang="en-GB" sz="2800">
                <a:solidFill>
                  <a:schemeClr val="bg1"/>
                </a:solidFill>
                <a:latin typeface="Quicksand"/>
                <a:ea typeface="Roboto"/>
              </a:rPr>
              <a:t>can be identified before they spread.</a:t>
            </a:r>
            <a:br>
              <a:rPr lang="en-GB" sz="2800">
                <a:latin typeface="Quicksand" pitchFamily="2" charset="77"/>
                <a:ea typeface="Roboto" panose="02000000000000000000" pitchFamily="2" charset="0"/>
              </a:rPr>
            </a:br>
            <a:r>
              <a:rPr lang="en-GB" sz="2800">
                <a:solidFill>
                  <a:srgbClr val="FF5B7F"/>
                </a:solidFill>
                <a:latin typeface="Quicksand"/>
                <a:ea typeface="Roboto"/>
              </a:rPr>
              <a:t>EOSC connects the data across borders.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FA4F7E2-0591-FC72-85E5-4E337572F4D5}"/>
              </a:ext>
            </a:extLst>
          </p:cNvPr>
          <p:cNvSpPr/>
          <p:nvPr/>
        </p:nvSpPr>
        <p:spPr>
          <a:xfrm>
            <a:off x="434898" y="4322572"/>
            <a:ext cx="4053019" cy="412595"/>
          </a:xfrm>
          <a:prstGeom prst="rect">
            <a:avLst/>
          </a:prstGeom>
          <a:solidFill>
            <a:srgbClr val="FF5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63A244-F54F-0CC0-4727-85DA97DB6294}"/>
              </a:ext>
            </a:extLst>
          </p:cNvPr>
          <p:cNvSpPr txBox="1"/>
          <p:nvPr/>
        </p:nvSpPr>
        <p:spPr>
          <a:xfrm>
            <a:off x="457200" y="4378327"/>
            <a:ext cx="4030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Watch the EOSC Federation use case video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9249F9-0ED6-06B2-39B3-C5C9F689F88D}"/>
              </a:ext>
            </a:extLst>
          </p:cNvPr>
          <p:cNvSpPr txBox="1"/>
          <p:nvPr/>
        </p:nvSpPr>
        <p:spPr>
          <a:xfrm>
            <a:off x="10720459" y="2561229"/>
            <a:ext cx="10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eosc.eu</a:t>
            </a:r>
            <a:endParaRPr lang="en-GB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9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02083-2180-B454-3536-77EC81772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47AB474-CB1B-C014-6EB9-861544BFE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210089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F7A3B5-1706-169A-6ABA-34AB38901590}"/>
              </a:ext>
            </a:extLst>
          </p:cNvPr>
          <p:cNvSpPr txBox="1"/>
          <p:nvPr/>
        </p:nvSpPr>
        <p:spPr>
          <a:xfrm>
            <a:off x="7074568" y="906595"/>
            <a:ext cx="4677055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2800">
                <a:solidFill>
                  <a:schemeClr val="bg1"/>
                </a:solidFill>
                <a:effectLst/>
                <a:latin typeface="Quicksand" pitchFamily="2" charset="77"/>
              </a:rPr>
              <a:t>Vast datasets can be made accessible to every researcher in Europe.</a:t>
            </a:r>
            <a:br>
              <a:rPr lang="en-GB" sz="2800">
                <a:solidFill>
                  <a:schemeClr val="bg1"/>
                </a:solidFill>
                <a:effectLst/>
                <a:latin typeface="Quicksand" pitchFamily="2" charset="77"/>
              </a:rPr>
            </a:br>
            <a:r>
              <a:rPr lang="en-GB" sz="2800">
                <a:solidFill>
                  <a:srgbClr val="FF5B7F"/>
                </a:solidFill>
                <a:effectLst/>
                <a:latin typeface="Quicksand" pitchFamily="2" charset="77"/>
              </a:rPr>
              <a:t>EOSC brings compute power to the data.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A5C3AEC-508E-27E2-7ACC-35EBA20BE329}"/>
              </a:ext>
            </a:extLst>
          </p:cNvPr>
          <p:cNvSpPr/>
          <p:nvPr/>
        </p:nvSpPr>
        <p:spPr>
          <a:xfrm>
            <a:off x="434898" y="4438186"/>
            <a:ext cx="4053019" cy="412595"/>
          </a:xfrm>
          <a:prstGeom prst="rect">
            <a:avLst/>
          </a:prstGeom>
          <a:solidFill>
            <a:srgbClr val="FF5B7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60C6D7-EE18-1C88-9837-C2D637762A8D}"/>
              </a:ext>
            </a:extLst>
          </p:cNvPr>
          <p:cNvSpPr txBox="1"/>
          <p:nvPr/>
        </p:nvSpPr>
        <p:spPr>
          <a:xfrm>
            <a:off x="457200" y="4493941"/>
            <a:ext cx="403071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500">
                <a:solidFill>
                  <a:schemeClr val="bg1"/>
                </a:solidFill>
                <a:latin typeface="Quicksand" pitchFamily="2" charset="77"/>
                <a:ea typeface="Roboto" panose="02000000000000000000" pitchFamily="2" charset="0"/>
              </a:rPr>
              <a:t>Watch the EOSC Federation use case video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9F0E7C-F19B-3E89-9F24-514757480082}"/>
              </a:ext>
            </a:extLst>
          </p:cNvPr>
          <p:cNvSpPr txBox="1"/>
          <p:nvPr/>
        </p:nvSpPr>
        <p:spPr>
          <a:xfrm>
            <a:off x="10733159" y="3232323"/>
            <a:ext cx="1082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err="1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</a:rPr>
              <a:t>eosc.eu</a:t>
            </a:r>
            <a:endParaRPr lang="en-GB">
              <a:solidFill>
                <a:schemeClr val="bg1"/>
              </a:solidFill>
              <a:latin typeface="Roboto Light" panose="02000000000000000000" pitchFamily="2" charset="0"/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083160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869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sz="1500" b="0" i="0" dirty="0" err="1" smtClean="0">
            <a:latin typeface="Roboto" panose="02000000000000000000" pitchFamily="2" charset="0"/>
            <a:ea typeface="Roboto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OSC template 2025" id="{928E3A1D-CD32-B84A-B552-BBBE793C7DB5}" vid="{B88D889E-2D60-6C4F-820D-EE39FF2837DD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f4a6ae-13a5-4397-80f3-aea8e9f411f0" xsi:nil="true"/>
    <lcf76f155ced4ddcb4097134ff3c332f xmlns="496d62f4-75b2-40d8-99f4-e416e0428c04">
      <Terms xmlns="http://schemas.microsoft.com/office/infopath/2007/PartnerControls"/>
    </lcf76f155ced4ddcb4097134ff3c332f>
    <Permanentlink xmlns="496d62f4-75b2-40d8-99f4-e416e0428c04" xsi:nil="true"/>
    <_dlc_DocId xmlns="f0f4a6ae-13a5-4397-80f3-aea8e9f411f0">EOSC-167323429-158935</_dlc_DocId>
    <_dlc_DocIdUrl xmlns="f0f4a6ae-13a5-4397-80f3-aea8e9f411f0">
      <Url>https://europeanopensciencecloud.sharepoint.com/sites/Data/_layouts/15/DocIdRedir.aspx?ID=EOSC-167323429-158935</Url>
      <Description>EOSC-167323429-158935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BA2657F33C78458957214F412992C5" ma:contentTypeVersion="17" ma:contentTypeDescription="Create a new document." ma:contentTypeScope="" ma:versionID="df0ee56cede248a9dd7bdde8f84231de">
  <xsd:schema xmlns:xsd="http://www.w3.org/2001/XMLSchema" xmlns:xs="http://www.w3.org/2001/XMLSchema" xmlns:p="http://schemas.microsoft.com/office/2006/metadata/properties" xmlns:ns2="496d62f4-75b2-40d8-99f4-e416e0428c04" xmlns:ns3="f0f4a6ae-13a5-4397-80f3-aea8e9f411f0" targetNamespace="http://schemas.microsoft.com/office/2006/metadata/properties" ma:root="true" ma:fieldsID="1bffa8149ff7cde30af9021f7dfec945" ns2:_="" ns3:_="">
    <xsd:import namespace="496d62f4-75b2-40d8-99f4-e416e0428c04"/>
    <xsd:import namespace="f0f4a6ae-13a5-4397-80f3-aea8e9f411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3:_dlc_DocId" minOccurs="0"/>
                <xsd:element ref="ns3:_dlc_DocIdUrl" minOccurs="0"/>
                <xsd:element ref="ns3:_dlc_DocIdPersistId" minOccurs="0"/>
                <xsd:element ref="ns2:Permanentlink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6d62f4-75b2-40d8-99f4-e416e0428c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8da2a577-abbe-4683-8229-b3bb4b575d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Permanentlink" ma:index="26" nillable="true" ma:displayName="Permanent link" ma:format="Dropdown" ma:internalName="Permanentlink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f4a6ae-13a5-4397-80f3-aea8e9f411f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9d882f0-47c2-44ed-bbac-0735b4e91be2}" ma:internalName="TaxCatchAll" ma:showField="CatchAllData" ma:web="f0f4a6ae-13a5-4397-80f3-aea8e9f411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3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4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5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71EC15-A32D-45C1-826F-2448AC9ED67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62646BD9-7BD4-449E-AADE-09F7FA0FA5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ED906E2-6F6B-4B18-881B-22E551C5ACE2}">
  <ds:schemaRefs>
    <ds:schemaRef ds:uri="http://purl.org/dc/terms/"/>
    <ds:schemaRef ds:uri="http://schemas.microsoft.com/office/2006/metadata/properties"/>
    <ds:schemaRef ds:uri="496d62f4-75b2-40d8-99f4-e416e0428c04"/>
    <ds:schemaRef ds:uri="http://purl.org/dc/dcmitype/"/>
    <ds:schemaRef ds:uri="f0f4a6ae-13a5-4397-80f3-aea8e9f411f0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089DFF62-FE32-41D1-8D48-5B2BC2BACAAA}">
  <ds:schemaRefs>
    <ds:schemaRef ds:uri="496d62f4-75b2-40d8-99f4-e416e0428c04"/>
    <ds:schemaRef ds:uri="f0f4a6ae-13a5-4397-80f3-aea8e9f411f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Kantoorthema</Template>
  <TotalTime>0</TotalTime>
  <Words>495</Words>
  <Application>Microsoft Macintosh PowerPoint</Application>
  <PresentationFormat>Widescreen</PresentationFormat>
  <Paragraphs>46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Quicksand</vt:lpstr>
      <vt:lpstr>Roboto</vt:lpstr>
      <vt:lpstr>Roboto Light</vt:lpstr>
      <vt:lpstr>Kantoorthema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Lenka Unge</dc:creator>
  <cp:lastModifiedBy>Lenka Unge</cp:lastModifiedBy>
  <cp:revision>1</cp:revision>
  <dcterms:created xsi:type="dcterms:W3CDTF">2026-09-29T13:29:35Z</dcterms:created>
  <dcterms:modified xsi:type="dcterms:W3CDTF">2026-09-30T14:42:21Z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0x01010011BA2657F33C78458957214F412992C5</vt:lpwstr>
  </property>
  <property fmtid="{D5CDD505-2E9C-101B-9397-08002B2CF9AE}" pid="3" name="Order">
    <vt:r8>1389400</vt:r8>
  </property>
  <property fmtid="{D5CDD505-2E9C-101B-9397-08002B2CF9AE}" pid="4" name="MediaServiceImageTags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_dlc_DocIdItemGuid">
    <vt:lpwstr>a94ccdf6-abe2-4f5d-8ab4-10a73cb17f3d</vt:lpwstr>
  </property>
</Properties>
</file>