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diagrams/data2.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31.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75.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6.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8.xml" ContentType="application/vnd.openxmlformats-officedocument.theme+xml"/>
  <Override PartName="/ppt/theme/theme9.xml" ContentType="application/vnd.openxmlformats-officedocument.them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ppt/theme/theme7.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4"/>
    <p:sldMasterId id="2147484177" r:id="rId5"/>
    <p:sldMasterId id="2147484205" r:id="rId6"/>
    <p:sldMasterId id="2147484246" r:id="rId7"/>
    <p:sldMasterId id="2147484321" r:id="rId8"/>
    <p:sldMasterId id="2147484331" r:id="rId9"/>
    <p:sldMasterId id="2147484368" r:id="rId10"/>
  </p:sldMasterIdLst>
  <p:notesMasterIdLst>
    <p:notesMasterId r:id="rId31"/>
  </p:notesMasterIdLst>
  <p:handoutMasterIdLst>
    <p:handoutMasterId r:id="rId32"/>
  </p:handoutMasterIdLst>
  <p:sldIdLst>
    <p:sldId id="2147478834" r:id="rId11"/>
    <p:sldId id="2147483158" r:id="rId12"/>
    <p:sldId id="2147482569" r:id="rId13"/>
    <p:sldId id="2147482533" r:id="rId14"/>
    <p:sldId id="2147483155" r:id="rId15"/>
    <p:sldId id="2147482541" r:id="rId16"/>
    <p:sldId id="2147482312" r:id="rId17"/>
    <p:sldId id="2147482303" r:id="rId18"/>
    <p:sldId id="406" r:id="rId19"/>
    <p:sldId id="2147482387" r:id="rId20"/>
    <p:sldId id="2147483635" r:id="rId21"/>
    <p:sldId id="2147483151" r:id="rId22"/>
    <p:sldId id="2147478844" r:id="rId23"/>
    <p:sldId id="2147478846" r:id="rId24"/>
    <p:sldId id="2147478756" r:id="rId25"/>
    <p:sldId id="2147482308" r:id="rId26"/>
    <p:sldId id="2147483647" r:id="rId27"/>
    <p:sldId id="2147482302" r:id="rId28"/>
    <p:sldId id="264" r:id="rId29"/>
    <p:sldId id="265" r:id="rId30"/>
  </p:sldIdLst>
  <p:sldSz cx="12192000" cy="6858000"/>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7A5300-046E-69AA-B7F1-AE9576277F59}" name="DE LA TORRE FRANCIA Francisco (RTD)" initials="D(" userId="S::francisco.de-la-torre-francia@ec.europa.eu::a434258f-c312-4295-b8de-696a43064310" providerId="AD"/>
  <p188:author id="{C119B814-EC8A-6535-5B39-6DAE2B4164C6}" name="MAYER Niels (RTD)" initials="" userId="S::Niels.MAYER@ec.europa.eu::e535fd5a-356f-499e-b857-531de470aff3" providerId="AD"/>
  <p188:author id="{D2E8FE2D-E5EC-66D2-E87C-0516872A757A}" name="KORME Ingeborg (RTD)" initials="K(" userId="S::ingeborg.korme@ec.europa.eu::a7562b77-0bb4-4b75-bd00-c2d34b8a1a8f" providerId="AD"/>
  <p188:author id="{1099DC39-7119-3C8B-3F26-B7C5EA074AE0}" name="RADELICKI Lesia (RTD)" initials="LR" userId="S::Lesia.RADELICKI@ec.europa.eu::1d308936-70ee-4c56-8930-c0aaa01913b7" providerId="AD"/>
  <p188:author id="{F48DB364-7852-0E63-4305-C5FE16EDE125}" name="AVANZI Chiara (RTD)" initials="CA" userId="S::Chiara.AVANZI@ec.europa.eu::0584c6a8-663e-4c34-9bf0-1ba730e4c9b6" providerId="AD"/>
  <p188:author id="{4523AF69-05D2-C066-BDC1-4D086AB7D6B2}" name="TRINKUNAITE Austeja (RTD)" initials="T(" userId="S::austeja.trinkunaite@ec.europa.eu::03c971b7-c759-4d31-9112-c8adbf2e310c" providerId="AD"/>
  <p188:author id="{A97D7B6C-0F1F-C302-6E9D-E18DD420CBE2}" name="BERGER Sophie (RTD)" initials="B(" userId="S::sophie.berger@ec.europa.eu::3ffbaf00-1b58-4bd9-a81d-9f3c033658e0" providerId="AD"/>
  <p188:author id="{C4D0BB7A-57F9-6EDC-4A5A-4B3D11A8960A}" name="BONVISSUTO Irene (CLIMA)" initials="C3" userId="BONVISSUTO Irene (CLIMA)" providerId="None"/>
  <p188:author id="{FA315A8F-1FEB-8726-924F-6CA62AE51BD6}" name="GONZALEZ DIAZ Selene (RTD)" initials="G(" userId="S::selene.gonzalez-diaz@ec.europa.eu::e8e2889b-bbc6-4421-b565-5368a4ee7d13" providerId="AD"/>
  <p188:author id="{410E1795-91C8-88A6-E6B1-679B8D1901FD}" name="GONZALEZ DIAZ Selene (RTD)" initials="CLSS" userId="GONZALEZ DIAZ Selene (RTD)" providerId="None"/>
  <p188:author id="{6AACCC9A-8FA5-0729-909C-6BD7D4A92678}" name="SIEGEL Claudia (RTD)" initials="S(" userId="S::claudia.siegel@ec.europa.eu::d2c725a4-ad01-419f-aaf5-2545e57120d3" providerId="AD"/>
  <p188:author id="{B51FC69E-3E42-4801-0616-84B1349FAABB}" name="TENGLEROVA Hana (RTD)" initials="T(" userId="S::hana.tenglerova@ec.europa.eu::595f8a19-f21a-445d-a2d0-a5dedcc97ba0" providerId="AD"/>
  <p188:author id="{D49F9DBA-8365-41C6-2B95-B0EB4C0480DC}" name="SIEGEL Claudia (RTD)" initials="SC" userId="SIEGEL Claudia (RTD)" providerId="None"/>
  <p188:author id="{FBF879C3-C899-C02E-7290-E8D20AEDE495}" name="MAYER Niels (RTD)" initials="A" userId="MAYER Niels (RTD)" providerId="None"/>
  <p188:author id="{D14FB8C5-60F8-E8E3-4442-C9CBE388CB68}" name="LOPEZ ALBACETE Javier (RTD)" initials="JL" userId="S::Javier.LOPEZ-ALBACETE1@ec.europa.eu::8a520405-8023-404b-a6da-a13ef0808c0a" providerId="AD"/>
  <p188:author id="{8DB4EBC9-39E2-4044-B476-B3F896ADD099}" name="TRINKUNAITE Austeja (RTD)" initials="" userId="S::Austeja.TRINKUNAITE@ec.europa.eu::03c971b7-c759-4d31-9112-c8adbf2e310c" providerId="AD"/>
  <p188:author id="{AEBDA8D4-5C9C-9DD4-349C-EAD197F94386}" name="LIEBLER Stefan (RTD)" initials="L(" userId="S::stefan.liebler@ec.europa.eu::714d4ed1-17c3-4513-a1f7-79e039459f15" providerId="AD"/>
  <p188:author id="{A5DBC4E2-C375-326F-BAB1-133DED7B8701}" name="HAVELANGE Maelle (RTD)" initials="H(" userId="S::maelle.havelange@ec.europa.eu::ca06a2ad-f741-4a93-bbc9-838ea6a2d99f" providerId="AD"/>
  <p188:author id="{7324FFEA-DD31-3DF6-FCBE-AE7C420580CB}" name="AVANZI Chiara (RTD)" initials="A(" userId="S::chiara.avanzi@ec.europa.eu::0584c6a8-663e-4c34-9bf0-1ba730e4c9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BD3F3"/>
    <a:srgbClr val="FFC000"/>
    <a:srgbClr val="97EBFF"/>
    <a:srgbClr val="1FED1F"/>
    <a:srgbClr val="72F472"/>
    <a:srgbClr val="E4E4E4"/>
    <a:srgbClr val="FFD34E"/>
    <a:srgbClr val="1E858B"/>
    <a:srgbClr val="6986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621" autoAdjust="0"/>
  </p:normalViewPr>
  <p:slideViewPr>
    <p:cSldViewPr snapToGrid="0">
      <p:cViewPr varScale="1">
        <p:scale>
          <a:sx n="76" d="100"/>
          <a:sy n="76" d="100"/>
        </p:scale>
        <p:origin x="924" y="78"/>
      </p:cViewPr>
      <p:guideLst>
        <p:guide orient="horz" pos="2092"/>
        <p:guide pos="3840"/>
      </p:guideLst>
    </p:cSldViewPr>
  </p:slideViewPr>
  <p:notesTextViewPr>
    <p:cViewPr>
      <p:scale>
        <a:sx n="3" d="2"/>
        <a:sy n="3" d="2"/>
      </p:scale>
      <p:origin x="0" y="0"/>
    </p:cViewPr>
  </p:notesTextViewPr>
  <p:sorterViewPr>
    <p:cViewPr>
      <p:scale>
        <a:sx n="150" d="100"/>
        <a:sy n="150" d="100"/>
      </p:scale>
      <p:origin x="0" y="0"/>
    </p:cViewPr>
  </p:sorterViewPr>
  <p:notesViewPr>
    <p:cSldViewPr snapToGrid="0">
      <p:cViewPr varScale="1">
        <p:scale>
          <a:sx n="75" d="100"/>
          <a:sy n="75" d="100"/>
        </p:scale>
        <p:origin x="402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38"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DAF70-1229-4054-AF30-9A4579B6B645}" type="doc">
      <dgm:prSet loTypeId="urn:microsoft.com/office/officeart/2005/8/layout/list1" loCatId="list" qsTypeId="urn:microsoft.com/office/officeart/2005/8/quickstyle/simple1#1" qsCatId="simple" csTypeId="urn:microsoft.com/office/officeart/2005/8/colors/accent1_2#1" csCatId="accent1" phldr="1"/>
      <dgm:spPr/>
      <dgm:t>
        <a:bodyPr/>
        <a:lstStyle/>
        <a:p>
          <a:endParaRPr lang="en-GB"/>
        </a:p>
      </dgm:t>
    </dgm:pt>
    <dgm:pt modelId="{4B3EACE8-BAD6-418B-9212-2A089D110CAC}">
      <dgm:prSet phldrT="[Text]"/>
      <dgm:spPr>
        <a:solidFill>
          <a:srgbClr val="018590"/>
        </a:solidFill>
      </dgm:spPr>
      <dgm:t>
        <a:bodyPr/>
        <a:lstStyle/>
        <a:p>
          <a:r>
            <a:rPr lang="en-US" b="0" i="0" dirty="0">
              <a:latin typeface="Roboto" panose="02000000000000000000" pitchFamily="2" charset="0"/>
              <a:ea typeface="Roboto" panose="02000000000000000000" pitchFamily="2" charset="0"/>
            </a:rPr>
            <a:t>Expansion</a:t>
          </a:r>
        </a:p>
      </dgm:t>
    </dgm:pt>
    <dgm:pt modelId="{75DF053A-DBDC-4582-BD40-6E95743130CC}" type="parTrans" cxnId="{BA474054-6634-434B-BD82-3BF21D32D227}">
      <dgm:prSet/>
      <dgm:spPr/>
      <dgm:t>
        <a:bodyPr/>
        <a:lstStyle/>
        <a:p>
          <a:endParaRPr lang="en-GB"/>
        </a:p>
      </dgm:t>
    </dgm:pt>
    <dgm:pt modelId="{007B4E01-7D1F-4B77-BA4F-EAD86DB8BBBF}" type="sibTrans" cxnId="{BA474054-6634-434B-BD82-3BF21D32D227}">
      <dgm:prSet/>
      <dgm:spPr/>
      <dgm:t>
        <a:bodyPr/>
        <a:lstStyle/>
        <a:p>
          <a:endParaRPr lang="en-GB"/>
        </a:p>
      </dgm:t>
    </dgm:pt>
    <dgm:pt modelId="{C826B5C5-839C-4D5E-AEEE-87148290D940}">
      <dgm:prSet/>
      <dgm:spPr>
        <a:solidFill>
          <a:srgbClr val="DCEDEF"/>
        </a:solidFill>
        <a:ln>
          <a:noFill/>
        </a:ln>
      </dgm:spPr>
      <dgm:t>
        <a:bodyPr/>
        <a:lstStyle/>
        <a:p>
          <a:r>
            <a:rPr lang="en-US" b="1" i="0" dirty="0">
              <a:latin typeface="Roboto" panose="02000000000000000000" pitchFamily="2" charset="0"/>
              <a:ea typeface="Roboto" panose="02000000000000000000" pitchFamily="2" charset="0"/>
            </a:rPr>
            <a:t>Enrollment </a:t>
          </a:r>
          <a:r>
            <a:rPr lang="en-US" b="0" i="0" dirty="0">
              <a:latin typeface="Roboto" panose="02000000000000000000" pitchFamily="2" charset="0"/>
              <a:ea typeface="Roboto" panose="02000000000000000000" pitchFamily="2" charset="0"/>
            </a:rPr>
            <a:t>of nodes and </a:t>
          </a:r>
          <a:r>
            <a:rPr lang="en-US" b="1" i="0" dirty="0">
              <a:latin typeface="Roboto" panose="02000000000000000000" pitchFamily="2" charset="0"/>
              <a:ea typeface="Roboto" panose="02000000000000000000" pitchFamily="2" charset="0"/>
            </a:rPr>
            <a:t>onboarding </a:t>
          </a:r>
          <a:r>
            <a:rPr lang="en-US" b="0" i="0" dirty="0">
              <a:latin typeface="Roboto" panose="02000000000000000000" pitchFamily="2" charset="0"/>
              <a:ea typeface="Roboto" panose="02000000000000000000" pitchFamily="2" charset="0"/>
            </a:rPr>
            <a:t>of resources and use-cases</a:t>
          </a:r>
          <a:endParaRPr lang="en-GB" b="0" i="0" dirty="0">
            <a:latin typeface="Roboto" panose="02000000000000000000" pitchFamily="2" charset="0"/>
            <a:ea typeface="Roboto" panose="02000000000000000000" pitchFamily="2" charset="0"/>
          </a:endParaRPr>
        </a:p>
      </dgm:t>
    </dgm:pt>
    <dgm:pt modelId="{DFC743CF-24FF-4D5F-BA55-9D3325324CA3}" type="parTrans" cxnId="{A721D549-C17D-4060-861C-4D1C59041101}">
      <dgm:prSet/>
      <dgm:spPr/>
      <dgm:t>
        <a:bodyPr/>
        <a:lstStyle/>
        <a:p>
          <a:endParaRPr lang="en-GB"/>
        </a:p>
      </dgm:t>
    </dgm:pt>
    <dgm:pt modelId="{659AB5FE-D37E-41D0-AF44-24500E2ED58D}" type="sibTrans" cxnId="{A721D549-C17D-4060-861C-4D1C59041101}">
      <dgm:prSet/>
      <dgm:spPr/>
      <dgm:t>
        <a:bodyPr/>
        <a:lstStyle/>
        <a:p>
          <a:endParaRPr lang="en-GB"/>
        </a:p>
      </dgm:t>
    </dgm:pt>
    <dgm:pt modelId="{C41AEC4A-9F9E-4686-9671-9ADAD462D21D}">
      <dgm:prSet phldrT="[Text]"/>
      <dgm:spPr>
        <a:solidFill>
          <a:srgbClr val="DCEDEF">
            <a:alpha val="90000"/>
          </a:srgbClr>
        </a:solidFill>
        <a:ln>
          <a:noFill/>
        </a:ln>
      </dgm:spPr>
      <dgm:t>
        <a:bodyPr/>
        <a:lstStyle/>
        <a:p>
          <a:r>
            <a:rPr lang="en-US" b="0" i="0" dirty="0">
              <a:latin typeface="Roboto" panose="02000000000000000000" pitchFamily="2" charset="0"/>
              <a:ea typeface="Roboto" panose="02000000000000000000" pitchFamily="2" charset="0"/>
            </a:rPr>
            <a:t>Move the EOSC Federation </a:t>
          </a:r>
          <a:r>
            <a:rPr lang="en-US" b="1" i="0" dirty="0">
              <a:latin typeface="Roboto" panose="02000000000000000000" pitchFamily="2" charset="0"/>
              <a:ea typeface="Roboto" panose="02000000000000000000" pitchFamily="2" charset="0"/>
            </a:rPr>
            <a:t>from prototype to production</a:t>
          </a:r>
          <a:r>
            <a:rPr lang="en-US" b="0" i="0" dirty="0">
              <a:latin typeface="Roboto" panose="02000000000000000000" pitchFamily="2" charset="0"/>
              <a:ea typeface="Roboto" panose="02000000000000000000" pitchFamily="2" charset="0"/>
            </a:rPr>
            <a:t>, addressing also legal, governance, operational and engagement requirements</a:t>
          </a:r>
          <a:endParaRPr lang="en-GB" b="1" i="0" dirty="0">
            <a:latin typeface="Roboto" panose="02000000000000000000" pitchFamily="2" charset="0"/>
            <a:ea typeface="Roboto" panose="02000000000000000000" pitchFamily="2" charset="0"/>
          </a:endParaRPr>
        </a:p>
      </dgm:t>
    </dgm:pt>
    <dgm:pt modelId="{B07001F1-F731-4F17-915F-A2E5DA66EEFA}" type="parTrans" cxnId="{26A47EF0-7B1D-48E8-A786-DB117586A616}">
      <dgm:prSet/>
      <dgm:spPr/>
      <dgm:t>
        <a:bodyPr/>
        <a:lstStyle/>
        <a:p>
          <a:endParaRPr lang="en-GB"/>
        </a:p>
      </dgm:t>
    </dgm:pt>
    <dgm:pt modelId="{3142E7CD-743F-41B4-8A71-CF7BF5EDFC7A}" type="sibTrans" cxnId="{26A47EF0-7B1D-48E8-A786-DB117586A616}">
      <dgm:prSet/>
      <dgm:spPr/>
      <dgm:t>
        <a:bodyPr/>
        <a:lstStyle/>
        <a:p>
          <a:endParaRPr lang="en-GB"/>
        </a:p>
      </dgm:t>
    </dgm:pt>
    <dgm:pt modelId="{4A0E868B-DE24-4511-B248-17F6FB15717E}">
      <dgm:prSet phldrT="[Text]"/>
      <dgm:spPr>
        <a:solidFill>
          <a:schemeClr val="tx1">
            <a:lumMod val="50000"/>
            <a:lumOff val="50000"/>
          </a:schemeClr>
        </a:solidFill>
      </dgm:spPr>
      <dgm:t>
        <a:bodyPr/>
        <a:lstStyle/>
        <a:p>
          <a:r>
            <a:rPr lang="en-US" b="0" i="0">
              <a:latin typeface="Roboto" panose="02000000000000000000" pitchFamily="2" charset="0"/>
              <a:ea typeface="Roboto" panose="02000000000000000000" pitchFamily="2" charset="0"/>
            </a:rPr>
            <a:t>Transition to production</a:t>
          </a:r>
          <a:endParaRPr lang="en-GB" b="0" i="0">
            <a:latin typeface="Roboto" panose="02000000000000000000" pitchFamily="2" charset="0"/>
            <a:ea typeface="Roboto" panose="02000000000000000000" pitchFamily="2" charset="0"/>
          </a:endParaRPr>
        </a:p>
      </dgm:t>
    </dgm:pt>
    <dgm:pt modelId="{0D845FC1-A711-4B53-8C7D-EA729A2D9206}" type="parTrans" cxnId="{85BE28C6-E73B-4ED8-AA65-090AA9FDC467}">
      <dgm:prSet/>
      <dgm:spPr/>
      <dgm:t>
        <a:bodyPr/>
        <a:lstStyle/>
        <a:p>
          <a:endParaRPr lang="en-GB"/>
        </a:p>
      </dgm:t>
    </dgm:pt>
    <dgm:pt modelId="{633F4519-D704-4E4C-B6EC-192D59D2A0C1}" type="sibTrans" cxnId="{85BE28C6-E73B-4ED8-AA65-090AA9FDC467}">
      <dgm:prSet/>
      <dgm:spPr/>
      <dgm:t>
        <a:bodyPr/>
        <a:lstStyle/>
        <a:p>
          <a:endParaRPr lang="en-GB"/>
        </a:p>
      </dgm:t>
    </dgm:pt>
    <dgm:pt modelId="{239D4810-BBB4-4054-83B0-002F7C77520E}">
      <dgm:prSet phldrT="[Text]"/>
      <dgm:spPr>
        <a:solidFill>
          <a:srgbClr val="FF5B7F"/>
        </a:solidFill>
      </dgm:spPr>
      <dgm:t>
        <a:bodyPr/>
        <a:lstStyle/>
        <a:p>
          <a:pPr>
            <a:buNone/>
          </a:pPr>
          <a:r>
            <a:rPr lang="en-GB" b="0" i="0" dirty="0">
              <a:solidFill>
                <a:prstClr val="white"/>
              </a:solidFill>
              <a:latin typeface="Roboto" panose="02000000000000000000" pitchFamily="2" charset="0"/>
              <a:ea typeface="Roboto" panose="02000000000000000000" pitchFamily="2" charset="0"/>
              <a:cs typeface="+mn-cs"/>
            </a:rPr>
            <a:t>Operational structure</a:t>
          </a:r>
          <a:endParaRPr lang="en-GB" b="0" i="0" dirty="0">
            <a:latin typeface="Roboto" panose="02000000000000000000" pitchFamily="2" charset="0"/>
            <a:ea typeface="Roboto" panose="02000000000000000000" pitchFamily="2" charset="0"/>
          </a:endParaRPr>
        </a:p>
      </dgm:t>
    </dgm:pt>
    <dgm:pt modelId="{6319328D-7558-46FA-9E92-60FA04C07A27}" type="parTrans" cxnId="{CDA3269A-8785-431B-80C7-2CC6DD464285}">
      <dgm:prSet/>
      <dgm:spPr/>
      <dgm:t>
        <a:bodyPr/>
        <a:lstStyle/>
        <a:p>
          <a:endParaRPr lang="en-GB"/>
        </a:p>
      </dgm:t>
    </dgm:pt>
    <dgm:pt modelId="{A3B5CD3A-65E5-402C-B62A-D4F5295177CA}" type="sibTrans" cxnId="{CDA3269A-8785-431B-80C7-2CC6DD464285}">
      <dgm:prSet/>
      <dgm:spPr/>
      <dgm:t>
        <a:bodyPr/>
        <a:lstStyle/>
        <a:p>
          <a:endParaRPr lang="en-GB"/>
        </a:p>
      </dgm:t>
    </dgm:pt>
    <dgm:pt modelId="{B305CDAD-61CA-4639-B47E-0B4559B65F63}">
      <dgm:prSet phldrT="[Text]"/>
      <dgm:spPr>
        <a:solidFill>
          <a:srgbClr val="DCEDEF">
            <a:alpha val="90000"/>
          </a:srgbClr>
        </a:solidFill>
        <a:ln>
          <a:noFill/>
        </a:ln>
      </dgm:spPr>
      <dgm:t>
        <a:bodyPr/>
        <a:lstStyle/>
        <a:p>
          <a:r>
            <a:rPr lang="en-US" b="0" i="0" dirty="0">
              <a:latin typeface="Roboto" panose="02000000000000000000" pitchFamily="2" charset="0"/>
              <a:ea typeface="Roboto" panose="02000000000000000000" pitchFamily="2" charset="0"/>
            </a:rPr>
            <a:t>Evolution of </a:t>
          </a:r>
          <a:r>
            <a:rPr lang="en-US" b="1" i="0" dirty="0">
              <a:latin typeface="Roboto" panose="02000000000000000000" pitchFamily="2" charset="0"/>
              <a:ea typeface="Roboto" panose="02000000000000000000" pitchFamily="2" charset="0"/>
            </a:rPr>
            <a:t>federating capabilities </a:t>
          </a:r>
          <a:r>
            <a:rPr lang="en-US" b="0" i="0" dirty="0">
              <a:latin typeface="Roboto" panose="02000000000000000000" pitchFamily="2" charset="0"/>
              <a:ea typeface="Roboto" panose="02000000000000000000" pitchFamily="2" charset="0"/>
            </a:rPr>
            <a:t>and the </a:t>
          </a:r>
          <a:r>
            <a:rPr lang="en-US" b="1" i="0" dirty="0">
              <a:latin typeface="Roboto" panose="02000000000000000000" pitchFamily="2" charset="0"/>
              <a:ea typeface="Roboto" panose="02000000000000000000" pitchFamily="2" charset="0"/>
            </a:rPr>
            <a:t>interoperability framework</a:t>
          </a:r>
          <a:endParaRPr lang="en-GB" b="1" i="0" dirty="0">
            <a:latin typeface="Roboto" panose="02000000000000000000" pitchFamily="2" charset="0"/>
            <a:ea typeface="Roboto" panose="02000000000000000000" pitchFamily="2" charset="0"/>
          </a:endParaRPr>
        </a:p>
      </dgm:t>
    </dgm:pt>
    <dgm:pt modelId="{08204C91-33F3-456A-ACBF-8FD88F11CDB0}" type="parTrans" cxnId="{B061EFF4-1C3D-445E-98BB-95C2CA9DE1FD}">
      <dgm:prSet/>
      <dgm:spPr/>
      <dgm:t>
        <a:bodyPr/>
        <a:lstStyle/>
        <a:p>
          <a:endParaRPr lang="en-GB"/>
        </a:p>
      </dgm:t>
    </dgm:pt>
    <dgm:pt modelId="{7008B67B-1E62-4F47-BA55-CEBA753B7FD6}" type="sibTrans" cxnId="{B061EFF4-1C3D-445E-98BB-95C2CA9DE1FD}">
      <dgm:prSet/>
      <dgm:spPr/>
      <dgm:t>
        <a:bodyPr/>
        <a:lstStyle/>
        <a:p>
          <a:endParaRPr lang="en-GB"/>
        </a:p>
      </dgm:t>
    </dgm:pt>
    <dgm:pt modelId="{76963B6D-71F7-4186-81C4-D0B36D43C967}" type="pres">
      <dgm:prSet presAssocID="{8B5DAF70-1229-4054-AF30-9A4579B6B645}" presName="linear" presStyleCnt="0">
        <dgm:presLayoutVars>
          <dgm:dir/>
          <dgm:animLvl val="lvl"/>
          <dgm:resizeHandles val="exact"/>
        </dgm:presLayoutVars>
      </dgm:prSet>
      <dgm:spPr/>
    </dgm:pt>
    <dgm:pt modelId="{06E26D75-113C-4001-B553-902FDB0CB5DA}" type="pres">
      <dgm:prSet presAssocID="{4B3EACE8-BAD6-418B-9212-2A089D110CAC}" presName="parentLin" presStyleCnt="0"/>
      <dgm:spPr/>
    </dgm:pt>
    <dgm:pt modelId="{8B1D8306-557F-4216-B996-2B1680B0E9C3}" type="pres">
      <dgm:prSet presAssocID="{4B3EACE8-BAD6-418B-9212-2A089D110CAC}" presName="parentLeftMargin" presStyleLbl="node1" presStyleIdx="0" presStyleCnt="3"/>
      <dgm:spPr/>
    </dgm:pt>
    <dgm:pt modelId="{02B1134C-8721-472B-8228-8A3DA7EF47F2}" type="pres">
      <dgm:prSet presAssocID="{4B3EACE8-BAD6-418B-9212-2A089D110CAC}" presName="parentText" presStyleLbl="node1" presStyleIdx="0" presStyleCnt="3">
        <dgm:presLayoutVars>
          <dgm:chMax val="0"/>
          <dgm:bulletEnabled val="1"/>
        </dgm:presLayoutVars>
      </dgm:prSet>
      <dgm:spPr>
        <a:prstGeom prst="rect">
          <a:avLst/>
        </a:prstGeom>
      </dgm:spPr>
    </dgm:pt>
    <dgm:pt modelId="{A3B1F59D-78F0-4A6A-AF23-DE37B005BB46}" type="pres">
      <dgm:prSet presAssocID="{4B3EACE8-BAD6-418B-9212-2A089D110CAC}" presName="negativeSpace" presStyleCnt="0"/>
      <dgm:spPr/>
    </dgm:pt>
    <dgm:pt modelId="{EAAA4DF2-5E55-49E2-B896-A45FA821A547}" type="pres">
      <dgm:prSet presAssocID="{4B3EACE8-BAD6-418B-9212-2A089D110CAC}" presName="childText" presStyleLbl="conFgAcc1" presStyleIdx="0" presStyleCnt="3">
        <dgm:presLayoutVars>
          <dgm:bulletEnabled val="1"/>
        </dgm:presLayoutVars>
      </dgm:prSet>
      <dgm:spPr/>
    </dgm:pt>
    <dgm:pt modelId="{4A034190-C257-437A-873F-45C125132DAD}" type="pres">
      <dgm:prSet presAssocID="{007B4E01-7D1F-4B77-BA4F-EAD86DB8BBBF}" presName="spaceBetweenRectangles" presStyleCnt="0"/>
      <dgm:spPr/>
    </dgm:pt>
    <dgm:pt modelId="{258B8EBC-0EE8-426B-A728-DF38820FB395}" type="pres">
      <dgm:prSet presAssocID="{4A0E868B-DE24-4511-B248-17F6FB15717E}" presName="parentLin" presStyleCnt="0"/>
      <dgm:spPr/>
    </dgm:pt>
    <dgm:pt modelId="{B3105A9A-F081-4520-A820-EE1BA14E45F5}" type="pres">
      <dgm:prSet presAssocID="{4A0E868B-DE24-4511-B248-17F6FB15717E}" presName="parentLeftMargin" presStyleLbl="node1" presStyleIdx="0" presStyleCnt="3"/>
      <dgm:spPr/>
    </dgm:pt>
    <dgm:pt modelId="{E3C52354-05C1-407E-94D6-E7DE274B43C8}" type="pres">
      <dgm:prSet presAssocID="{4A0E868B-DE24-4511-B248-17F6FB15717E}" presName="parentText" presStyleLbl="node1" presStyleIdx="1" presStyleCnt="3">
        <dgm:presLayoutVars>
          <dgm:chMax val="0"/>
          <dgm:bulletEnabled val="1"/>
        </dgm:presLayoutVars>
      </dgm:prSet>
      <dgm:spPr/>
    </dgm:pt>
    <dgm:pt modelId="{92C4B7E6-C700-4FAF-AC93-85C55390E506}" type="pres">
      <dgm:prSet presAssocID="{4A0E868B-DE24-4511-B248-17F6FB15717E}" presName="negativeSpace" presStyleCnt="0"/>
      <dgm:spPr/>
    </dgm:pt>
    <dgm:pt modelId="{72BFDC11-5F5C-4FC4-949C-C9CFBC3FCF12}" type="pres">
      <dgm:prSet presAssocID="{4A0E868B-DE24-4511-B248-17F6FB15717E}" presName="childText" presStyleLbl="conFgAcc1" presStyleIdx="1" presStyleCnt="3">
        <dgm:presLayoutVars>
          <dgm:bulletEnabled val="1"/>
        </dgm:presLayoutVars>
      </dgm:prSet>
      <dgm:spPr/>
    </dgm:pt>
    <dgm:pt modelId="{4FD3ECB1-0FA8-4C2E-B8F1-15F0E5F1AFFC}" type="pres">
      <dgm:prSet presAssocID="{633F4519-D704-4E4C-B6EC-192D59D2A0C1}" presName="spaceBetweenRectangles" presStyleCnt="0"/>
      <dgm:spPr/>
    </dgm:pt>
    <dgm:pt modelId="{39B4EAC4-715B-4939-ADD3-90260F8C3E2C}" type="pres">
      <dgm:prSet presAssocID="{239D4810-BBB4-4054-83B0-002F7C77520E}" presName="parentLin" presStyleCnt="0"/>
      <dgm:spPr/>
    </dgm:pt>
    <dgm:pt modelId="{70F4DB70-C78A-4514-B6F1-43DE8EC3CECA}" type="pres">
      <dgm:prSet presAssocID="{239D4810-BBB4-4054-83B0-002F7C77520E}" presName="parentLeftMargin" presStyleLbl="node1" presStyleIdx="1" presStyleCnt="3"/>
      <dgm:spPr/>
    </dgm:pt>
    <dgm:pt modelId="{643BE288-A8ED-4D19-A588-B55FC54879EA}" type="pres">
      <dgm:prSet presAssocID="{239D4810-BBB4-4054-83B0-002F7C77520E}" presName="parentText" presStyleLbl="node1" presStyleIdx="2" presStyleCnt="3" custLinFactNeighborX="-1454">
        <dgm:presLayoutVars>
          <dgm:chMax val="0"/>
          <dgm:bulletEnabled val="1"/>
        </dgm:presLayoutVars>
      </dgm:prSet>
      <dgm:spPr>
        <a:prstGeom prst="rect">
          <a:avLst/>
        </a:prstGeom>
      </dgm:spPr>
    </dgm:pt>
    <dgm:pt modelId="{1E62CE66-597D-47B3-8721-954D0C6B2D0B}" type="pres">
      <dgm:prSet presAssocID="{239D4810-BBB4-4054-83B0-002F7C77520E}" presName="negativeSpace" presStyleCnt="0"/>
      <dgm:spPr/>
    </dgm:pt>
    <dgm:pt modelId="{67E712D6-A3C8-4D87-A050-AABB568AE91C}" type="pres">
      <dgm:prSet presAssocID="{239D4810-BBB4-4054-83B0-002F7C77520E}" presName="childText" presStyleLbl="conFgAcc1" presStyleIdx="2" presStyleCnt="3">
        <dgm:presLayoutVars>
          <dgm:bulletEnabled val="1"/>
        </dgm:presLayoutVars>
      </dgm:prSet>
      <dgm:spPr/>
    </dgm:pt>
  </dgm:ptLst>
  <dgm:cxnLst>
    <dgm:cxn modelId="{8368E508-483B-43A5-B930-7C02F886ECA2}" type="presOf" srcId="{8B5DAF70-1229-4054-AF30-9A4579B6B645}" destId="{76963B6D-71F7-4186-81C4-D0B36D43C967}" srcOrd="0" destOrd="0" presId="urn:microsoft.com/office/officeart/2005/8/layout/list1"/>
    <dgm:cxn modelId="{43346032-461E-4CD3-A6F3-6584AAE79937}" type="presOf" srcId="{239D4810-BBB4-4054-83B0-002F7C77520E}" destId="{70F4DB70-C78A-4514-B6F1-43DE8EC3CECA}" srcOrd="0" destOrd="0" presId="urn:microsoft.com/office/officeart/2005/8/layout/list1"/>
    <dgm:cxn modelId="{A06F4160-420D-41F3-8251-8966416716A2}" type="presOf" srcId="{239D4810-BBB4-4054-83B0-002F7C77520E}" destId="{643BE288-A8ED-4D19-A588-B55FC54879EA}" srcOrd="1" destOrd="0" presId="urn:microsoft.com/office/officeart/2005/8/layout/list1"/>
    <dgm:cxn modelId="{A721D549-C17D-4060-861C-4D1C59041101}" srcId="{4B3EACE8-BAD6-418B-9212-2A089D110CAC}" destId="{C826B5C5-839C-4D5E-AEEE-87148290D940}" srcOrd="0" destOrd="0" parTransId="{DFC743CF-24FF-4D5F-BA55-9D3325324CA3}" sibTransId="{659AB5FE-D37E-41D0-AF44-24500E2ED58D}"/>
    <dgm:cxn modelId="{C228D472-914B-4171-BD15-AC8A65514EE7}" type="presOf" srcId="{B305CDAD-61CA-4639-B47E-0B4559B65F63}" destId="{67E712D6-A3C8-4D87-A050-AABB568AE91C}" srcOrd="0" destOrd="0" presId="urn:microsoft.com/office/officeart/2005/8/layout/list1"/>
    <dgm:cxn modelId="{BA474054-6634-434B-BD82-3BF21D32D227}" srcId="{8B5DAF70-1229-4054-AF30-9A4579B6B645}" destId="{4B3EACE8-BAD6-418B-9212-2A089D110CAC}" srcOrd="0" destOrd="0" parTransId="{75DF053A-DBDC-4582-BD40-6E95743130CC}" sibTransId="{007B4E01-7D1F-4B77-BA4F-EAD86DB8BBBF}"/>
    <dgm:cxn modelId="{45856D7B-D0A6-4227-A0DC-4FDF30EC765E}" type="presOf" srcId="{4A0E868B-DE24-4511-B248-17F6FB15717E}" destId="{B3105A9A-F081-4520-A820-EE1BA14E45F5}" srcOrd="0" destOrd="0" presId="urn:microsoft.com/office/officeart/2005/8/layout/list1"/>
    <dgm:cxn modelId="{932D5080-1D5B-4D1F-B314-C3B021C5F9EB}" type="presOf" srcId="{C41AEC4A-9F9E-4686-9671-9ADAD462D21D}" destId="{72BFDC11-5F5C-4FC4-949C-C9CFBC3FCF12}" srcOrd="0" destOrd="0" presId="urn:microsoft.com/office/officeart/2005/8/layout/list1"/>
    <dgm:cxn modelId="{CDA3269A-8785-431B-80C7-2CC6DD464285}" srcId="{8B5DAF70-1229-4054-AF30-9A4579B6B645}" destId="{239D4810-BBB4-4054-83B0-002F7C77520E}" srcOrd="2" destOrd="0" parTransId="{6319328D-7558-46FA-9E92-60FA04C07A27}" sibTransId="{A3B5CD3A-65E5-402C-B62A-D4F5295177CA}"/>
    <dgm:cxn modelId="{E1ED4A9D-0347-48B9-8F9C-F5870051FD93}" type="presOf" srcId="{4B3EACE8-BAD6-418B-9212-2A089D110CAC}" destId="{02B1134C-8721-472B-8228-8A3DA7EF47F2}" srcOrd="1" destOrd="0" presId="urn:microsoft.com/office/officeart/2005/8/layout/list1"/>
    <dgm:cxn modelId="{EBB042AD-FF81-4DAD-819C-889C311A2F25}" type="presOf" srcId="{C826B5C5-839C-4D5E-AEEE-87148290D940}" destId="{EAAA4DF2-5E55-49E2-B896-A45FA821A547}" srcOrd="0" destOrd="0" presId="urn:microsoft.com/office/officeart/2005/8/layout/list1"/>
    <dgm:cxn modelId="{85BE28C6-E73B-4ED8-AA65-090AA9FDC467}" srcId="{8B5DAF70-1229-4054-AF30-9A4579B6B645}" destId="{4A0E868B-DE24-4511-B248-17F6FB15717E}" srcOrd="1" destOrd="0" parTransId="{0D845FC1-A711-4B53-8C7D-EA729A2D9206}" sibTransId="{633F4519-D704-4E4C-B6EC-192D59D2A0C1}"/>
    <dgm:cxn modelId="{F5B523D3-19B5-41FC-A421-68D205B38FA7}" type="presOf" srcId="{4B3EACE8-BAD6-418B-9212-2A089D110CAC}" destId="{8B1D8306-557F-4216-B996-2B1680B0E9C3}" srcOrd="0" destOrd="0" presId="urn:microsoft.com/office/officeart/2005/8/layout/list1"/>
    <dgm:cxn modelId="{C2C726D6-1013-438D-9CE1-CBB9584D5091}" type="presOf" srcId="{4A0E868B-DE24-4511-B248-17F6FB15717E}" destId="{E3C52354-05C1-407E-94D6-E7DE274B43C8}" srcOrd="1" destOrd="0" presId="urn:microsoft.com/office/officeart/2005/8/layout/list1"/>
    <dgm:cxn modelId="{26A47EF0-7B1D-48E8-A786-DB117586A616}" srcId="{4A0E868B-DE24-4511-B248-17F6FB15717E}" destId="{C41AEC4A-9F9E-4686-9671-9ADAD462D21D}" srcOrd="0" destOrd="0" parTransId="{B07001F1-F731-4F17-915F-A2E5DA66EEFA}" sibTransId="{3142E7CD-743F-41B4-8A71-CF7BF5EDFC7A}"/>
    <dgm:cxn modelId="{B061EFF4-1C3D-445E-98BB-95C2CA9DE1FD}" srcId="{239D4810-BBB4-4054-83B0-002F7C77520E}" destId="{B305CDAD-61CA-4639-B47E-0B4559B65F63}" srcOrd="0" destOrd="0" parTransId="{08204C91-33F3-456A-ACBF-8FD88F11CDB0}" sibTransId="{7008B67B-1E62-4F47-BA55-CEBA753B7FD6}"/>
    <dgm:cxn modelId="{C17F0AC5-CD4B-45B6-BB3B-F158E3B4F934}" type="presParOf" srcId="{76963B6D-71F7-4186-81C4-D0B36D43C967}" destId="{06E26D75-113C-4001-B553-902FDB0CB5DA}" srcOrd="0" destOrd="0" presId="urn:microsoft.com/office/officeart/2005/8/layout/list1"/>
    <dgm:cxn modelId="{169F3C0C-ABD1-4125-9D4D-6976C996B8FC}" type="presParOf" srcId="{06E26D75-113C-4001-B553-902FDB0CB5DA}" destId="{8B1D8306-557F-4216-B996-2B1680B0E9C3}" srcOrd="0" destOrd="0" presId="urn:microsoft.com/office/officeart/2005/8/layout/list1"/>
    <dgm:cxn modelId="{50752211-B0BC-4D42-8A66-B9D24ACD3A88}" type="presParOf" srcId="{06E26D75-113C-4001-B553-902FDB0CB5DA}" destId="{02B1134C-8721-472B-8228-8A3DA7EF47F2}" srcOrd="1" destOrd="0" presId="urn:microsoft.com/office/officeart/2005/8/layout/list1"/>
    <dgm:cxn modelId="{E0ADA81E-AAA5-49B7-845D-DE243C203E1B}" type="presParOf" srcId="{76963B6D-71F7-4186-81C4-D0B36D43C967}" destId="{A3B1F59D-78F0-4A6A-AF23-DE37B005BB46}" srcOrd="1" destOrd="0" presId="urn:microsoft.com/office/officeart/2005/8/layout/list1"/>
    <dgm:cxn modelId="{24137DE3-96D4-4A24-AB80-21508C359E47}" type="presParOf" srcId="{76963B6D-71F7-4186-81C4-D0B36D43C967}" destId="{EAAA4DF2-5E55-49E2-B896-A45FA821A547}" srcOrd="2" destOrd="0" presId="urn:microsoft.com/office/officeart/2005/8/layout/list1"/>
    <dgm:cxn modelId="{F8A2B1B3-2C81-4976-9BD1-3AB013F2CC83}" type="presParOf" srcId="{76963B6D-71F7-4186-81C4-D0B36D43C967}" destId="{4A034190-C257-437A-873F-45C125132DAD}" srcOrd="3" destOrd="0" presId="urn:microsoft.com/office/officeart/2005/8/layout/list1"/>
    <dgm:cxn modelId="{C9701C74-820A-4F6B-A9E7-19D0227582EC}" type="presParOf" srcId="{76963B6D-71F7-4186-81C4-D0B36D43C967}" destId="{258B8EBC-0EE8-426B-A728-DF38820FB395}" srcOrd="4" destOrd="0" presId="urn:microsoft.com/office/officeart/2005/8/layout/list1"/>
    <dgm:cxn modelId="{AEF5F598-8C4E-4A9B-A80F-B4DB16495067}" type="presParOf" srcId="{258B8EBC-0EE8-426B-A728-DF38820FB395}" destId="{B3105A9A-F081-4520-A820-EE1BA14E45F5}" srcOrd="0" destOrd="0" presId="urn:microsoft.com/office/officeart/2005/8/layout/list1"/>
    <dgm:cxn modelId="{31D7690E-0EDA-43BE-B6EA-78E32BB67147}" type="presParOf" srcId="{258B8EBC-0EE8-426B-A728-DF38820FB395}" destId="{E3C52354-05C1-407E-94D6-E7DE274B43C8}" srcOrd="1" destOrd="0" presId="urn:microsoft.com/office/officeart/2005/8/layout/list1"/>
    <dgm:cxn modelId="{73D985F0-C372-4855-9F41-560CA039E2F7}" type="presParOf" srcId="{76963B6D-71F7-4186-81C4-D0B36D43C967}" destId="{92C4B7E6-C700-4FAF-AC93-85C55390E506}" srcOrd="5" destOrd="0" presId="urn:microsoft.com/office/officeart/2005/8/layout/list1"/>
    <dgm:cxn modelId="{6D9B6928-F7C1-4102-A3F4-0278046D924C}" type="presParOf" srcId="{76963B6D-71F7-4186-81C4-D0B36D43C967}" destId="{72BFDC11-5F5C-4FC4-949C-C9CFBC3FCF12}" srcOrd="6" destOrd="0" presId="urn:microsoft.com/office/officeart/2005/8/layout/list1"/>
    <dgm:cxn modelId="{6422FC71-D893-4921-9C4D-CD549D8FCF9D}" type="presParOf" srcId="{76963B6D-71F7-4186-81C4-D0B36D43C967}" destId="{4FD3ECB1-0FA8-4C2E-B8F1-15F0E5F1AFFC}" srcOrd="7" destOrd="0" presId="urn:microsoft.com/office/officeart/2005/8/layout/list1"/>
    <dgm:cxn modelId="{9A734A89-3D62-4BD2-AC4C-0AE390454391}" type="presParOf" srcId="{76963B6D-71F7-4186-81C4-D0B36D43C967}" destId="{39B4EAC4-715B-4939-ADD3-90260F8C3E2C}" srcOrd="8" destOrd="0" presId="urn:microsoft.com/office/officeart/2005/8/layout/list1"/>
    <dgm:cxn modelId="{ED0D7170-DE18-4EA1-9186-82246043A53D}" type="presParOf" srcId="{39B4EAC4-715B-4939-ADD3-90260F8C3E2C}" destId="{70F4DB70-C78A-4514-B6F1-43DE8EC3CECA}" srcOrd="0" destOrd="0" presId="urn:microsoft.com/office/officeart/2005/8/layout/list1"/>
    <dgm:cxn modelId="{84FB59F8-A858-4ACA-9BEB-E8048281FAE9}" type="presParOf" srcId="{39B4EAC4-715B-4939-ADD3-90260F8C3E2C}" destId="{643BE288-A8ED-4D19-A588-B55FC54879EA}" srcOrd="1" destOrd="0" presId="urn:microsoft.com/office/officeart/2005/8/layout/list1"/>
    <dgm:cxn modelId="{727B8474-0F83-4498-90E4-956856623862}" type="presParOf" srcId="{76963B6D-71F7-4186-81C4-D0B36D43C967}" destId="{1E62CE66-597D-47B3-8721-954D0C6B2D0B}" srcOrd="9" destOrd="0" presId="urn:microsoft.com/office/officeart/2005/8/layout/list1"/>
    <dgm:cxn modelId="{F87CBF1E-AFD1-48B1-BE40-A03EF67DB30A}" type="presParOf" srcId="{76963B6D-71F7-4186-81C4-D0B36D43C967}" destId="{67E712D6-A3C8-4D87-A050-AABB568AE91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642019-E473-4F65-8316-1674F7726D86}" type="doc">
      <dgm:prSet loTypeId="urn:microsoft.com/office/officeart/2005/8/layout/hList1" loCatId="list" qsTypeId="urn:microsoft.com/office/officeart/2005/8/quickstyle/simple1#6" qsCatId="simple" csTypeId="urn:microsoft.com/office/officeart/2005/8/colors/accent3_2#1" csCatId="accent3" phldr="1"/>
      <dgm:spPr/>
      <dgm:t>
        <a:bodyPr/>
        <a:lstStyle/>
        <a:p>
          <a:endParaRPr lang="en-IE"/>
        </a:p>
      </dgm:t>
    </dgm:pt>
    <dgm:pt modelId="{A2F8566E-DC43-4632-8471-2DABCE627F78}">
      <dgm:prSet phldrT="[Text]"/>
      <dgm:spPr>
        <a:xfrm>
          <a:off x="2714082" y="883631"/>
          <a:ext cx="2377306" cy="773581"/>
        </a:xfrm>
        <a:prstGeom prst="rect">
          <a:avLst/>
        </a:prstGeom>
        <a:solidFill>
          <a:srgbClr val="156082"/>
        </a:solidFill>
        <a:ln w="19050" cap="flat" cmpd="sng" algn="ctr">
          <a:solidFill>
            <a:srgbClr val="196B24">
              <a:hueOff val="0"/>
              <a:satOff val="0"/>
              <a:lumOff val="0"/>
              <a:alphaOff val="0"/>
            </a:srgbClr>
          </a:solidFill>
          <a:prstDash val="solid"/>
          <a:miter lim="800000"/>
        </a:ln>
        <a:effectLst/>
      </dgm:spPr>
      <dgm:t>
        <a:bodyPr/>
        <a:lstStyle/>
        <a:p>
          <a:pPr>
            <a:buClr>
              <a:srgbClr val="0E2841"/>
            </a:buClr>
            <a:buNone/>
          </a:pPr>
          <a:r>
            <a:rPr lang="en-US" b="1" dirty="0" err="1">
              <a:solidFill>
                <a:sysClr val="window" lastClr="FFFFFF"/>
              </a:solidFill>
              <a:latin typeface="Aptos" panose="020B0004020202020204" pitchFamily="34" charset="0"/>
              <a:ea typeface="+mn-ea"/>
              <a:cs typeface="+mn-cs"/>
            </a:rPr>
            <a:t>UniProt</a:t>
          </a:r>
          <a:r>
            <a:rPr lang="en-US" b="1" dirty="0">
              <a:solidFill>
                <a:sysClr val="window" lastClr="FFFFFF"/>
              </a:solidFill>
              <a:latin typeface="Aptos" panose="020B0004020202020204" pitchFamily="34" charset="0"/>
              <a:ea typeface="+mn-ea"/>
              <a:cs typeface="+mn-cs"/>
            </a:rPr>
            <a:t> </a:t>
          </a:r>
        </a:p>
        <a:p>
          <a:pPr>
            <a:buClr>
              <a:srgbClr val="0E2841"/>
            </a:buClr>
            <a:buNone/>
          </a:pPr>
          <a:r>
            <a:rPr lang="en-US" dirty="0">
              <a:solidFill>
                <a:sysClr val="window" lastClr="FFFFFF"/>
              </a:solidFill>
              <a:latin typeface="Aptos" panose="020B0004020202020204" pitchFamily="34" charset="0"/>
              <a:ea typeface="+mn-ea"/>
              <a:cs typeface="+mn-cs"/>
            </a:rPr>
            <a:t>Protein sequence and function knowledgebase</a:t>
          </a:r>
          <a:endParaRPr lang="en-IE" dirty="0">
            <a:solidFill>
              <a:sysClr val="window" lastClr="FFFFFF"/>
            </a:solidFill>
            <a:latin typeface="Aptos" panose="02110004020202020204"/>
            <a:ea typeface="+mn-ea"/>
            <a:cs typeface="+mn-cs"/>
          </a:endParaRPr>
        </a:p>
      </dgm:t>
    </dgm:pt>
    <dgm:pt modelId="{5786EB04-CDA2-4EDC-8914-AE62E9ECA64C}" type="parTrans" cxnId="{DB92C6DD-7D61-4C1E-BFD1-BCA230E9196E}">
      <dgm:prSet/>
      <dgm:spPr/>
      <dgm:t>
        <a:bodyPr/>
        <a:lstStyle/>
        <a:p>
          <a:endParaRPr lang="en-IE"/>
        </a:p>
      </dgm:t>
    </dgm:pt>
    <dgm:pt modelId="{0EA43B05-12BF-4CC9-8B52-A07D7BF23BBA}" type="sibTrans" cxnId="{DB92C6DD-7D61-4C1E-BFD1-BCA230E9196E}">
      <dgm:prSet/>
      <dgm:spPr/>
      <dgm:t>
        <a:bodyPr/>
        <a:lstStyle/>
        <a:p>
          <a:endParaRPr lang="en-IE"/>
        </a:p>
      </dgm:t>
    </dgm:pt>
    <dgm:pt modelId="{2E3A2F8B-A91F-4072-85DE-57E60B22E626}">
      <dgm:prSet phldrT="[Text]"/>
      <dgm:spPr>
        <a:xfrm>
          <a:off x="2714082"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Char char="•"/>
          </a:pPr>
          <a:r>
            <a:rPr lang="en-US"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dirty="0">
            <a:solidFill>
              <a:sysClr val="windowText" lastClr="000000">
                <a:hueOff val="0"/>
                <a:satOff val="0"/>
                <a:lumOff val="0"/>
                <a:alphaOff val="0"/>
              </a:sysClr>
            </a:solidFill>
            <a:latin typeface="Aptos" panose="02110004020202020204"/>
            <a:ea typeface="+mn-ea"/>
            <a:cs typeface="+mn-cs"/>
          </a:endParaRPr>
        </a:p>
      </dgm:t>
    </dgm:pt>
    <dgm:pt modelId="{A1CB65CC-7A0A-4E22-BFE3-1324421726C9}" type="parTrans" cxnId="{C5E93B32-779E-4802-9A48-4F906B03BF29}">
      <dgm:prSet/>
      <dgm:spPr/>
      <dgm:t>
        <a:bodyPr/>
        <a:lstStyle/>
        <a:p>
          <a:endParaRPr lang="en-IE"/>
        </a:p>
      </dgm:t>
    </dgm:pt>
    <dgm:pt modelId="{EF9E413C-ACE6-4F53-BD97-4C4FB2CCE922}" type="sibTrans" cxnId="{C5E93B32-779E-4802-9A48-4F906B03BF29}">
      <dgm:prSet/>
      <dgm:spPr/>
      <dgm:t>
        <a:bodyPr/>
        <a:lstStyle/>
        <a:p>
          <a:endParaRPr lang="en-IE"/>
        </a:p>
      </dgm:t>
    </dgm:pt>
    <dgm:pt modelId="{C64087FF-8E2F-45E4-A0A2-4D4DEEA470CE}">
      <dgm:prSet phldrT="[Text]">
        <dgm:style>
          <a:lnRef idx="2">
            <a:schemeClr val="accent1">
              <a:shade val="15000"/>
            </a:schemeClr>
          </a:lnRef>
          <a:fillRef idx="1">
            <a:schemeClr val="accent1"/>
          </a:fillRef>
          <a:effectRef idx="0">
            <a:schemeClr val="accent1"/>
          </a:effectRef>
          <a:fontRef idx="minor">
            <a:schemeClr val="lt1"/>
          </a:fontRef>
        </dgm:style>
      </dgm:prSet>
      <dgm:spPr>
        <a:xfrm>
          <a:off x="3953" y="883631"/>
          <a:ext cx="2377306" cy="773581"/>
        </a:xfrm>
        <a:prstGeom prst="rect">
          <a:avLst/>
        </a:prstGeom>
        <a:solidFill>
          <a:srgbClr val="156082"/>
        </a:solidFill>
        <a:ln w="19050" cap="flat" cmpd="sng" algn="ctr">
          <a:solidFill>
            <a:srgbClr val="156082">
              <a:shade val="15000"/>
            </a:srgbClr>
          </a:solidFill>
          <a:prstDash val="solid"/>
          <a:miter lim="800000"/>
        </a:ln>
        <a:effectLst/>
      </dgm:spPr>
      <dgm:t>
        <a:bodyPr/>
        <a:lstStyle/>
        <a:p>
          <a:pPr>
            <a:buClr>
              <a:srgbClr val="0E2841"/>
            </a:buClr>
            <a:buNone/>
          </a:pPr>
          <a:r>
            <a:rPr lang="en-US" b="1" dirty="0">
              <a:solidFill>
                <a:sysClr val="window" lastClr="FFFFFF"/>
              </a:solidFill>
              <a:latin typeface="Aptos" panose="020B0004020202020204" pitchFamily="34" charset="0"/>
              <a:ea typeface="+mn-ea"/>
              <a:cs typeface="+mn-cs"/>
            </a:rPr>
            <a:t>Europe PMC </a:t>
          </a:r>
        </a:p>
        <a:p>
          <a:pPr>
            <a:buClr>
              <a:srgbClr val="0E2841"/>
            </a:buClr>
            <a:buNone/>
          </a:pPr>
          <a:r>
            <a:rPr lang="en-US" dirty="0">
              <a:solidFill>
                <a:sysClr val="window" lastClr="FFFFFF"/>
              </a:solidFill>
              <a:latin typeface="Aptos" panose="020B0004020202020204" pitchFamily="34" charset="0"/>
              <a:ea typeface="+mn-ea"/>
              <a:cs typeface="+mn-cs"/>
            </a:rPr>
            <a:t>Open-access biomedical literature platform</a:t>
          </a:r>
          <a:endParaRPr lang="en-IE" dirty="0">
            <a:solidFill>
              <a:sysClr val="window" lastClr="FFFFFF"/>
            </a:solidFill>
            <a:latin typeface="Aptos" panose="02110004020202020204"/>
            <a:ea typeface="+mn-ea"/>
            <a:cs typeface="+mn-cs"/>
          </a:endParaRPr>
        </a:p>
      </dgm:t>
    </dgm:pt>
    <dgm:pt modelId="{6D260282-0EA9-4FB6-9A61-A8A92B53865B}" type="parTrans" cxnId="{CB8C3769-8EC4-435B-BA09-96DE5F69058A}">
      <dgm:prSet/>
      <dgm:spPr/>
      <dgm:t>
        <a:bodyPr/>
        <a:lstStyle/>
        <a:p>
          <a:endParaRPr lang="en-IE"/>
        </a:p>
      </dgm:t>
    </dgm:pt>
    <dgm:pt modelId="{A3F22B1F-B547-408E-949C-627F0CFD93CF}" type="sibTrans" cxnId="{CB8C3769-8EC4-435B-BA09-96DE5F69058A}">
      <dgm:prSet/>
      <dgm:spPr/>
      <dgm:t>
        <a:bodyPr/>
        <a:lstStyle/>
        <a:p>
          <a:endParaRPr lang="en-IE"/>
        </a:p>
      </dgm:t>
    </dgm:pt>
    <dgm:pt modelId="{15EAE442-08FD-4531-ADD5-1D767C94C913}">
      <dgm:prSet phldrT="[Text]"/>
      <dgm:spPr>
        <a:xfrm>
          <a:off x="3953"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Char char="•"/>
          </a:pPr>
          <a:r>
            <a:rPr lang="en-US" dirty="0">
              <a:solidFill>
                <a:sysClr val="windowText" lastClr="000000">
                  <a:hueOff val="0"/>
                  <a:satOff val="0"/>
                  <a:lumOff val="0"/>
                  <a:alphaOff val="0"/>
                </a:sysClr>
              </a:solidFill>
              <a:latin typeface="Aptos" panose="020B0004020202020204" pitchFamily="34" charset="0"/>
              <a:ea typeface="+mn-ea"/>
              <a:cs typeface="+mn-cs"/>
            </a:rPr>
            <a:t>Ensure uninterrupted &amp; up-to date open science resource for biomedical research literature</a:t>
          </a:r>
          <a:endParaRPr lang="en-IE" dirty="0">
            <a:solidFill>
              <a:sysClr val="windowText" lastClr="000000">
                <a:hueOff val="0"/>
                <a:satOff val="0"/>
                <a:lumOff val="0"/>
                <a:alphaOff val="0"/>
              </a:sysClr>
            </a:solidFill>
            <a:latin typeface="Aptos" panose="02110004020202020204"/>
            <a:ea typeface="+mn-ea"/>
            <a:cs typeface="+mn-cs"/>
          </a:endParaRPr>
        </a:p>
      </dgm:t>
    </dgm:pt>
    <dgm:pt modelId="{503CFC40-731C-4E3C-8310-964FC48261C9}" type="parTrans" cxnId="{E34CCFA4-8AA4-4993-AC9A-498CAD52BA82}">
      <dgm:prSet/>
      <dgm:spPr/>
      <dgm:t>
        <a:bodyPr/>
        <a:lstStyle/>
        <a:p>
          <a:endParaRPr lang="en-IE"/>
        </a:p>
      </dgm:t>
    </dgm:pt>
    <dgm:pt modelId="{717AD489-0706-4596-9347-A8B84C9D4C8E}" type="sibTrans" cxnId="{E34CCFA4-8AA4-4993-AC9A-498CAD52BA82}">
      <dgm:prSet/>
      <dgm:spPr/>
      <dgm:t>
        <a:bodyPr/>
        <a:lstStyle/>
        <a:p>
          <a:endParaRPr lang="en-IE"/>
        </a:p>
      </dgm:t>
    </dgm:pt>
    <dgm:pt modelId="{22098C9B-8F65-40A7-8364-63287AC325A5}">
      <dgm:prSet phldrT="[Text]"/>
      <dgm:spPr>
        <a:xfrm>
          <a:off x="8134340" y="883631"/>
          <a:ext cx="2377306" cy="773581"/>
        </a:xfrm>
        <a:prstGeom prst="rect">
          <a:avLst/>
        </a:prstGeom>
        <a:solidFill>
          <a:srgbClr val="156082"/>
        </a:solidFill>
        <a:ln w="19050" cap="flat" cmpd="sng" algn="ctr">
          <a:solidFill>
            <a:srgbClr val="196B24">
              <a:hueOff val="0"/>
              <a:satOff val="0"/>
              <a:lumOff val="0"/>
              <a:alphaOff val="0"/>
            </a:srgbClr>
          </a:solidFill>
          <a:prstDash val="solid"/>
          <a:miter lim="800000"/>
        </a:ln>
        <a:effectLst/>
      </dgm:spPr>
      <dgm:t>
        <a:bodyPr/>
        <a:lstStyle/>
        <a:p>
          <a:pPr>
            <a:buNone/>
          </a:pPr>
          <a:r>
            <a:rPr lang="en-US" b="1">
              <a:solidFill>
                <a:sysClr val="window" lastClr="FFFFFF"/>
              </a:solidFill>
              <a:latin typeface="Aptos" panose="020B0004020202020204" pitchFamily="34" charset="0"/>
              <a:ea typeface="+mn-ea"/>
              <a:cs typeface="+mn-cs"/>
            </a:rPr>
            <a:t>Supporting the long-term resilience and European sovereignty of critical research data &amp; knowledge repositories</a:t>
          </a:r>
          <a:endParaRPr lang="en-IE">
            <a:solidFill>
              <a:sysClr val="window" lastClr="FFFFFF"/>
            </a:solidFill>
            <a:latin typeface="Aptos" panose="02110004020202020204"/>
            <a:ea typeface="+mn-ea"/>
            <a:cs typeface="+mn-cs"/>
          </a:endParaRPr>
        </a:p>
      </dgm:t>
    </dgm:pt>
    <dgm:pt modelId="{65D55008-5FB5-4965-8D5C-149771DC7C7D}" type="parTrans" cxnId="{68CD7D59-3161-44BD-B627-2796A7E9BC36}">
      <dgm:prSet/>
      <dgm:spPr/>
      <dgm:t>
        <a:bodyPr/>
        <a:lstStyle/>
        <a:p>
          <a:endParaRPr lang="en-IE"/>
        </a:p>
      </dgm:t>
    </dgm:pt>
    <dgm:pt modelId="{51AF109C-9CDF-4165-BF2F-0923B4E577A7}" type="sibTrans" cxnId="{68CD7D59-3161-44BD-B627-2796A7E9BC36}">
      <dgm:prSet/>
      <dgm:spPr/>
      <dgm:t>
        <a:bodyPr/>
        <a:lstStyle/>
        <a:p>
          <a:endParaRPr lang="en-IE"/>
        </a:p>
      </dgm:t>
    </dgm:pt>
    <dgm:pt modelId="{041835E7-130C-463D-95F6-3B22E02D7571}">
      <dgm:prSet phldrT="[Text]"/>
      <dgm:spPr>
        <a:xfrm>
          <a:off x="2714082"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None/>
          </a:pPr>
          <a:r>
            <a:rPr lang="en-US" b="1" dirty="0">
              <a:solidFill>
                <a:sysClr val="windowText" lastClr="000000">
                  <a:hueOff val="0"/>
                  <a:satOff val="0"/>
                  <a:lumOff val="0"/>
                  <a:alphaOff val="0"/>
                </a:sysClr>
              </a:solidFill>
              <a:latin typeface="Aptos" panose="020B0004020202020204" pitchFamily="34" charset="0"/>
              <a:ea typeface="+mn-ea"/>
              <a:cs typeface="+mn-cs"/>
            </a:rPr>
            <a:t>Budget: </a:t>
          </a:r>
          <a:r>
            <a:rPr lang="en-IE" b="1" dirty="0">
              <a:solidFill>
                <a:sysClr val="windowText" lastClr="000000">
                  <a:hueOff val="0"/>
                  <a:satOff val="0"/>
                  <a:lumOff val="0"/>
                  <a:alphaOff val="0"/>
                </a:sysClr>
              </a:solidFill>
              <a:latin typeface="Aptos" panose="020B0004020202020204" pitchFamily="34" charset="0"/>
              <a:ea typeface="+mn-ea"/>
              <a:cs typeface="+mn-cs"/>
            </a:rPr>
            <a:t>€30 </a:t>
          </a:r>
          <a:r>
            <a:rPr lang="en-GB" b="1" dirty="0">
              <a:solidFill>
                <a:sysClr val="windowText" lastClr="000000">
                  <a:hueOff val="0"/>
                  <a:satOff val="0"/>
                  <a:lumOff val="0"/>
                  <a:alphaOff val="0"/>
                </a:sysClr>
              </a:solidFill>
              <a:latin typeface="Aptos" panose="020B0004020202020204" pitchFamily="34" charset="0"/>
              <a:ea typeface="+mn-ea"/>
              <a:cs typeface="+mn-cs"/>
            </a:rPr>
            <a:t>million (GIB)</a:t>
          </a:r>
          <a:endParaRPr lang="en-IE" dirty="0">
            <a:solidFill>
              <a:sysClr val="windowText" lastClr="000000">
                <a:hueOff val="0"/>
                <a:satOff val="0"/>
                <a:lumOff val="0"/>
                <a:alphaOff val="0"/>
              </a:sysClr>
            </a:solidFill>
            <a:latin typeface="Aptos" panose="02110004020202020204"/>
            <a:ea typeface="+mn-ea"/>
            <a:cs typeface="+mn-cs"/>
          </a:endParaRPr>
        </a:p>
      </dgm:t>
    </dgm:pt>
    <dgm:pt modelId="{1C57CB24-B61A-4F07-804C-DC8A0476EA09}" type="parTrans" cxnId="{2C249105-D6C7-4E37-9744-45AC8B2FACC3}">
      <dgm:prSet/>
      <dgm:spPr/>
      <dgm:t>
        <a:bodyPr/>
        <a:lstStyle/>
        <a:p>
          <a:endParaRPr lang="en-IE"/>
        </a:p>
      </dgm:t>
    </dgm:pt>
    <dgm:pt modelId="{C23DFC28-B31E-4271-BD7E-FE57465D4036}" type="sibTrans" cxnId="{2C249105-D6C7-4E37-9744-45AC8B2FACC3}">
      <dgm:prSet/>
      <dgm:spPr/>
      <dgm:t>
        <a:bodyPr/>
        <a:lstStyle/>
        <a:p>
          <a:endParaRPr lang="en-IE"/>
        </a:p>
      </dgm:t>
    </dgm:pt>
    <dgm:pt modelId="{4553F9A0-73F2-46F8-84FA-C149D9872D90}">
      <dgm:prSet phldrT="[Text]"/>
      <dgm:spPr>
        <a:xfrm>
          <a:off x="5424211" y="883631"/>
          <a:ext cx="2377306" cy="773581"/>
        </a:xfrm>
        <a:prstGeom prst="rect">
          <a:avLst/>
        </a:prstGeom>
        <a:solidFill>
          <a:srgbClr val="156082"/>
        </a:solidFill>
        <a:ln w="19050" cap="flat" cmpd="sng" algn="ctr">
          <a:solidFill>
            <a:srgbClr val="196B24">
              <a:hueOff val="0"/>
              <a:satOff val="0"/>
              <a:lumOff val="0"/>
              <a:alphaOff val="0"/>
            </a:srgbClr>
          </a:solidFill>
          <a:prstDash val="solid"/>
          <a:miter lim="800000"/>
        </a:ln>
        <a:effectLst/>
      </dgm:spPr>
      <dgm:t>
        <a:bodyPr/>
        <a:lstStyle/>
        <a:p>
          <a:pPr>
            <a:buClr>
              <a:srgbClr val="0E2841"/>
            </a:buClr>
            <a:buNone/>
          </a:pPr>
          <a:r>
            <a:rPr lang="en-US" b="1">
              <a:solidFill>
                <a:sysClr val="window" lastClr="FFFFFF"/>
              </a:solidFill>
              <a:latin typeface="Aptos" panose="020B0004020202020204" pitchFamily="34" charset="0"/>
              <a:ea typeface="+mn-ea"/>
              <a:cs typeface="+mn-cs"/>
            </a:rPr>
            <a:t>GENCODE </a:t>
          </a:r>
        </a:p>
        <a:p>
          <a:pPr>
            <a:buClr>
              <a:srgbClr val="0E2841"/>
            </a:buClr>
            <a:buNone/>
          </a:pPr>
          <a:r>
            <a:rPr lang="en-US">
              <a:solidFill>
                <a:sysClr val="window" lastClr="FFFFFF"/>
              </a:solidFill>
              <a:latin typeface="Aptos" panose="020B0004020202020204" pitchFamily="34" charset="0"/>
              <a:ea typeface="+mn-ea"/>
              <a:cs typeface="+mn-cs"/>
            </a:rPr>
            <a:t>Human and mouse gene/transcript reference</a:t>
          </a:r>
          <a:endParaRPr lang="en-IE">
            <a:solidFill>
              <a:sysClr val="window" lastClr="FFFFFF"/>
            </a:solidFill>
            <a:latin typeface="Aptos" panose="02110004020202020204"/>
            <a:ea typeface="+mn-ea"/>
            <a:cs typeface="+mn-cs"/>
          </a:endParaRPr>
        </a:p>
      </dgm:t>
    </dgm:pt>
    <dgm:pt modelId="{47BEB39D-4ECA-46FC-A336-FD24230D563F}" type="parTrans" cxnId="{72714FEA-0FC0-4A55-BF4B-671EA73F2481}">
      <dgm:prSet/>
      <dgm:spPr/>
      <dgm:t>
        <a:bodyPr/>
        <a:lstStyle/>
        <a:p>
          <a:endParaRPr lang="en-IE"/>
        </a:p>
      </dgm:t>
    </dgm:pt>
    <dgm:pt modelId="{527C461A-29D7-47AC-B567-FF22860252DD}" type="sibTrans" cxnId="{72714FEA-0FC0-4A55-BF4B-671EA73F2481}">
      <dgm:prSet/>
      <dgm:spPr/>
      <dgm:t>
        <a:bodyPr/>
        <a:lstStyle/>
        <a:p>
          <a:endParaRPr lang="en-IE"/>
        </a:p>
      </dgm:t>
    </dgm:pt>
    <dgm:pt modelId="{398DAAC9-76B7-4EB1-9736-4DD4D4B0F9CE}">
      <dgm:prSet phldrT="[Text]"/>
      <dgm:spPr>
        <a:xfrm>
          <a:off x="5424211"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Char char="•"/>
          </a:pPr>
          <a:r>
            <a:rPr lang="en-US"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dirty="0">
            <a:solidFill>
              <a:sysClr val="windowText" lastClr="000000">
                <a:hueOff val="0"/>
                <a:satOff val="0"/>
                <a:lumOff val="0"/>
                <a:alphaOff val="0"/>
              </a:sysClr>
            </a:solidFill>
            <a:latin typeface="Aptos" panose="02110004020202020204"/>
            <a:ea typeface="+mn-ea"/>
            <a:cs typeface="+mn-cs"/>
          </a:endParaRPr>
        </a:p>
      </dgm:t>
    </dgm:pt>
    <dgm:pt modelId="{8F81D318-D158-4565-9FC9-D37D88DA0DAB}" type="parTrans" cxnId="{87BD4DF7-15C7-4F39-80FF-43BEFFC2EC82}">
      <dgm:prSet/>
      <dgm:spPr/>
      <dgm:t>
        <a:bodyPr/>
        <a:lstStyle/>
        <a:p>
          <a:endParaRPr lang="en-IE"/>
        </a:p>
      </dgm:t>
    </dgm:pt>
    <dgm:pt modelId="{45398ADC-D080-4B90-99AA-E9EE0558FE83}" type="sibTrans" cxnId="{87BD4DF7-15C7-4F39-80FF-43BEFFC2EC82}">
      <dgm:prSet/>
      <dgm:spPr/>
      <dgm:t>
        <a:bodyPr/>
        <a:lstStyle/>
        <a:p>
          <a:endParaRPr lang="en-IE"/>
        </a:p>
      </dgm:t>
    </dgm:pt>
    <dgm:pt modelId="{E05A57E1-1856-4A5D-B882-97D353404199}">
      <dgm:prSet phldrT="[Text]"/>
      <dgm:spPr>
        <a:xfrm>
          <a:off x="5424211"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None/>
          </a:pPr>
          <a:r>
            <a:rPr lang="en-US" b="1" dirty="0">
              <a:solidFill>
                <a:sysClr val="windowText" lastClr="000000">
                  <a:hueOff val="0"/>
                  <a:satOff val="0"/>
                  <a:lumOff val="0"/>
                  <a:alphaOff val="0"/>
                </a:sysClr>
              </a:solidFill>
              <a:latin typeface="Aptos" panose="020B0004020202020204" pitchFamily="34" charset="0"/>
              <a:ea typeface="+mn-ea"/>
              <a:cs typeface="+mn-cs"/>
            </a:rPr>
            <a:t>Budget: </a:t>
          </a:r>
          <a:r>
            <a:rPr lang="en-IE" b="1" dirty="0">
              <a:solidFill>
                <a:sysClr val="windowText" lastClr="000000">
                  <a:hueOff val="0"/>
                  <a:satOff val="0"/>
                  <a:lumOff val="0"/>
                  <a:alphaOff val="0"/>
                </a:sysClr>
              </a:solidFill>
              <a:latin typeface="Aptos" panose="020B0004020202020204" pitchFamily="34" charset="0"/>
              <a:ea typeface="+mn-ea"/>
              <a:cs typeface="+mn-cs"/>
            </a:rPr>
            <a:t>€19</a:t>
          </a:r>
          <a:r>
            <a:rPr lang="en-GB" b="1" dirty="0">
              <a:solidFill>
                <a:sysClr val="windowText" lastClr="000000">
                  <a:hueOff val="0"/>
                  <a:satOff val="0"/>
                  <a:lumOff val="0"/>
                  <a:alphaOff val="0"/>
                </a:sysClr>
              </a:solidFill>
              <a:latin typeface="Aptos" panose="020B0004020202020204" pitchFamily="34" charset="0"/>
              <a:ea typeface="+mn-ea"/>
              <a:cs typeface="+mn-cs"/>
            </a:rPr>
            <a:t> million (GIB)</a:t>
          </a:r>
          <a:endParaRPr lang="en-IE" dirty="0">
            <a:solidFill>
              <a:sysClr val="windowText" lastClr="000000">
                <a:hueOff val="0"/>
                <a:satOff val="0"/>
                <a:lumOff val="0"/>
                <a:alphaOff val="0"/>
              </a:sysClr>
            </a:solidFill>
            <a:latin typeface="Aptos" panose="02110004020202020204"/>
            <a:ea typeface="+mn-ea"/>
            <a:cs typeface="+mn-cs"/>
          </a:endParaRPr>
        </a:p>
      </dgm:t>
    </dgm:pt>
    <dgm:pt modelId="{82DF5AF8-EC19-4A4B-8B94-1B7BCFA6591B}" type="parTrans" cxnId="{991DB479-4EFA-4695-A40F-DFF75C16AB78}">
      <dgm:prSet/>
      <dgm:spPr/>
      <dgm:t>
        <a:bodyPr/>
        <a:lstStyle/>
        <a:p>
          <a:endParaRPr lang="en-IE"/>
        </a:p>
      </dgm:t>
    </dgm:pt>
    <dgm:pt modelId="{9F2F6CC1-8ED6-4AD2-B2C8-98C39F405521}" type="sibTrans" cxnId="{991DB479-4EFA-4695-A40F-DFF75C16AB78}">
      <dgm:prSet/>
      <dgm:spPr/>
      <dgm:t>
        <a:bodyPr/>
        <a:lstStyle/>
        <a:p>
          <a:endParaRPr lang="en-IE"/>
        </a:p>
      </dgm:t>
    </dgm:pt>
    <dgm:pt modelId="{14D64F6E-2C69-4965-882E-E1ED6597F0CC}">
      <dgm:prSet/>
      <dgm:spPr>
        <a:xfrm>
          <a:off x="3953"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Aptos" panose="020B0004020202020204" pitchFamily="34" charset="0"/>
              <a:ea typeface="+mn-ea"/>
              <a:cs typeface="+mn-cs"/>
            </a:rPr>
            <a:t>Boost mid/ long-term sustainability</a:t>
          </a:r>
        </a:p>
      </dgm:t>
    </dgm:pt>
    <dgm:pt modelId="{B738A8A0-0305-4ED1-8D93-BDAB2EB98B93}" type="parTrans" cxnId="{F4D86765-AB7E-4CCE-BFD0-E25A57C779E0}">
      <dgm:prSet/>
      <dgm:spPr/>
      <dgm:t>
        <a:bodyPr/>
        <a:lstStyle/>
        <a:p>
          <a:endParaRPr lang="en-IE"/>
        </a:p>
      </dgm:t>
    </dgm:pt>
    <dgm:pt modelId="{00319B21-EB2D-46F5-AE55-DD75ADF2F269}" type="sibTrans" cxnId="{F4D86765-AB7E-4CCE-BFD0-E25A57C779E0}">
      <dgm:prSet/>
      <dgm:spPr/>
      <dgm:t>
        <a:bodyPr/>
        <a:lstStyle/>
        <a:p>
          <a:endParaRPr lang="en-IE"/>
        </a:p>
      </dgm:t>
    </dgm:pt>
    <dgm:pt modelId="{74A62C2D-2F4D-49F3-A342-8FDF496E6C03}">
      <dgm:prSet/>
      <dgm:spPr>
        <a:xfrm>
          <a:off x="3953"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None/>
          </a:pPr>
          <a:r>
            <a:rPr lang="en-US" b="1" dirty="0">
              <a:solidFill>
                <a:sysClr val="windowText" lastClr="000000">
                  <a:hueOff val="0"/>
                  <a:satOff val="0"/>
                  <a:lumOff val="0"/>
                  <a:alphaOff val="0"/>
                </a:sysClr>
              </a:solidFill>
              <a:latin typeface="Aptos" panose="020B0004020202020204" pitchFamily="34" charset="0"/>
              <a:ea typeface="+mn-ea"/>
              <a:cs typeface="+mn-cs"/>
            </a:rPr>
            <a:t>Budget: </a:t>
          </a:r>
          <a:r>
            <a:rPr lang="en-IE" b="1" dirty="0">
              <a:solidFill>
                <a:sysClr val="windowText" lastClr="000000">
                  <a:hueOff val="0"/>
                  <a:satOff val="0"/>
                  <a:lumOff val="0"/>
                  <a:alphaOff val="0"/>
                </a:sysClr>
              </a:solidFill>
              <a:latin typeface="Aptos" panose="020B0004020202020204" pitchFamily="34" charset="0"/>
              <a:ea typeface="+mn-ea"/>
              <a:cs typeface="+mn-cs"/>
            </a:rPr>
            <a:t>€8</a:t>
          </a:r>
          <a:r>
            <a:rPr lang="en-GB" b="1" dirty="0">
              <a:solidFill>
                <a:sysClr val="windowText" lastClr="000000">
                  <a:hueOff val="0"/>
                  <a:satOff val="0"/>
                  <a:lumOff val="0"/>
                  <a:alphaOff val="0"/>
                </a:sysClr>
              </a:solidFill>
              <a:latin typeface="Aptos" panose="020B0004020202020204" pitchFamily="34" charset="0"/>
              <a:ea typeface="+mn-ea"/>
              <a:cs typeface="+mn-cs"/>
            </a:rPr>
            <a:t> million (GIB)</a:t>
          </a:r>
          <a:endParaRPr lang="en-US" dirty="0">
            <a:solidFill>
              <a:sysClr val="windowText" lastClr="000000">
                <a:hueOff val="0"/>
                <a:satOff val="0"/>
                <a:lumOff val="0"/>
                <a:alphaOff val="0"/>
              </a:sysClr>
            </a:solidFill>
            <a:latin typeface="Aptos" panose="020B0004020202020204" pitchFamily="34" charset="0"/>
            <a:ea typeface="+mn-ea"/>
            <a:cs typeface="+mn-cs"/>
          </a:endParaRPr>
        </a:p>
      </dgm:t>
    </dgm:pt>
    <dgm:pt modelId="{4DBD5C1C-C8C0-4A5A-8B48-F32BE8F58BF8}" type="parTrans" cxnId="{36A055D4-B390-40C0-9130-17C22FC2EA07}">
      <dgm:prSet/>
      <dgm:spPr/>
      <dgm:t>
        <a:bodyPr/>
        <a:lstStyle/>
        <a:p>
          <a:endParaRPr lang="en-IE"/>
        </a:p>
      </dgm:t>
    </dgm:pt>
    <dgm:pt modelId="{8CC7B30D-5B03-48DE-AE81-495FFDAA87AD}" type="sibTrans" cxnId="{36A055D4-B390-40C0-9130-17C22FC2EA07}">
      <dgm:prSet/>
      <dgm:spPr/>
      <dgm:t>
        <a:bodyPr/>
        <a:lstStyle/>
        <a:p>
          <a:endParaRPr lang="en-IE"/>
        </a:p>
      </dgm:t>
    </dgm:pt>
    <dgm:pt modelId="{6648A83A-4C78-47E2-9ECE-35556EBCC290}">
      <dgm:prSet phldrT="[Text]"/>
      <dgm:spPr>
        <a:xfrm>
          <a:off x="3953"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lr>
              <a:srgbClr val="0E2841"/>
            </a:buClr>
            <a:buChar char="•"/>
          </a:pPr>
          <a:r>
            <a:rPr lang="en-US"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dirty="0">
            <a:solidFill>
              <a:sysClr val="windowText" lastClr="000000">
                <a:hueOff val="0"/>
                <a:satOff val="0"/>
                <a:lumOff val="0"/>
                <a:alphaOff val="0"/>
              </a:sysClr>
            </a:solidFill>
            <a:latin typeface="Aptos" panose="02110004020202020204"/>
            <a:ea typeface="+mn-ea"/>
            <a:cs typeface="+mn-cs"/>
          </a:endParaRPr>
        </a:p>
      </dgm:t>
    </dgm:pt>
    <dgm:pt modelId="{6ACF8DB3-266B-4440-AA4E-452EA954AFC7}" type="parTrans" cxnId="{05FA0640-0A12-4D8C-9841-65D2705074F0}">
      <dgm:prSet/>
      <dgm:spPr/>
      <dgm:t>
        <a:bodyPr/>
        <a:lstStyle/>
        <a:p>
          <a:endParaRPr lang="en-IE"/>
        </a:p>
      </dgm:t>
    </dgm:pt>
    <dgm:pt modelId="{0B67CF50-3EA8-40B3-B776-C632FD07A069}" type="sibTrans" cxnId="{05FA0640-0A12-4D8C-9841-65D2705074F0}">
      <dgm:prSet/>
      <dgm:spPr/>
      <dgm:t>
        <a:bodyPr/>
        <a:lstStyle/>
        <a:p>
          <a:endParaRPr lang="en-IE"/>
        </a:p>
      </dgm:t>
    </dgm:pt>
    <dgm:pt modelId="{D85EE8E3-644C-413F-8A3B-37EDE6326299}">
      <dgm:prSet/>
      <dgm:spPr>
        <a:xfrm>
          <a:off x="2714082"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dirty="0">
              <a:solidFill>
                <a:sysClr val="windowText" lastClr="000000">
                  <a:hueOff val="0"/>
                  <a:satOff val="0"/>
                  <a:lumOff val="0"/>
                  <a:alphaOff val="0"/>
                </a:sysClr>
              </a:solidFill>
              <a:latin typeface="Aptos" panose="020B0004020202020204" pitchFamily="34" charset="0"/>
              <a:ea typeface="+mn-ea"/>
              <a:cs typeface="+mn-cs"/>
            </a:rPr>
            <a:t>Safeguard EU strategic autonomy by ensuring uninterrupted access to protein data</a:t>
          </a:r>
        </a:p>
      </dgm:t>
    </dgm:pt>
    <dgm:pt modelId="{5CF8AA6B-7074-4746-9CE0-650774410DEE}" type="parTrans" cxnId="{04D053DC-D267-4B06-8E22-0602371FFBD5}">
      <dgm:prSet/>
      <dgm:spPr/>
      <dgm:t>
        <a:bodyPr/>
        <a:lstStyle/>
        <a:p>
          <a:endParaRPr lang="en-IE"/>
        </a:p>
      </dgm:t>
    </dgm:pt>
    <dgm:pt modelId="{32456C2B-EB08-4235-8D85-165312858786}" type="sibTrans" cxnId="{04D053DC-D267-4B06-8E22-0602371FFBD5}">
      <dgm:prSet/>
      <dgm:spPr/>
      <dgm:t>
        <a:bodyPr/>
        <a:lstStyle/>
        <a:p>
          <a:endParaRPr lang="en-IE"/>
        </a:p>
      </dgm:t>
    </dgm:pt>
    <dgm:pt modelId="{D427BF72-E649-4552-B707-B793E5E16E8C}">
      <dgm:prSet/>
      <dgm:spPr>
        <a:xfrm>
          <a:off x="2714082"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Aptos" panose="020B0004020202020204" pitchFamily="34" charset="0"/>
              <a:ea typeface="+mn-ea"/>
              <a:cs typeface="+mn-cs"/>
            </a:rPr>
            <a:t>Boost mid/ long-term sustainability</a:t>
          </a:r>
        </a:p>
      </dgm:t>
    </dgm:pt>
    <dgm:pt modelId="{AE11B0C9-5CA0-4D7C-9576-7D7C8FA21DBE}" type="parTrans" cxnId="{5AEDDA4E-8A67-46AF-9216-C0A2673B55E6}">
      <dgm:prSet/>
      <dgm:spPr/>
      <dgm:t>
        <a:bodyPr/>
        <a:lstStyle/>
        <a:p>
          <a:endParaRPr lang="en-IE"/>
        </a:p>
      </dgm:t>
    </dgm:pt>
    <dgm:pt modelId="{712DD847-2CEA-4770-8B58-EE2BCEA3A93F}" type="sibTrans" cxnId="{5AEDDA4E-8A67-46AF-9216-C0A2673B55E6}">
      <dgm:prSet/>
      <dgm:spPr/>
      <dgm:t>
        <a:bodyPr/>
        <a:lstStyle/>
        <a:p>
          <a:endParaRPr lang="en-IE"/>
        </a:p>
      </dgm:t>
    </dgm:pt>
    <dgm:pt modelId="{CE2305BB-7502-44AD-BEDA-FA772563F2FF}">
      <dgm:prSet/>
      <dgm:spPr>
        <a:xfrm>
          <a:off x="5424211"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Aptos" panose="020B0004020202020204" pitchFamily="34" charset="0"/>
              <a:ea typeface="+mn-ea"/>
              <a:cs typeface="+mn-cs"/>
            </a:rPr>
            <a:t>Safeguard EU strategic autonomy by ensuring uninterrupted access to genomic data</a:t>
          </a:r>
        </a:p>
      </dgm:t>
    </dgm:pt>
    <dgm:pt modelId="{01D96FBC-52CC-4812-B8B4-540B224E4474}" type="parTrans" cxnId="{62FDD78B-96E0-4F53-832C-E10D2BAB78B8}">
      <dgm:prSet/>
      <dgm:spPr/>
      <dgm:t>
        <a:bodyPr/>
        <a:lstStyle/>
        <a:p>
          <a:endParaRPr lang="en-IE"/>
        </a:p>
      </dgm:t>
    </dgm:pt>
    <dgm:pt modelId="{7216E3C7-6E13-4B40-9AF9-DA900DAA2A5A}" type="sibTrans" cxnId="{62FDD78B-96E0-4F53-832C-E10D2BAB78B8}">
      <dgm:prSet/>
      <dgm:spPr/>
      <dgm:t>
        <a:bodyPr/>
        <a:lstStyle/>
        <a:p>
          <a:endParaRPr lang="en-IE"/>
        </a:p>
      </dgm:t>
    </dgm:pt>
    <dgm:pt modelId="{B5B351EA-BBDF-4CD0-BB91-8E7E2B3BE91D}">
      <dgm:prSet/>
      <dgm:spPr>
        <a:xfrm>
          <a:off x="5424211"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Aptos" panose="020B0004020202020204" pitchFamily="34" charset="0"/>
              <a:ea typeface="+mn-ea"/>
              <a:cs typeface="+mn-cs"/>
            </a:rPr>
            <a:t>Boost mid/ long-term sustainability</a:t>
          </a:r>
        </a:p>
      </dgm:t>
    </dgm:pt>
    <dgm:pt modelId="{51AE56C5-83AF-4FA3-B309-165BEFDB2CFB}" type="parTrans" cxnId="{6486B5A3-E632-43D7-9DEB-E393446CC9A0}">
      <dgm:prSet/>
      <dgm:spPr/>
      <dgm:t>
        <a:bodyPr/>
        <a:lstStyle/>
        <a:p>
          <a:endParaRPr lang="en-IE"/>
        </a:p>
      </dgm:t>
    </dgm:pt>
    <dgm:pt modelId="{95BE0EA7-169F-42FF-BBE0-CCFC510DAB28}" type="sibTrans" cxnId="{6486B5A3-E632-43D7-9DEB-E393446CC9A0}">
      <dgm:prSet/>
      <dgm:spPr/>
      <dgm:t>
        <a:bodyPr/>
        <a:lstStyle/>
        <a:p>
          <a:endParaRPr lang="en-IE"/>
        </a:p>
      </dgm:t>
    </dgm:pt>
    <dgm:pt modelId="{12E411D7-17F6-47D5-A69A-728297E8332E}">
      <dgm:prSet/>
      <dgm:spPr>
        <a:xfrm>
          <a:off x="2714082"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endParaRPr lang="en-US">
            <a:solidFill>
              <a:sysClr val="windowText" lastClr="000000">
                <a:hueOff val="0"/>
                <a:satOff val="0"/>
                <a:lumOff val="0"/>
                <a:alphaOff val="0"/>
              </a:sysClr>
            </a:solidFill>
            <a:latin typeface="Aptos" panose="020B0004020202020204" pitchFamily="34" charset="0"/>
            <a:ea typeface="+mn-ea"/>
            <a:cs typeface="+mn-cs"/>
          </a:endParaRPr>
        </a:p>
      </dgm:t>
    </dgm:pt>
    <dgm:pt modelId="{BD87A0C9-F141-42C3-BE97-3F9CCC640044}" type="parTrans" cxnId="{926617B3-D813-4C95-A379-422506584E99}">
      <dgm:prSet/>
      <dgm:spPr/>
      <dgm:t>
        <a:bodyPr/>
        <a:lstStyle/>
        <a:p>
          <a:endParaRPr lang="en-IE"/>
        </a:p>
      </dgm:t>
    </dgm:pt>
    <dgm:pt modelId="{83C10203-3EF0-474D-907E-92963C612AFB}" type="sibTrans" cxnId="{926617B3-D813-4C95-A379-422506584E99}">
      <dgm:prSet/>
      <dgm:spPr/>
      <dgm:t>
        <a:bodyPr/>
        <a:lstStyle/>
        <a:p>
          <a:endParaRPr lang="en-IE"/>
        </a:p>
      </dgm:t>
    </dgm:pt>
    <dgm:pt modelId="{9A48BAE5-3B15-4C26-9298-87962210EAE4}">
      <dgm:prSet/>
      <dgm:spPr>
        <a:xfrm>
          <a:off x="5424211"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endParaRPr lang="en-US">
            <a:solidFill>
              <a:sysClr val="windowText" lastClr="000000">
                <a:hueOff val="0"/>
                <a:satOff val="0"/>
                <a:lumOff val="0"/>
                <a:alphaOff val="0"/>
              </a:sysClr>
            </a:solidFill>
            <a:latin typeface="Aptos" panose="020B0004020202020204" pitchFamily="34" charset="0"/>
            <a:ea typeface="+mn-ea"/>
            <a:cs typeface="+mn-cs"/>
          </a:endParaRPr>
        </a:p>
      </dgm:t>
    </dgm:pt>
    <dgm:pt modelId="{B20D07F7-F274-4C8C-9660-BB4B86840456}" type="parTrans" cxnId="{2BFD53C8-F0BA-419B-940B-2AA5F85DE8B3}">
      <dgm:prSet/>
      <dgm:spPr/>
      <dgm:t>
        <a:bodyPr/>
        <a:lstStyle/>
        <a:p>
          <a:endParaRPr lang="en-IE"/>
        </a:p>
      </dgm:t>
    </dgm:pt>
    <dgm:pt modelId="{85620689-B92E-49CA-86CA-F08532F1ED14}" type="sibTrans" cxnId="{2BFD53C8-F0BA-419B-940B-2AA5F85DE8B3}">
      <dgm:prSet/>
      <dgm:spPr/>
      <dgm:t>
        <a:bodyPr/>
        <a:lstStyle/>
        <a:p>
          <a:endParaRPr lang="en-IE"/>
        </a:p>
      </dgm:t>
    </dgm:pt>
    <dgm:pt modelId="{EEAEF52B-15B7-4B9F-BBF8-B1634F0C619D}">
      <dgm:prSet phldrT="[Text]"/>
      <dgm:spPr>
        <a:xfrm>
          <a:off x="8134340"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US" kern="1200" dirty="0">
              <a:solidFill>
                <a:sysClr val="windowText" lastClr="000000">
                  <a:hueOff val="0"/>
                  <a:satOff val="0"/>
                  <a:lumOff val="0"/>
                  <a:alphaOff val="0"/>
                </a:sysClr>
              </a:solidFill>
              <a:latin typeface="Aptos" panose="020B0004020202020204" pitchFamily="34" charset="0"/>
              <a:ea typeface="+mn-ea"/>
              <a:cs typeface="+mn-cs"/>
            </a:rPr>
            <a:t>Projects should increase resilience and sovereignty of life sciences repositories and services</a:t>
          </a:r>
          <a:endParaRPr lang="en-IE" kern="1200" dirty="0">
            <a:solidFill>
              <a:sysClr val="windowText" lastClr="000000">
                <a:hueOff val="0"/>
                <a:satOff val="0"/>
                <a:lumOff val="0"/>
                <a:alphaOff val="0"/>
              </a:sysClr>
            </a:solidFill>
            <a:latin typeface="Aptos" panose="02110004020202020204"/>
            <a:ea typeface="+mn-ea"/>
            <a:cs typeface="+mn-cs"/>
          </a:endParaRPr>
        </a:p>
      </dgm:t>
    </dgm:pt>
    <dgm:pt modelId="{CC75B1ED-4294-405A-9385-820336354438}" type="sibTrans" cxnId="{50E722CD-1A42-4EF2-A462-9DBD6F75D83E}">
      <dgm:prSet/>
      <dgm:spPr/>
      <dgm:t>
        <a:bodyPr/>
        <a:lstStyle/>
        <a:p>
          <a:endParaRPr lang="en-IE"/>
        </a:p>
      </dgm:t>
    </dgm:pt>
    <dgm:pt modelId="{DB013CD0-FC5B-4F79-AE18-7CF62B25070D}" type="parTrans" cxnId="{50E722CD-1A42-4EF2-A462-9DBD6F75D83E}">
      <dgm:prSet/>
      <dgm:spPr/>
      <dgm:t>
        <a:bodyPr/>
        <a:lstStyle/>
        <a:p>
          <a:endParaRPr lang="en-IE"/>
        </a:p>
      </dgm:t>
    </dgm:pt>
    <dgm:pt modelId="{7F085DE1-87F7-4A64-BD60-85952A983632}">
      <dgm:prSet phldrT="[Text]"/>
      <dgm:spPr>
        <a:xfrm>
          <a:off x="8134340"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r>
            <a:rPr lang="en-IE" kern="1200">
              <a:solidFill>
                <a:sysClr val="windowText" lastClr="000000">
                  <a:hueOff val="0"/>
                  <a:satOff val="0"/>
                  <a:lumOff val="0"/>
                  <a:alphaOff val="0"/>
                </a:sysClr>
              </a:solidFill>
              <a:latin typeface="Aptos" panose="020B0004020202020204" pitchFamily="34" charset="0"/>
              <a:ea typeface="+mn-ea"/>
              <a:cs typeface="+mn-cs"/>
            </a:rPr>
            <a:t>Ensure </a:t>
          </a:r>
          <a:r>
            <a:rPr lang="en-US" kern="1200" noProof="0">
              <a:solidFill>
                <a:sysClr val="windowText" lastClr="000000">
                  <a:hueOff val="0"/>
                  <a:satOff val="0"/>
                  <a:lumOff val="0"/>
                  <a:alphaOff val="0"/>
                </a:sysClr>
              </a:solidFill>
              <a:latin typeface="Aptos" panose="020B0004020202020204" pitchFamily="34" charset="0"/>
              <a:ea typeface="+mn-ea"/>
              <a:cs typeface="+mn-cs"/>
              <a:sym typeface="Arial"/>
            </a:rPr>
            <a:t>European leadership</a:t>
          </a:r>
          <a:r>
            <a:rPr lang="en-US" kern="1200">
              <a:solidFill>
                <a:sysClr val="windowText" lastClr="000000">
                  <a:hueOff val="0"/>
                  <a:satOff val="0"/>
                  <a:lumOff val="0"/>
                  <a:alphaOff val="0"/>
                </a:sysClr>
              </a:solidFill>
              <a:latin typeface="Aptos" panose="020B0004020202020204" pitchFamily="34" charset="0"/>
              <a:ea typeface="+mn-ea"/>
              <a:cs typeface="+mn-cs"/>
              <a:sym typeface="Arial"/>
            </a:rPr>
            <a:t> and</a:t>
          </a:r>
          <a:r>
            <a:rPr lang="en-US" kern="1200" noProof="0">
              <a:solidFill>
                <a:sysClr val="windowText" lastClr="000000">
                  <a:hueOff val="0"/>
                  <a:satOff val="0"/>
                  <a:lumOff val="0"/>
                  <a:alphaOff val="0"/>
                </a:sysClr>
              </a:solidFill>
              <a:latin typeface="Aptos" panose="020B0004020202020204" pitchFamily="34" charset="0"/>
              <a:ea typeface="+mn-ea"/>
              <a:cs typeface="+mn-cs"/>
              <a:sym typeface="Arial"/>
            </a:rPr>
            <a:t> contribution to international collaboration frameworks</a:t>
          </a:r>
          <a:endParaRPr lang="en-IE" kern="1200">
            <a:solidFill>
              <a:sysClr val="windowText" lastClr="000000">
                <a:hueOff val="0"/>
                <a:satOff val="0"/>
                <a:lumOff val="0"/>
                <a:alphaOff val="0"/>
              </a:sysClr>
            </a:solidFill>
            <a:latin typeface="Aptos" panose="020B0004020202020204" pitchFamily="34" charset="0"/>
            <a:ea typeface="+mn-ea"/>
            <a:cs typeface="+mn-cs"/>
          </a:endParaRPr>
        </a:p>
      </dgm:t>
    </dgm:pt>
    <dgm:pt modelId="{8EDBB016-E056-434D-B9C0-2DB7BE8B72E4}" type="parTrans" cxnId="{5E2001B0-FCD7-4E22-ACE0-2636587AF83F}">
      <dgm:prSet/>
      <dgm:spPr/>
      <dgm:t>
        <a:bodyPr/>
        <a:lstStyle/>
        <a:p>
          <a:endParaRPr lang="en-IE"/>
        </a:p>
      </dgm:t>
    </dgm:pt>
    <dgm:pt modelId="{C5FB94E3-7342-4CFD-A55B-586BB8DCE489}" type="sibTrans" cxnId="{5E2001B0-FCD7-4E22-ACE0-2636587AF83F}">
      <dgm:prSet/>
      <dgm:spPr/>
      <dgm:t>
        <a:bodyPr/>
        <a:lstStyle/>
        <a:p>
          <a:endParaRPr lang="en-IE"/>
        </a:p>
      </dgm:t>
    </dgm:pt>
    <dgm:pt modelId="{04E82B08-6EFD-41A3-9FD0-870E0E3B78CC}">
      <dgm:prSet phldrT="[Text]"/>
      <dgm:spPr>
        <a:xfrm>
          <a:off x="8134340"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None/>
          </a:pPr>
          <a:endParaRPr lang="en-IE" kern="1200" dirty="0">
            <a:solidFill>
              <a:sysClr val="windowText" lastClr="000000">
                <a:hueOff val="0"/>
                <a:satOff val="0"/>
                <a:lumOff val="0"/>
                <a:alphaOff val="0"/>
              </a:sysClr>
            </a:solidFill>
            <a:latin typeface="Aptos" panose="020B0004020202020204" pitchFamily="34" charset="0"/>
            <a:ea typeface="+mn-ea"/>
            <a:cs typeface="+mn-cs"/>
          </a:endParaRPr>
        </a:p>
      </dgm:t>
    </dgm:pt>
    <dgm:pt modelId="{50A28D33-F13E-44A4-BA3E-27EEB8129DAD}" type="parTrans" cxnId="{12F5E9FD-4BAB-47E9-BDF7-90637DDFD295}">
      <dgm:prSet/>
      <dgm:spPr/>
      <dgm:t>
        <a:bodyPr/>
        <a:lstStyle/>
        <a:p>
          <a:endParaRPr lang="en-IE"/>
        </a:p>
      </dgm:t>
    </dgm:pt>
    <dgm:pt modelId="{0B61B747-D679-4F2E-B395-F652471050A9}" type="sibTrans" cxnId="{12F5E9FD-4BAB-47E9-BDF7-90637DDFD295}">
      <dgm:prSet/>
      <dgm:spPr/>
      <dgm:t>
        <a:bodyPr/>
        <a:lstStyle/>
        <a:p>
          <a:endParaRPr lang="en-IE"/>
        </a:p>
      </dgm:t>
    </dgm:pt>
    <dgm:pt modelId="{93177C19-0AD2-48A4-B2C2-A4D37417B128}">
      <dgm:prSet/>
      <dgm:spPr>
        <a:xfrm>
          <a:off x="3953" y="1657212"/>
          <a:ext cx="2377306" cy="1811700"/>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Char char="•"/>
          </a:pPr>
          <a:endParaRPr lang="en-US">
            <a:solidFill>
              <a:sysClr val="windowText" lastClr="000000">
                <a:hueOff val="0"/>
                <a:satOff val="0"/>
                <a:lumOff val="0"/>
                <a:alphaOff val="0"/>
              </a:sysClr>
            </a:solidFill>
            <a:latin typeface="Aptos" panose="020B0004020202020204" pitchFamily="34" charset="0"/>
            <a:ea typeface="+mn-ea"/>
            <a:cs typeface="+mn-cs"/>
          </a:endParaRPr>
        </a:p>
      </dgm:t>
    </dgm:pt>
    <dgm:pt modelId="{B80DB639-000F-4F70-8FD4-A2011961E78A}" type="parTrans" cxnId="{6E82304F-AA04-4842-B6DD-36BA9553491A}">
      <dgm:prSet/>
      <dgm:spPr/>
      <dgm:t>
        <a:bodyPr/>
        <a:lstStyle/>
        <a:p>
          <a:endParaRPr lang="en-IE"/>
        </a:p>
      </dgm:t>
    </dgm:pt>
    <dgm:pt modelId="{6C5C73E3-1094-475A-A568-BA24568585C1}" type="sibTrans" cxnId="{6E82304F-AA04-4842-B6DD-36BA9553491A}">
      <dgm:prSet/>
      <dgm:spPr/>
      <dgm:t>
        <a:bodyPr/>
        <a:lstStyle/>
        <a:p>
          <a:endParaRPr lang="en-IE"/>
        </a:p>
      </dgm:t>
    </dgm:pt>
    <dgm:pt modelId="{A48078DC-E5DF-414E-90B6-59764D4DF4E4}">
      <dgm:prSet phldrT="[Text]"/>
      <dgm:spPr>
        <a:xfrm>
          <a:off x="8134340" y="1657212"/>
          <a:ext cx="2377306" cy="1811700"/>
        </a:xfr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gm:spPr>
      <dgm:t>
        <a:bodyPr/>
        <a:lstStyle/>
        <a:p>
          <a:pPr>
            <a:buNone/>
          </a:pPr>
          <a:r>
            <a:rPr lang="en-US" b="1" kern="1200" dirty="0">
              <a:solidFill>
                <a:sysClr val="windowText" lastClr="000000">
                  <a:hueOff val="0"/>
                  <a:satOff val="0"/>
                  <a:lumOff val="0"/>
                  <a:alphaOff val="0"/>
                </a:sysClr>
              </a:solidFill>
              <a:latin typeface="Aptos" panose="020B0004020202020204" pitchFamily="34" charset="0"/>
              <a:ea typeface="+mn-ea"/>
              <a:cs typeface="+mn-cs"/>
            </a:rPr>
            <a:t>Budget: </a:t>
          </a:r>
          <a:r>
            <a:rPr lang="en-IE" b="1" kern="1200" dirty="0">
              <a:solidFill>
                <a:sysClr val="windowText" lastClr="000000">
                  <a:hueOff val="0"/>
                  <a:satOff val="0"/>
                  <a:lumOff val="0"/>
                  <a:alphaOff val="0"/>
                </a:sysClr>
              </a:solidFill>
              <a:latin typeface="Aptos" panose="020B0004020202020204" pitchFamily="34" charset="0"/>
              <a:ea typeface="+mn-ea"/>
              <a:cs typeface="+mn-cs"/>
            </a:rPr>
            <a:t>€8 </a:t>
          </a:r>
          <a:r>
            <a:rPr lang="en-GB" b="1" kern="1200" dirty="0">
              <a:solidFill>
                <a:sysClr val="windowText" lastClr="000000">
                  <a:hueOff val="0"/>
                  <a:satOff val="0"/>
                  <a:lumOff val="0"/>
                  <a:alphaOff val="0"/>
                </a:sysClr>
              </a:solidFill>
              <a:latin typeface="Aptos" panose="020B0004020202020204" pitchFamily="34" charset="0"/>
              <a:ea typeface="+mn-ea"/>
              <a:cs typeface="+mn-cs"/>
            </a:rPr>
            <a:t>million (RIA)</a:t>
          </a:r>
          <a:endParaRPr lang="en-IE" kern="1200" dirty="0">
            <a:solidFill>
              <a:sysClr val="windowText" lastClr="000000">
                <a:hueOff val="0"/>
                <a:satOff val="0"/>
                <a:lumOff val="0"/>
                <a:alphaOff val="0"/>
              </a:sysClr>
            </a:solidFill>
            <a:latin typeface="Aptos" panose="020B0004020202020204" pitchFamily="34" charset="0"/>
            <a:ea typeface="+mn-ea"/>
            <a:cs typeface="+mn-cs"/>
          </a:endParaRPr>
        </a:p>
      </dgm:t>
    </dgm:pt>
    <dgm:pt modelId="{10632FB3-D6D1-4C5D-9454-8082D217841C}" type="parTrans" cxnId="{C335A349-E7C7-474C-820A-9B11C4167E3C}">
      <dgm:prSet/>
      <dgm:spPr/>
    </dgm:pt>
    <dgm:pt modelId="{6953A03E-6000-4DD2-BE2D-F24BFF909D65}" type="sibTrans" cxnId="{C335A349-E7C7-474C-820A-9B11C4167E3C}">
      <dgm:prSet/>
      <dgm:spPr/>
    </dgm:pt>
    <dgm:pt modelId="{80C05932-1950-47A5-9E63-75C00D096DB7}" type="pres">
      <dgm:prSet presAssocID="{EF642019-E473-4F65-8316-1674F7726D86}" presName="Name0" presStyleCnt="0">
        <dgm:presLayoutVars>
          <dgm:dir/>
          <dgm:animLvl val="lvl"/>
          <dgm:resizeHandles val="exact"/>
        </dgm:presLayoutVars>
      </dgm:prSet>
      <dgm:spPr/>
    </dgm:pt>
    <dgm:pt modelId="{267CD6D1-4001-4415-9E69-D0FFAC167255}" type="pres">
      <dgm:prSet presAssocID="{C64087FF-8E2F-45E4-A0A2-4D4DEEA470CE}" presName="composite" presStyleCnt="0"/>
      <dgm:spPr/>
    </dgm:pt>
    <dgm:pt modelId="{D249525F-D5EB-4E6F-B146-B46DEF669292}" type="pres">
      <dgm:prSet presAssocID="{C64087FF-8E2F-45E4-A0A2-4D4DEEA470CE}" presName="parTx" presStyleLbl="alignNode1" presStyleIdx="0" presStyleCnt="4">
        <dgm:presLayoutVars>
          <dgm:chMax val="0"/>
          <dgm:chPref val="0"/>
          <dgm:bulletEnabled val="1"/>
        </dgm:presLayoutVars>
      </dgm:prSet>
      <dgm:spPr/>
    </dgm:pt>
    <dgm:pt modelId="{37A4A6F1-1B76-45C5-A9F0-31630D3D81CC}" type="pres">
      <dgm:prSet presAssocID="{C64087FF-8E2F-45E4-A0A2-4D4DEEA470CE}" presName="desTx" presStyleLbl="alignAccFollowNode1" presStyleIdx="0" presStyleCnt="4">
        <dgm:presLayoutVars>
          <dgm:bulletEnabled val="1"/>
        </dgm:presLayoutVars>
      </dgm:prSet>
      <dgm:spPr/>
    </dgm:pt>
    <dgm:pt modelId="{CD16E897-EC80-4904-9C9A-79C022D372FB}" type="pres">
      <dgm:prSet presAssocID="{A3F22B1F-B547-408E-949C-627F0CFD93CF}" presName="space" presStyleCnt="0"/>
      <dgm:spPr/>
    </dgm:pt>
    <dgm:pt modelId="{5683B1F5-D688-45EA-880D-A142B2875133}" type="pres">
      <dgm:prSet presAssocID="{A2F8566E-DC43-4632-8471-2DABCE627F78}" presName="composite" presStyleCnt="0"/>
      <dgm:spPr/>
    </dgm:pt>
    <dgm:pt modelId="{85EDCB66-B7F6-4D86-BC5D-A3BB8A96B501}" type="pres">
      <dgm:prSet presAssocID="{A2F8566E-DC43-4632-8471-2DABCE627F78}" presName="parTx" presStyleLbl="alignNode1" presStyleIdx="1" presStyleCnt="4">
        <dgm:presLayoutVars>
          <dgm:chMax val="0"/>
          <dgm:chPref val="0"/>
          <dgm:bulletEnabled val="1"/>
        </dgm:presLayoutVars>
      </dgm:prSet>
      <dgm:spPr/>
    </dgm:pt>
    <dgm:pt modelId="{5153D737-2103-4378-96C7-EAD052B3C54C}" type="pres">
      <dgm:prSet presAssocID="{A2F8566E-DC43-4632-8471-2DABCE627F78}" presName="desTx" presStyleLbl="alignAccFollowNode1" presStyleIdx="1" presStyleCnt="4">
        <dgm:presLayoutVars>
          <dgm:bulletEnabled val="1"/>
        </dgm:presLayoutVars>
      </dgm:prSet>
      <dgm:spPr/>
    </dgm:pt>
    <dgm:pt modelId="{D9D770FE-FA68-467C-85BE-F0F9506ACAB0}" type="pres">
      <dgm:prSet presAssocID="{0EA43B05-12BF-4CC9-8B52-A07D7BF23BBA}" presName="space" presStyleCnt="0"/>
      <dgm:spPr/>
    </dgm:pt>
    <dgm:pt modelId="{987F38AC-40A5-4FA0-B1B7-E84BC0549097}" type="pres">
      <dgm:prSet presAssocID="{4553F9A0-73F2-46F8-84FA-C149D9872D90}" presName="composite" presStyleCnt="0"/>
      <dgm:spPr/>
    </dgm:pt>
    <dgm:pt modelId="{A177CB01-B0E7-4AC2-8200-EAAAA36CA181}" type="pres">
      <dgm:prSet presAssocID="{4553F9A0-73F2-46F8-84FA-C149D9872D90}" presName="parTx" presStyleLbl="alignNode1" presStyleIdx="2" presStyleCnt="4">
        <dgm:presLayoutVars>
          <dgm:chMax val="0"/>
          <dgm:chPref val="0"/>
          <dgm:bulletEnabled val="1"/>
        </dgm:presLayoutVars>
      </dgm:prSet>
      <dgm:spPr/>
    </dgm:pt>
    <dgm:pt modelId="{F55D9999-D129-4399-B6EF-5DE7094D2641}" type="pres">
      <dgm:prSet presAssocID="{4553F9A0-73F2-46F8-84FA-C149D9872D90}" presName="desTx" presStyleLbl="alignAccFollowNode1" presStyleIdx="2" presStyleCnt="4">
        <dgm:presLayoutVars>
          <dgm:bulletEnabled val="1"/>
        </dgm:presLayoutVars>
      </dgm:prSet>
      <dgm:spPr/>
    </dgm:pt>
    <dgm:pt modelId="{6BB80731-AD3D-4F95-824A-46506509F13C}" type="pres">
      <dgm:prSet presAssocID="{527C461A-29D7-47AC-B567-FF22860252DD}" presName="space" presStyleCnt="0"/>
      <dgm:spPr/>
    </dgm:pt>
    <dgm:pt modelId="{CDB1EF51-E508-4496-A862-4CE4D0246570}" type="pres">
      <dgm:prSet presAssocID="{22098C9B-8F65-40A7-8364-63287AC325A5}" presName="composite" presStyleCnt="0"/>
      <dgm:spPr/>
    </dgm:pt>
    <dgm:pt modelId="{529D5D45-5A23-4397-9922-04F7472A96C9}" type="pres">
      <dgm:prSet presAssocID="{22098C9B-8F65-40A7-8364-63287AC325A5}" presName="parTx" presStyleLbl="alignNode1" presStyleIdx="3" presStyleCnt="4">
        <dgm:presLayoutVars>
          <dgm:chMax val="0"/>
          <dgm:chPref val="0"/>
          <dgm:bulletEnabled val="1"/>
        </dgm:presLayoutVars>
      </dgm:prSet>
      <dgm:spPr/>
    </dgm:pt>
    <dgm:pt modelId="{E0FFC9A3-1BE3-43E0-B2E1-8FBF9ADA7DCE}" type="pres">
      <dgm:prSet presAssocID="{22098C9B-8F65-40A7-8364-63287AC325A5}" presName="desTx" presStyleLbl="alignAccFollowNode1" presStyleIdx="3" presStyleCnt="4">
        <dgm:presLayoutVars>
          <dgm:bulletEnabled val="1"/>
        </dgm:presLayoutVars>
      </dgm:prSet>
      <dgm:spPr>
        <a:prstGeom prst="rect">
          <a:avLst/>
        </a:prstGeom>
      </dgm:spPr>
    </dgm:pt>
  </dgm:ptLst>
  <dgm:cxnLst>
    <dgm:cxn modelId="{2C249105-D6C7-4E37-9744-45AC8B2FACC3}" srcId="{A2F8566E-DC43-4632-8471-2DABCE627F78}" destId="{041835E7-130C-463D-95F6-3B22E02D7571}" srcOrd="1" destOrd="0" parTransId="{1C57CB24-B61A-4F07-804C-DC8A0476EA09}" sibTransId="{C23DFC28-B31E-4271-BD7E-FE57465D4036}"/>
    <dgm:cxn modelId="{FA3DA719-5116-4FB4-A7D8-6E03DD93281F}" type="presOf" srcId="{04E82B08-6EFD-41A3-9FD0-870E0E3B78CC}" destId="{E0FFC9A3-1BE3-43E0-B2E1-8FBF9ADA7DCE}" srcOrd="0" destOrd="2" presId="urn:microsoft.com/office/officeart/2005/8/layout/hList1"/>
    <dgm:cxn modelId="{C5E93B32-779E-4802-9A48-4F906B03BF29}" srcId="{A2F8566E-DC43-4632-8471-2DABCE627F78}" destId="{2E3A2F8B-A91F-4072-85DE-57E60B22E626}" srcOrd="0" destOrd="0" parTransId="{A1CB65CC-7A0A-4E22-BFE3-1324421726C9}" sibTransId="{EF9E413C-ACE6-4F53-BD97-4C4FB2CCE922}"/>
    <dgm:cxn modelId="{05FA0640-0A12-4D8C-9841-65D2705074F0}" srcId="{C64087FF-8E2F-45E4-A0A2-4D4DEEA470CE}" destId="{6648A83A-4C78-47E2-9ECE-35556EBCC290}" srcOrd="0" destOrd="0" parTransId="{6ACF8DB3-266B-4440-AA4E-452EA954AFC7}" sibTransId="{0B67CF50-3EA8-40B3-B776-C632FD07A069}"/>
    <dgm:cxn modelId="{F4D86765-AB7E-4CCE-BFD0-E25A57C779E0}" srcId="{6648A83A-4C78-47E2-9ECE-35556EBCC290}" destId="{14D64F6E-2C69-4965-882E-E1ED6597F0CC}" srcOrd="1" destOrd="0" parTransId="{B738A8A0-0305-4ED1-8D93-BDAB2EB98B93}" sibTransId="{00319B21-EB2D-46F5-AE55-DD75ADF2F269}"/>
    <dgm:cxn modelId="{CB8C3769-8EC4-435B-BA09-96DE5F69058A}" srcId="{EF642019-E473-4F65-8316-1674F7726D86}" destId="{C64087FF-8E2F-45E4-A0A2-4D4DEEA470CE}" srcOrd="0" destOrd="0" parTransId="{6D260282-0EA9-4FB6-9A61-A8A92B53865B}" sibTransId="{A3F22B1F-B547-408E-949C-627F0CFD93CF}"/>
    <dgm:cxn modelId="{8E948B69-33EB-4949-A749-788F0D7FD5C9}" type="presOf" srcId="{B5B351EA-BBDF-4CD0-BB91-8E7E2B3BE91D}" destId="{F55D9999-D129-4399-B6EF-5DE7094D2641}" srcOrd="0" destOrd="2" presId="urn:microsoft.com/office/officeart/2005/8/layout/hList1"/>
    <dgm:cxn modelId="{C335A349-E7C7-474C-820A-9B11C4167E3C}" srcId="{22098C9B-8F65-40A7-8364-63287AC325A5}" destId="{A48078DC-E5DF-414E-90B6-59764D4DF4E4}" srcOrd="3" destOrd="0" parTransId="{10632FB3-D6D1-4C5D-9454-8082D217841C}" sibTransId="{6953A03E-6000-4DD2-BE2D-F24BFF909D65}"/>
    <dgm:cxn modelId="{937E974C-A9DC-4A3D-841F-89171B9B40AE}" type="presOf" srcId="{6648A83A-4C78-47E2-9ECE-35556EBCC290}" destId="{37A4A6F1-1B76-45C5-A9F0-31630D3D81CC}" srcOrd="0" destOrd="0" presId="urn:microsoft.com/office/officeart/2005/8/layout/hList1"/>
    <dgm:cxn modelId="{FC8DEE6C-34D1-4C5E-BC07-AAE931CAA426}" type="presOf" srcId="{22098C9B-8F65-40A7-8364-63287AC325A5}" destId="{529D5D45-5A23-4397-9922-04F7472A96C9}" srcOrd="0" destOrd="0" presId="urn:microsoft.com/office/officeart/2005/8/layout/hList1"/>
    <dgm:cxn modelId="{5AEDDA4E-8A67-46AF-9216-C0A2673B55E6}" srcId="{2E3A2F8B-A91F-4072-85DE-57E60B22E626}" destId="{D427BF72-E649-4552-B707-B793E5E16E8C}" srcOrd="1" destOrd="0" parTransId="{AE11B0C9-5CA0-4D7C-9576-7D7C8FA21DBE}" sibTransId="{712DD847-2CEA-4770-8B58-EE2BCEA3A93F}"/>
    <dgm:cxn modelId="{6E82304F-AA04-4842-B6DD-36BA9553491A}" srcId="{6648A83A-4C78-47E2-9ECE-35556EBCC290}" destId="{93177C19-0AD2-48A4-B2C2-A4D37417B128}" srcOrd="2" destOrd="0" parTransId="{B80DB639-000F-4F70-8FD4-A2011961E78A}" sibTransId="{6C5C73E3-1094-475A-A568-BA24568585C1}"/>
    <dgm:cxn modelId="{0D781053-2E4F-4060-99D7-AFB29ADBE144}" type="presOf" srcId="{041835E7-130C-463D-95F6-3B22E02D7571}" destId="{5153D737-2103-4378-96C7-EAD052B3C54C}" srcOrd="0" destOrd="4" presId="urn:microsoft.com/office/officeart/2005/8/layout/hList1"/>
    <dgm:cxn modelId="{68CD7D59-3161-44BD-B627-2796A7E9BC36}" srcId="{EF642019-E473-4F65-8316-1674F7726D86}" destId="{22098C9B-8F65-40A7-8364-63287AC325A5}" srcOrd="3" destOrd="0" parTransId="{65D55008-5FB5-4965-8D5C-149771DC7C7D}" sibTransId="{51AF109C-9CDF-4165-BF2F-0923B4E577A7}"/>
    <dgm:cxn modelId="{5969B079-010E-49BB-AD05-680DAF54775B}" type="presOf" srcId="{EEAEF52B-15B7-4B9F-BBF8-B1634F0C619D}" destId="{E0FFC9A3-1BE3-43E0-B2E1-8FBF9ADA7DCE}" srcOrd="0" destOrd="0" presId="urn:microsoft.com/office/officeart/2005/8/layout/hList1"/>
    <dgm:cxn modelId="{991DB479-4EFA-4695-A40F-DFF75C16AB78}" srcId="{4553F9A0-73F2-46F8-84FA-C149D9872D90}" destId="{E05A57E1-1856-4A5D-B882-97D353404199}" srcOrd="1" destOrd="0" parTransId="{82DF5AF8-EC19-4A4B-8B94-1B7BCFA6591B}" sibTransId="{9F2F6CC1-8ED6-4AD2-B2C8-98C39F405521}"/>
    <dgm:cxn modelId="{3066357C-4786-459B-BFB2-EA91B9B59229}" type="presOf" srcId="{A48078DC-E5DF-414E-90B6-59764D4DF4E4}" destId="{E0FFC9A3-1BE3-43E0-B2E1-8FBF9ADA7DCE}" srcOrd="0" destOrd="3" presId="urn:microsoft.com/office/officeart/2005/8/layout/hList1"/>
    <dgm:cxn modelId="{4B6C217E-A0FD-4529-880F-62358A4B864B}" type="presOf" srcId="{C64087FF-8E2F-45E4-A0A2-4D4DEEA470CE}" destId="{D249525F-D5EB-4E6F-B146-B46DEF669292}" srcOrd="0" destOrd="0" presId="urn:microsoft.com/office/officeart/2005/8/layout/hList1"/>
    <dgm:cxn modelId="{1234BB83-6D7A-448A-814C-F8E8A13752C2}" type="presOf" srcId="{E05A57E1-1856-4A5D-B882-97D353404199}" destId="{F55D9999-D129-4399-B6EF-5DE7094D2641}" srcOrd="0" destOrd="4" presId="urn:microsoft.com/office/officeart/2005/8/layout/hList1"/>
    <dgm:cxn modelId="{0181F28A-7611-4AB7-B3A8-51F662C036F4}" type="presOf" srcId="{12E411D7-17F6-47D5-A69A-728297E8332E}" destId="{5153D737-2103-4378-96C7-EAD052B3C54C}" srcOrd="0" destOrd="3" presId="urn:microsoft.com/office/officeart/2005/8/layout/hList1"/>
    <dgm:cxn modelId="{62FDD78B-96E0-4F53-832C-E10D2BAB78B8}" srcId="{398DAAC9-76B7-4EB1-9736-4DD4D4B0F9CE}" destId="{CE2305BB-7502-44AD-BEDA-FA772563F2FF}" srcOrd="0" destOrd="0" parTransId="{01D96FBC-52CC-4812-B8B4-540B224E4474}" sibTransId="{7216E3C7-6E13-4B40-9AF9-DA900DAA2A5A}"/>
    <dgm:cxn modelId="{1840AF8E-D6AD-47C4-ABCD-77CBB1C9C834}" type="presOf" srcId="{9A48BAE5-3B15-4C26-9298-87962210EAE4}" destId="{F55D9999-D129-4399-B6EF-5DE7094D2641}" srcOrd="0" destOrd="3" presId="urn:microsoft.com/office/officeart/2005/8/layout/hList1"/>
    <dgm:cxn modelId="{082D998F-B097-4FFF-A400-D5A7AB8C85D1}" type="presOf" srcId="{D85EE8E3-644C-413F-8A3B-37EDE6326299}" destId="{5153D737-2103-4378-96C7-EAD052B3C54C}" srcOrd="0" destOrd="1" presId="urn:microsoft.com/office/officeart/2005/8/layout/hList1"/>
    <dgm:cxn modelId="{4E859299-0231-49E1-AC88-67DB1C466F22}" type="presOf" srcId="{A2F8566E-DC43-4632-8471-2DABCE627F78}" destId="{85EDCB66-B7F6-4D86-BC5D-A3BB8A96B501}" srcOrd="0" destOrd="0" presId="urn:microsoft.com/office/officeart/2005/8/layout/hList1"/>
    <dgm:cxn modelId="{A4A0AB9A-5272-481E-A684-BE9FB67F2461}" type="presOf" srcId="{EF642019-E473-4F65-8316-1674F7726D86}" destId="{80C05932-1950-47A5-9E63-75C00D096DB7}" srcOrd="0" destOrd="0" presId="urn:microsoft.com/office/officeart/2005/8/layout/hList1"/>
    <dgm:cxn modelId="{6486B5A3-E632-43D7-9DEB-E393446CC9A0}" srcId="{398DAAC9-76B7-4EB1-9736-4DD4D4B0F9CE}" destId="{B5B351EA-BBDF-4CD0-BB91-8E7E2B3BE91D}" srcOrd="1" destOrd="0" parTransId="{51AE56C5-83AF-4FA3-B309-165BEFDB2CFB}" sibTransId="{95BE0EA7-169F-42FF-BBE0-CCFC510DAB28}"/>
    <dgm:cxn modelId="{E34CCFA4-8AA4-4993-AC9A-498CAD52BA82}" srcId="{6648A83A-4C78-47E2-9ECE-35556EBCC290}" destId="{15EAE442-08FD-4531-ADD5-1D767C94C913}" srcOrd="0" destOrd="0" parTransId="{503CFC40-731C-4E3C-8310-964FC48261C9}" sibTransId="{717AD489-0706-4596-9347-A8B84C9D4C8E}"/>
    <dgm:cxn modelId="{5E2001B0-FCD7-4E22-ACE0-2636587AF83F}" srcId="{22098C9B-8F65-40A7-8364-63287AC325A5}" destId="{7F085DE1-87F7-4A64-BD60-85952A983632}" srcOrd="1" destOrd="0" parTransId="{8EDBB016-E056-434D-B9C0-2DB7BE8B72E4}" sibTransId="{C5FB94E3-7342-4CFD-A55B-586BB8DCE489}"/>
    <dgm:cxn modelId="{D54D0FB2-E021-41A2-AE35-A12A67E3DCF7}" type="presOf" srcId="{CE2305BB-7502-44AD-BEDA-FA772563F2FF}" destId="{F55D9999-D129-4399-B6EF-5DE7094D2641}" srcOrd="0" destOrd="1" presId="urn:microsoft.com/office/officeart/2005/8/layout/hList1"/>
    <dgm:cxn modelId="{926617B3-D813-4C95-A379-422506584E99}" srcId="{2E3A2F8B-A91F-4072-85DE-57E60B22E626}" destId="{12E411D7-17F6-47D5-A69A-728297E8332E}" srcOrd="2" destOrd="0" parTransId="{BD87A0C9-F141-42C3-BE97-3F9CCC640044}" sibTransId="{83C10203-3EF0-474D-907E-92963C612AFB}"/>
    <dgm:cxn modelId="{66A31EBF-5D0D-4E32-94CA-DB01052BB5FE}" type="presOf" srcId="{15EAE442-08FD-4531-ADD5-1D767C94C913}" destId="{37A4A6F1-1B76-45C5-A9F0-31630D3D81CC}" srcOrd="0" destOrd="1" presId="urn:microsoft.com/office/officeart/2005/8/layout/hList1"/>
    <dgm:cxn modelId="{B2D21FC0-E6C8-4EF8-AE5F-961F658EDB6A}" type="presOf" srcId="{7F085DE1-87F7-4A64-BD60-85952A983632}" destId="{E0FFC9A3-1BE3-43E0-B2E1-8FBF9ADA7DCE}" srcOrd="0" destOrd="1" presId="urn:microsoft.com/office/officeart/2005/8/layout/hList1"/>
    <dgm:cxn modelId="{82A927C1-4B39-4005-9FFB-9C3CC28EAAE6}" type="presOf" srcId="{4553F9A0-73F2-46F8-84FA-C149D9872D90}" destId="{A177CB01-B0E7-4AC2-8200-EAAAA36CA181}" srcOrd="0" destOrd="0" presId="urn:microsoft.com/office/officeart/2005/8/layout/hList1"/>
    <dgm:cxn modelId="{29A688C1-FC02-4FF0-8515-A42F212E630F}" type="presOf" srcId="{D427BF72-E649-4552-B707-B793E5E16E8C}" destId="{5153D737-2103-4378-96C7-EAD052B3C54C}" srcOrd="0" destOrd="2" presId="urn:microsoft.com/office/officeart/2005/8/layout/hList1"/>
    <dgm:cxn modelId="{2BFD53C8-F0BA-419B-940B-2AA5F85DE8B3}" srcId="{398DAAC9-76B7-4EB1-9736-4DD4D4B0F9CE}" destId="{9A48BAE5-3B15-4C26-9298-87962210EAE4}" srcOrd="2" destOrd="0" parTransId="{B20D07F7-F274-4C8C-9660-BB4B86840456}" sibTransId="{85620689-B92E-49CA-86CA-F08532F1ED14}"/>
    <dgm:cxn modelId="{50E722CD-1A42-4EF2-A462-9DBD6F75D83E}" srcId="{22098C9B-8F65-40A7-8364-63287AC325A5}" destId="{EEAEF52B-15B7-4B9F-BBF8-B1634F0C619D}" srcOrd="0" destOrd="0" parTransId="{DB013CD0-FC5B-4F79-AE18-7CF62B25070D}" sibTransId="{CC75B1ED-4294-405A-9385-820336354438}"/>
    <dgm:cxn modelId="{F8B54CD3-FAF4-4B33-8080-3D0A89E013B6}" type="presOf" srcId="{74A62C2D-2F4D-49F3-A342-8FDF496E6C03}" destId="{37A4A6F1-1B76-45C5-A9F0-31630D3D81CC}" srcOrd="0" destOrd="4" presId="urn:microsoft.com/office/officeart/2005/8/layout/hList1"/>
    <dgm:cxn modelId="{36A055D4-B390-40C0-9130-17C22FC2EA07}" srcId="{C64087FF-8E2F-45E4-A0A2-4D4DEEA470CE}" destId="{74A62C2D-2F4D-49F3-A342-8FDF496E6C03}" srcOrd="1" destOrd="0" parTransId="{4DBD5C1C-C8C0-4A5A-8B48-F32BE8F58BF8}" sibTransId="{8CC7B30D-5B03-48DE-AE81-495FFDAA87AD}"/>
    <dgm:cxn modelId="{71D40ED6-C111-4037-A120-29C64F62271A}" type="presOf" srcId="{2E3A2F8B-A91F-4072-85DE-57E60B22E626}" destId="{5153D737-2103-4378-96C7-EAD052B3C54C}" srcOrd="0" destOrd="0" presId="urn:microsoft.com/office/officeart/2005/8/layout/hList1"/>
    <dgm:cxn modelId="{04D053DC-D267-4B06-8E22-0602371FFBD5}" srcId="{2E3A2F8B-A91F-4072-85DE-57E60B22E626}" destId="{D85EE8E3-644C-413F-8A3B-37EDE6326299}" srcOrd="0" destOrd="0" parTransId="{5CF8AA6B-7074-4746-9CE0-650774410DEE}" sibTransId="{32456C2B-EB08-4235-8D85-165312858786}"/>
    <dgm:cxn modelId="{DB92C6DD-7D61-4C1E-BFD1-BCA230E9196E}" srcId="{EF642019-E473-4F65-8316-1674F7726D86}" destId="{A2F8566E-DC43-4632-8471-2DABCE627F78}" srcOrd="1" destOrd="0" parTransId="{5786EB04-CDA2-4EDC-8914-AE62E9ECA64C}" sibTransId="{0EA43B05-12BF-4CC9-8B52-A07D7BF23BBA}"/>
    <dgm:cxn modelId="{75A95DE6-86B2-4699-B0AD-B1602FC9E5E0}" type="presOf" srcId="{398DAAC9-76B7-4EB1-9736-4DD4D4B0F9CE}" destId="{F55D9999-D129-4399-B6EF-5DE7094D2641}" srcOrd="0" destOrd="0" presId="urn:microsoft.com/office/officeart/2005/8/layout/hList1"/>
    <dgm:cxn modelId="{72714FEA-0FC0-4A55-BF4B-671EA73F2481}" srcId="{EF642019-E473-4F65-8316-1674F7726D86}" destId="{4553F9A0-73F2-46F8-84FA-C149D9872D90}" srcOrd="2" destOrd="0" parTransId="{47BEB39D-4ECA-46FC-A336-FD24230D563F}" sibTransId="{527C461A-29D7-47AC-B567-FF22860252DD}"/>
    <dgm:cxn modelId="{87BD4DF7-15C7-4F39-80FF-43BEFFC2EC82}" srcId="{4553F9A0-73F2-46F8-84FA-C149D9872D90}" destId="{398DAAC9-76B7-4EB1-9736-4DD4D4B0F9CE}" srcOrd="0" destOrd="0" parTransId="{8F81D318-D158-4565-9FC9-D37D88DA0DAB}" sibTransId="{45398ADC-D080-4B90-99AA-E9EE0558FE83}"/>
    <dgm:cxn modelId="{73037FF7-2276-417F-B090-22482EC46454}" type="presOf" srcId="{14D64F6E-2C69-4965-882E-E1ED6597F0CC}" destId="{37A4A6F1-1B76-45C5-A9F0-31630D3D81CC}" srcOrd="0" destOrd="2" presId="urn:microsoft.com/office/officeart/2005/8/layout/hList1"/>
    <dgm:cxn modelId="{E39466FC-72BD-42B5-AFFE-4770988007DE}" type="presOf" srcId="{93177C19-0AD2-48A4-B2C2-A4D37417B128}" destId="{37A4A6F1-1B76-45C5-A9F0-31630D3D81CC}" srcOrd="0" destOrd="3" presId="urn:microsoft.com/office/officeart/2005/8/layout/hList1"/>
    <dgm:cxn modelId="{12F5E9FD-4BAB-47E9-BDF7-90637DDFD295}" srcId="{22098C9B-8F65-40A7-8364-63287AC325A5}" destId="{04E82B08-6EFD-41A3-9FD0-870E0E3B78CC}" srcOrd="2" destOrd="0" parTransId="{50A28D33-F13E-44A4-BA3E-27EEB8129DAD}" sibTransId="{0B61B747-D679-4F2E-B395-F652471050A9}"/>
    <dgm:cxn modelId="{EF5886DF-CA87-43A7-99D2-D5663B115849}" type="presParOf" srcId="{80C05932-1950-47A5-9E63-75C00D096DB7}" destId="{267CD6D1-4001-4415-9E69-D0FFAC167255}" srcOrd="0" destOrd="0" presId="urn:microsoft.com/office/officeart/2005/8/layout/hList1"/>
    <dgm:cxn modelId="{F5EDE496-2241-403B-AF1D-E15BD6096776}" type="presParOf" srcId="{267CD6D1-4001-4415-9E69-D0FFAC167255}" destId="{D249525F-D5EB-4E6F-B146-B46DEF669292}" srcOrd="0" destOrd="0" presId="urn:microsoft.com/office/officeart/2005/8/layout/hList1"/>
    <dgm:cxn modelId="{1A787B58-1033-4BE9-8D64-D55DDA1860A7}" type="presParOf" srcId="{267CD6D1-4001-4415-9E69-D0FFAC167255}" destId="{37A4A6F1-1B76-45C5-A9F0-31630D3D81CC}" srcOrd="1" destOrd="0" presId="urn:microsoft.com/office/officeart/2005/8/layout/hList1"/>
    <dgm:cxn modelId="{EE3BA4A1-21C8-42BB-872B-7C628C8112C9}" type="presParOf" srcId="{80C05932-1950-47A5-9E63-75C00D096DB7}" destId="{CD16E897-EC80-4904-9C9A-79C022D372FB}" srcOrd="1" destOrd="0" presId="urn:microsoft.com/office/officeart/2005/8/layout/hList1"/>
    <dgm:cxn modelId="{5BE6D57E-B515-4F7C-8717-D1DECC2A489D}" type="presParOf" srcId="{80C05932-1950-47A5-9E63-75C00D096DB7}" destId="{5683B1F5-D688-45EA-880D-A142B2875133}" srcOrd="2" destOrd="0" presId="urn:microsoft.com/office/officeart/2005/8/layout/hList1"/>
    <dgm:cxn modelId="{D4519695-7DB2-4989-ABCD-BCFEB4B1DC5B}" type="presParOf" srcId="{5683B1F5-D688-45EA-880D-A142B2875133}" destId="{85EDCB66-B7F6-4D86-BC5D-A3BB8A96B501}" srcOrd="0" destOrd="0" presId="urn:microsoft.com/office/officeart/2005/8/layout/hList1"/>
    <dgm:cxn modelId="{141B9DC6-D2D9-4D35-9701-3F8CF0FF4E3B}" type="presParOf" srcId="{5683B1F5-D688-45EA-880D-A142B2875133}" destId="{5153D737-2103-4378-96C7-EAD052B3C54C}" srcOrd="1" destOrd="0" presId="urn:microsoft.com/office/officeart/2005/8/layout/hList1"/>
    <dgm:cxn modelId="{02933A2D-122B-4AA6-9BCA-EA1D424D41D6}" type="presParOf" srcId="{80C05932-1950-47A5-9E63-75C00D096DB7}" destId="{D9D770FE-FA68-467C-85BE-F0F9506ACAB0}" srcOrd="3" destOrd="0" presId="urn:microsoft.com/office/officeart/2005/8/layout/hList1"/>
    <dgm:cxn modelId="{8B539709-62C2-4D47-A4DB-2A57BD1570F1}" type="presParOf" srcId="{80C05932-1950-47A5-9E63-75C00D096DB7}" destId="{987F38AC-40A5-4FA0-B1B7-E84BC0549097}" srcOrd="4" destOrd="0" presId="urn:microsoft.com/office/officeart/2005/8/layout/hList1"/>
    <dgm:cxn modelId="{6F7B833E-E081-4343-B899-BBBB3B3BBC57}" type="presParOf" srcId="{987F38AC-40A5-4FA0-B1B7-E84BC0549097}" destId="{A177CB01-B0E7-4AC2-8200-EAAAA36CA181}" srcOrd="0" destOrd="0" presId="urn:microsoft.com/office/officeart/2005/8/layout/hList1"/>
    <dgm:cxn modelId="{5BCEED68-CC63-4E67-B054-03FEADA6E7C5}" type="presParOf" srcId="{987F38AC-40A5-4FA0-B1B7-E84BC0549097}" destId="{F55D9999-D129-4399-B6EF-5DE7094D2641}" srcOrd="1" destOrd="0" presId="urn:microsoft.com/office/officeart/2005/8/layout/hList1"/>
    <dgm:cxn modelId="{0C607A08-6BF9-4EC0-8454-7FE49A143F34}" type="presParOf" srcId="{80C05932-1950-47A5-9E63-75C00D096DB7}" destId="{6BB80731-AD3D-4F95-824A-46506509F13C}" srcOrd="5" destOrd="0" presId="urn:microsoft.com/office/officeart/2005/8/layout/hList1"/>
    <dgm:cxn modelId="{44F6CF42-C5FA-4711-9141-399989AB331C}" type="presParOf" srcId="{80C05932-1950-47A5-9E63-75C00D096DB7}" destId="{CDB1EF51-E508-4496-A862-4CE4D0246570}" srcOrd="6" destOrd="0" presId="urn:microsoft.com/office/officeart/2005/8/layout/hList1"/>
    <dgm:cxn modelId="{77A180F2-C8E7-4250-BD1A-9CB29466BB1B}" type="presParOf" srcId="{CDB1EF51-E508-4496-A862-4CE4D0246570}" destId="{529D5D45-5A23-4397-9922-04F7472A96C9}" srcOrd="0" destOrd="0" presId="urn:microsoft.com/office/officeart/2005/8/layout/hList1"/>
    <dgm:cxn modelId="{C19AF015-E7B8-4C0C-97C4-A6F22D425AFD}" type="presParOf" srcId="{CDB1EF51-E508-4496-A862-4CE4D0246570}" destId="{E0FFC9A3-1BE3-43E0-B2E1-8FBF9ADA7DC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A4DF2-5E55-49E2-B896-A45FA821A547}">
      <dsp:nvSpPr>
        <dsp:cNvPr id="0" name=""/>
        <dsp:cNvSpPr/>
      </dsp:nvSpPr>
      <dsp:spPr>
        <a:xfrm>
          <a:off x="0" y="493803"/>
          <a:ext cx="10031171" cy="918225"/>
        </a:xfrm>
        <a:prstGeom prst="rect">
          <a:avLst/>
        </a:prstGeom>
        <a:solidFill>
          <a:srgbClr val="DCEDEF"/>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58216" rIns="778530" bIns="156464" numCol="1" spcCol="1270" anchor="t" anchorCtr="0">
          <a:noAutofit/>
        </a:bodyPr>
        <a:lstStyle/>
        <a:p>
          <a:pPr marL="228600" lvl="1" indent="-228600" algn="l" defTabSz="977900">
            <a:lnSpc>
              <a:spcPct val="90000"/>
            </a:lnSpc>
            <a:spcBef>
              <a:spcPct val="0"/>
            </a:spcBef>
            <a:spcAft>
              <a:spcPct val="15000"/>
            </a:spcAft>
            <a:buChar char="•"/>
          </a:pPr>
          <a:r>
            <a:rPr lang="en-US" sz="2200" b="1" i="0" kern="1200" dirty="0">
              <a:latin typeface="Roboto" panose="02000000000000000000" pitchFamily="2" charset="0"/>
              <a:ea typeface="Roboto" panose="02000000000000000000" pitchFamily="2" charset="0"/>
            </a:rPr>
            <a:t>Enrollment </a:t>
          </a:r>
          <a:r>
            <a:rPr lang="en-US" sz="2200" b="0" i="0" kern="1200" dirty="0">
              <a:latin typeface="Roboto" panose="02000000000000000000" pitchFamily="2" charset="0"/>
              <a:ea typeface="Roboto" panose="02000000000000000000" pitchFamily="2" charset="0"/>
            </a:rPr>
            <a:t>of nodes and </a:t>
          </a:r>
          <a:r>
            <a:rPr lang="en-US" sz="2200" b="1" i="0" kern="1200" dirty="0">
              <a:latin typeface="Roboto" panose="02000000000000000000" pitchFamily="2" charset="0"/>
              <a:ea typeface="Roboto" panose="02000000000000000000" pitchFamily="2" charset="0"/>
            </a:rPr>
            <a:t>onboarding </a:t>
          </a:r>
          <a:r>
            <a:rPr lang="en-US" sz="2200" b="0" i="0" kern="1200" dirty="0">
              <a:latin typeface="Roboto" panose="02000000000000000000" pitchFamily="2" charset="0"/>
              <a:ea typeface="Roboto" panose="02000000000000000000" pitchFamily="2" charset="0"/>
            </a:rPr>
            <a:t>of resources and use-cases</a:t>
          </a:r>
          <a:endParaRPr lang="en-GB" sz="2200" b="0" i="0" kern="1200" dirty="0">
            <a:latin typeface="Roboto" panose="02000000000000000000" pitchFamily="2" charset="0"/>
            <a:ea typeface="Roboto" panose="02000000000000000000" pitchFamily="2" charset="0"/>
          </a:endParaRPr>
        </a:p>
      </dsp:txBody>
      <dsp:txXfrm>
        <a:off x="0" y="493803"/>
        <a:ext cx="10031171" cy="918225"/>
      </dsp:txXfrm>
    </dsp:sp>
    <dsp:sp modelId="{02B1134C-8721-472B-8228-8A3DA7EF47F2}">
      <dsp:nvSpPr>
        <dsp:cNvPr id="0" name=""/>
        <dsp:cNvSpPr/>
      </dsp:nvSpPr>
      <dsp:spPr>
        <a:xfrm>
          <a:off x="501558" y="169083"/>
          <a:ext cx="7021819" cy="649440"/>
        </a:xfrm>
        <a:prstGeom prst="rect">
          <a:avLst/>
        </a:prstGeom>
        <a:solidFill>
          <a:srgbClr val="01859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Roboto" panose="02000000000000000000" pitchFamily="2" charset="0"/>
              <a:ea typeface="Roboto" panose="02000000000000000000" pitchFamily="2" charset="0"/>
            </a:rPr>
            <a:t>Expansion</a:t>
          </a:r>
        </a:p>
      </dsp:txBody>
      <dsp:txXfrm>
        <a:off x="501558" y="169083"/>
        <a:ext cx="7021819" cy="649440"/>
      </dsp:txXfrm>
    </dsp:sp>
    <dsp:sp modelId="{72BFDC11-5F5C-4FC4-949C-C9CFBC3FCF12}">
      <dsp:nvSpPr>
        <dsp:cNvPr id="0" name=""/>
        <dsp:cNvSpPr/>
      </dsp:nvSpPr>
      <dsp:spPr>
        <a:xfrm>
          <a:off x="0" y="1855549"/>
          <a:ext cx="10031171" cy="1524600"/>
        </a:xfrm>
        <a:prstGeom prst="rect">
          <a:avLst/>
        </a:prstGeom>
        <a:solidFill>
          <a:srgbClr val="DCEDE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58216" rIns="778530" bIns="156464" numCol="1" spcCol="1270" anchor="t" anchorCtr="0">
          <a:noAutofit/>
        </a:bodyPr>
        <a:lstStyle/>
        <a:p>
          <a:pPr marL="228600" lvl="1" indent="-228600" algn="l" defTabSz="977900">
            <a:lnSpc>
              <a:spcPct val="90000"/>
            </a:lnSpc>
            <a:spcBef>
              <a:spcPct val="0"/>
            </a:spcBef>
            <a:spcAft>
              <a:spcPct val="15000"/>
            </a:spcAft>
            <a:buChar char="•"/>
          </a:pPr>
          <a:r>
            <a:rPr lang="en-US" sz="2200" b="0" i="0" kern="1200" dirty="0">
              <a:latin typeface="Roboto" panose="02000000000000000000" pitchFamily="2" charset="0"/>
              <a:ea typeface="Roboto" panose="02000000000000000000" pitchFamily="2" charset="0"/>
            </a:rPr>
            <a:t>Move the EOSC Federation </a:t>
          </a:r>
          <a:r>
            <a:rPr lang="en-US" sz="2200" b="1" i="0" kern="1200" dirty="0">
              <a:latin typeface="Roboto" panose="02000000000000000000" pitchFamily="2" charset="0"/>
              <a:ea typeface="Roboto" panose="02000000000000000000" pitchFamily="2" charset="0"/>
            </a:rPr>
            <a:t>from prototype to production</a:t>
          </a:r>
          <a:r>
            <a:rPr lang="en-US" sz="2200" b="0" i="0" kern="1200" dirty="0">
              <a:latin typeface="Roboto" panose="02000000000000000000" pitchFamily="2" charset="0"/>
              <a:ea typeface="Roboto" panose="02000000000000000000" pitchFamily="2" charset="0"/>
            </a:rPr>
            <a:t>, addressing also legal, governance, operational and engagement requirements</a:t>
          </a:r>
          <a:endParaRPr lang="en-GB" sz="2200" b="1" i="0" kern="1200" dirty="0">
            <a:latin typeface="Roboto" panose="02000000000000000000" pitchFamily="2" charset="0"/>
            <a:ea typeface="Roboto" panose="02000000000000000000" pitchFamily="2" charset="0"/>
          </a:endParaRPr>
        </a:p>
      </dsp:txBody>
      <dsp:txXfrm>
        <a:off x="0" y="1855549"/>
        <a:ext cx="10031171" cy="1524600"/>
      </dsp:txXfrm>
    </dsp:sp>
    <dsp:sp modelId="{E3C52354-05C1-407E-94D6-E7DE274B43C8}">
      <dsp:nvSpPr>
        <dsp:cNvPr id="0" name=""/>
        <dsp:cNvSpPr/>
      </dsp:nvSpPr>
      <dsp:spPr>
        <a:xfrm>
          <a:off x="501558" y="1530828"/>
          <a:ext cx="7021819" cy="649440"/>
        </a:xfrm>
        <a:prstGeom prst="round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977900">
            <a:lnSpc>
              <a:spcPct val="90000"/>
            </a:lnSpc>
            <a:spcBef>
              <a:spcPct val="0"/>
            </a:spcBef>
            <a:spcAft>
              <a:spcPct val="35000"/>
            </a:spcAft>
            <a:buNone/>
          </a:pPr>
          <a:r>
            <a:rPr lang="en-US" sz="2200" b="0" i="0" kern="1200">
              <a:latin typeface="Roboto" panose="02000000000000000000" pitchFamily="2" charset="0"/>
              <a:ea typeface="Roboto" panose="02000000000000000000" pitchFamily="2" charset="0"/>
            </a:rPr>
            <a:t>Transition to production</a:t>
          </a:r>
          <a:endParaRPr lang="en-GB" sz="2200" b="0" i="0" kern="1200">
            <a:latin typeface="Roboto" panose="02000000000000000000" pitchFamily="2" charset="0"/>
            <a:ea typeface="Roboto" panose="02000000000000000000" pitchFamily="2" charset="0"/>
          </a:endParaRPr>
        </a:p>
      </dsp:txBody>
      <dsp:txXfrm>
        <a:off x="533261" y="1562531"/>
        <a:ext cx="6958413" cy="586034"/>
      </dsp:txXfrm>
    </dsp:sp>
    <dsp:sp modelId="{67E712D6-A3C8-4D87-A050-AABB568AE91C}">
      <dsp:nvSpPr>
        <dsp:cNvPr id="0" name=""/>
        <dsp:cNvSpPr/>
      </dsp:nvSpPr>
      <dsp:spPr>
        <a:xfrm>
          <a:off x="0" y="3823669"/>
          <a:ext cx="10031171" cy="1247400"/>
        </a:xfrm>
        <a:prstGeom prst="rect">
          <a:avLst/>
        </a:prstGeom>
        <a:solidFill>
          <a:srgbClr val="DCEDEF">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530" tIns="458216" rIns="778530" bIns="156464" numCol="1" spcCol="1270" anchor="t" anchorCtr="0">
          <a:noAutofit/>
        </a:bodyPr>
        <a:lstStyle/>
        <a:p>
          <a:pPr marL="228600" lvl="1" indent="-228600" algn="l" defTabSz="977900">
            <a:lnSpc>
              <a:spcPct val="90000"/>
            </a:lnSpc>
            <a:spcBef>
              <a:spcPct val="0"/>
            </a:spcBef>
            <a:spcAft>
              <a:spcPct val="15000"/>
            </a:spcAft>
            <a:buChar char="•"/>
          </a:pPr>
          <a:r>
            <a:rPr lang="en-US" sz="2200" b="0" i="0" kern="1200" dirty="0">
              <a:latin typeface="Roboto" panose="02000000000000000000" pitchFamily="2" charset="0"/>
              <a:ea typeface="Roboto" panose="02000000000000000000" pitchFamily="2" charset="0"/>
            </a:rPr>
            <a:t>Evolution of </a:t>
          </a:r>
          <a:r>
            <a:rPr lang="en-US" sz="2200" b="1" i="0" kern="1200" dirty="0">
              <a:latin typeface="Roboto" panose="02000000000000000000" pitchFamily="2" charset="0"/>
              <a:ea typeface="Roboto" panose="02000000000000000000" pitchFamily="2" charset="0"/>
            </a:rPr>
            <a:t>federating capabilities </a:t>
          </a:r>
          <a:r>
            <a:rPr lang="en-US" sz="2200" b="0" i="0" kern="1200" dirty="0">
              <a:latin typeface="Roboto" panose="02000000000000000000" pitchFamily="2" charset="0"/>
              <a:ea typeface="Roboto" panose="02000000000000000000" pitchFamily="2" charset="0"/>
            </a:rPr>
            <a:t>and the </a:t>
          </a:r>
          <a:r>
            <a:rPr lang="en-US" sz="2200" b="1" i="0" kern="1200" dirty="0">
              <a:latin typeface="Roboto" panose="02000000000000000000" pitchFamily="2" charset="0"/>
              <a:ea typeface="Roboto" panose="02000000000000000000" pitchFamily="2" charset="0"/>
            </a:rPr>
            <a:t>interoperability framework</a:t>
          </a:r>
          <a:endParaRPr lang="en-GB" sz="2200" b="1" i="0" kern="1200" dirty="0">
            <a:latin typeface="Roboto" panose="02000000000000000000" pitchFamily="2" charset="0"/>
            <a:ea typeface="Roboto" panose="02000000000000000000" pitchFamily="2" charset="0"/>
          </a:endParaRPr>
        </a:p>
      </dsp:txBody>
      <dsp:txXfrm>
        <a:off x="0" y="3823669"/>
        <a:ext cx="10031171" cy="1247400"/>
      </dsp:txXfrm>
    </dsp:sp>
    <dsp:sp modelId="{643BE288-A8ED-4D19-A588-B55FC54879EA}">
      <dsp:nvSpPr>
        <dsp:cNvPr id="0" name=""/>
        <dsp:cNvSpPr/>
      </dsp:nvSpPr>
      <dsp:spPr>
        <a:xfrm>
          <a:off x="494265" y="3498949"/>
          <a:ext cx="7021819" cy="649440"/>
        </a:xfrm>
        <a:prstGeom prst="rect">
          <a:avLst/>
        </a:prstGeom>
        <a:solidFill>
          <a:srgbClr val="FF5B7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408" tIns="0" rIns="265408" bIns="0" numCol="1" spcCol="1270" anchor="ctr" anchorCtr="0">
          <a:noAutofit/>
        </a:bodyPr>
        <a:lstStyle/>
        <a:p>
          <a:pPr marL="0" lvl="0" indent="0" algn="l" defTabSz="977900">
            <a:lnSpc>
              <a:spcPct val="90000"/>
            </a:lnSpc>
            <a:spcBef>
              <a:spcPct val="0"/>
            </a:spcBef>
            <a:spcAft>
              <a:spcPct val="35000"/>
            </a:spcAft>
            <a:buNone/>
          </a:pPr>
          <a:r>
            <a:rPr lang="en-GB" sz="2200" b="0" i="0" kern="1200" dirty="0">
              <a:solidFill>
                <a:prstClr val="white"/>
              </a:solidFill>
              <a:latin typeface="Roboto" panose="02000000000000000000" pitchFamily="2" charset="0"/>
              <a:ea typeface="Roboto" panose="02000000000000000000" pitchFamily="2" charset="0"/>
              <a:cs typeface="+mn-cs"/>
            </a:rPr>
            <a:t>Operational structure</a:t>
          </a:r>
          <a:endParaRPr lang="en-GB" sz="2200" b="0" i="0" kern="1200" dirty="0">
            <a:latin typeface="Roboto" panose="02000000000000000000" pitchFamily="2" charset="0"/>
            <a:ea typeface="Roboto" panose="02000000000000000000" pitchFamily="2" charset="0"/>
          </a:endParaRPr>
        </a:p>
      </dsp:txBody>
      <dsp:txXfrm>
        <a:off x="494265" y="3498949"/>
        <a:ext cx="7021819" cy="649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9525F-D5EB-4E6F-B146-B46DEF669292}">
      <dsp:nvSpPr>
        <dsp:cNvPr id="0" name=""/>
        <dsp:cNvSpPr/>
      </dsp:nvSpPr>
      <dsp:spPr>
        <a:xfrm>
          <a:off x="4301" y="297958"/>
          <a:ext cx="2586227" cy="841104"/>
        </a:xfrm>
        <a:prstGeom prst="rect">
          <a:avLst/>
        </a:prstGeom>
        <a:solidFill>
          <a:srgbClr val="156082"/>
        </a:solidFill>
        <a:ln w="19050" cap="flat" cmpd="sng" algn="ctr">
          <a:solidFill>
            <a:srgbClr val="156082">
              <a:shade val="15000"/>
            </a:srgbClr>
          </a:solidFill>
          <a:prstDash val="solid"/>
          <a:miter lim="800000"/>
        </a:ln>
        <a:effectLst/>
      </dsp:spPr>
      <dsp:style>
        <a:lnRef idx="2">
          <a:schemeClr val="accent1">
            <a:shade val="15000"/>
          </a:schemeClr>
        </a:lnRef>
        <a:fillRef idx="1">
          <a:schemeClr val="accent1"/>
        </a:fillRef>
        <a:effectRef idx="0">
          <a:schemeClr val="accent1"/>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
              <a:srgbClr val="0E2841"/>
            </a:buClr>
            <a:buNone/>
          </a:pPr>
          <a:r>
            <a:rPr lang="en-US" sz="1300" b="1" kern="1200" dirty="0">
              <a:solidFill>
                <a:sysClr val="window" lastClr="FFFFFF"/>
              </a:solidFill>
              <a:latin typeface="Aptos" panose="020B0004020202020204" pitchFamily="34" charset="0"/>
              <a:ea typeface="+mn-ea"/>
              <a:cs typeface="+mn-cs"/>
            </a:rPr>
            <a:t>Europe PMC </a:t>
          </a:r>
        </a:p>
        <a:p>
          <a:pPr marL="0" lvl="0" indent="0" algn="ctr" defTabSz="577850">
            <a:lnSpc>
              <a:spcPct val="90000"/>
            </a:lnSpc>
            <a:spcBef>
              <a:spcPct val="0"/>
            </a:spcBef>
            <a:spcAft>
              <a:spcPct val="35000"/>
            </a:spcAft>
            <a:buClr>
              <a:srgbClr val="0E2841"/>
            </a:buClr>
            <a:buNone/>
          </a:pPr>
          <a:r>
            <a:rPr lang="en-US" sz="1300" kern="1200" dirty="0">
              <a:solidFill>
                <a:sysClr val="window" lastClr="FFFFFF"/>
              </a:solidFill>
              <a:latin typeface="Aptos" panose="020B0004020202020204" pitchFamily="34" charset="0"/>
              <a:ea typeface="+mn-ea"/>
              <a:cs typeface="+mn-cs"/>
            </a:rPr>
            <a:t>Open-access biomedical literature platform</a:t>
          </a:r>
          <a:endParaRPr lang="en-IE" sz="1300" kern="1200" dirty="0">
            <a:solidFill>
              <a:sysClr val="window" lastClr="FFFFFF"/>
            </a:solidFill>
            <a:latin typeface="Aptos" panose="02110004020202020204"/>
            <a:ea typeface="+mn-ea"/>
            <a:cs typeface="+mn-cs"/>
          </a:endParaRPr>
        </a:p>
      </dsp:txBody>
      <dsp:txXfrm>
        <a:off x="4301" y="297958"/>
        <a:ext cx="2586227" cy="841104"/>
      </dsp:txXfrm>
    </dsp:sp>
    <dsp:sp modelId="{37A4A6F1-1B76-45C5-A9F0-31630D3D81CC}">
      <dsp:nvSpPr>
        <dsp:cNvPr id="0" name=""/>
        <dsp:cNvSpPr/>
      </dsp:nvSpPr>
      <dsp:spPr>
        <a:xfrm>
          <a:off x="4301" y="1139063"/>
          <a:ext cx="2586227" cy="1962675"/>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lr>
              <a:srgbClr val="0E2841"/>
            </a:buClr>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sz="1300" kern="1200" dirty="0">
            <a:solidFill>
              <a:sysClr val="windowText" lastClr="000000">
                <a:hueOff val="0"/>
                <a:satOff val="0"/>
                <a:lumOff val="0"/>
                <a:alphaOff val="0"/>
              </a:sysClr>
            </a:solidFill>
            <a:latin typeface="Aptos" panose="02110004020202020204"/>
            <a:ea typeface="+mn-ea"/>
            <a:cs typeface="+mn-cs"/>
          </a:endParaRPr>
        </a:p>
        <a:p>
          <a:pPr marL="228600" lvl="2" indent="-114300" algn="l" defTabSz="577850">
            <a:lnSpc>
              <a:spcPct val="90000"/>
            </a:lnSpc>
            <a:spcBef>
              <a:spcPct val="0"/>
            </a:spcBef>
            <a:spcAft>
              <a:spcPct val="15000"/>
            </a:spcAft>
            <a:buClr>
              <a:srgbClr val="0E2841"/>
            </a:buClr>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Ensure uninterrupted &amp; up-to date open science resource for biomedical research literature</a:t>
          </a:r>
          <a:endParaRPr lang="en-IE" sz="1300" kern="1200" dirty="0">
            <a:solidFill>
              <a:sysClr val="windowText" lastClr="000000">
                <a:hueOff val="0"/>
                <a:satOff val="0"/>
                <a:lumOff val="0"/>
                <a:alphaOff val="0"/>
              </a:sysClr>
            </a:solidFill>
            <a:latin typeface="Aptos" panose="02110004020202020204"/>
            <a:ea typeface="+mn-ea"/>
            <a:cs typeface="+mn-cs"/>
          </a:endParaRPr>
        </a:p>
        <a:p>
          <a:pPr marL="228600" lvl="2"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0B0004020202020204" pitchFamily="34" charset="0"/>
              <a:ea typeface="+mn-ea"/>
              <a:cs typeface="+mn-cs"/>
            </a:rPr>
            <a:t>Boost mid/ long-term sustainability</a:t>
          </a:r>
        </a:p>
        <a:p>
          <a:pPr marL="228600" lvl="2" indent="-114300" algn="l" defTabSz="577850">
            <a:lnSpc>
              <a:spcPct val="90000"/>
            </a:lnSpc>
            <a:spcBef>
              <a:spcPct val="0"/>
            </a:spcBef>
            <a:spcAft>
              <a:spcPct val="15000"/>
            </a:spcAft>
            <a:buChar char="•"/>
          </a:pPr>
          <a:endParaRPr lang="en-US" sz="1300" kern="1200">
            <a:solidFill>
              <a:sysClr val="windowText" lastClr="000000">
                <a:hueOff val="0"/>
                <a:satOff val="0"/>
                <a:lumOff val="0"/>
                <a:alphaOff val="0"/>
              </a:sysClr>
            </a:solidFill>
            <a:latin typeface="Aptos" panose="020B0004020202020204" pitchFamily="34" charset="0"/>
            <a:ea typeface="+mn-ea"/>
            <a:cs typeface="+mn-cs"/>
          </a:endParaRPr>
        </a:p>
        <a:p>
          <a:pPr marL="114300" lvl="1" indent="-114300" algn="l" defTabSz="577850">
            <a:lnSpc>
              <a:spcPct val="90000"/>
            </a:lnSpc>
            <a:spcBef>
              <a:spcPct val="0"/>
            </a:spcBef>
            <a:spcAft>
              <a:spcPct val="15000"/>
            </a:spcAft>
            <a:buClr>
              <a:srgbClr val="0E2841"/>
            </a:buClr>
            <a:buNone/>
          </a:pPr>
          <a:r>
            <a:rPr lang="en-US" sz="1300" b="1" kern="1200" dirty="0">
              <a:solidFill>
                <a:sysClr val="windowText" lastClr="000000">
                  <a:hueOff val="0"/>
                  <a:satOff val="0"/>
                  <a:lumOff val="0"/>
                  <a:alphaOff val="0"/>
                </a:sysClr>
              </a:solidFill>
              <a:latin typeface="Aptos" panose="020B0004020202020204" pitchFamily="34" charset="0"/>
              <a:ea typeface="+mn-ea"/>
              <a:cs typeface="+mn-cs"/>
            </a:rPr>
            <a:t>Budget: </a:t>
          </a:r>
          <a:r>
            <a:rPr lang="en-IE" sz="1300" b="1" kern="1200" dirty="0">
              <a:solidFill>
                <a:sysClr val="windowText" lastClr="000000">
                  <a:hueOff val="0"/>
                  <a:satOff val="0"/>
                  <a:lumOff val="0"/>
                  <a:alphaOff val="0"/>
                </a:sysClr>
              </a:solidFill>
              <a:latin typeface="Aptos" panose="020B0004020202020204" pitchFamily="34" charset="0"/>
              <a:ea typeface="+mn-ea"/>
              <a:cs typeface="+mn-cs"/>
            </a:rPr>
            <a:t>€8</a:t>
          </a:r>
          <a:r>
            <a:rPr lang="en-GB" sz="1300" b="1" kern="1200" dirty="0">
              <a:solidFill>
                <a:sysClr val="windowText" lastClr="000000">
                  <a:hueOff val="0"/>
                  <a:satOff val="0"/>
                  <a:lumOff val="0"/>
                  <a:alphaOff val="0"/>
                </a:sysClr>
              </a:solidFill>
              <a:latin typeface="Aptos" panose="020B0004020202020204" pitchFamily="34" charset="0"/>
              <a:ea typeface="+mn-ea"/>
              <a:cs typeface="+mn-cs"/>
            </a:rPr>
            <a:t> million (GIB)</a:t>
          </a:r>
          <a:endParaRPr lang="en-US" sz="1300" kern="1200" dirty="0">
            <a:solidFill>
              <a:sysClr val="windowText" lastClr="000000">
                <a:hueOff val="0"/>
                <a:satOff val="0"/>
                <a:lumOff val="0"/>
                <a:alphaOff val="0"/>
              </a:sysClr>
            </a:solidFill>
            <a:latin typeface="Aptos" panose="020B0004020202020204" pitchFamily="34" charset="0"/>
            <a:ea typeface="+mn-ea"/>
            <a:cs typeface="+mn-cs"/>
          </a:endParaRPr>
        </a:p>
      </dsp:txBody>
      <dsp:txXfrm>
        <a:off x="4301" y="1139063"/>
        <a:ext cx="2586227" cy="1962675"/>
      </dsp:txXfrm>
    </dsp:sp>
    <dsp:sp modelId="{85EDCB66-B7F6-4D86-BC5D-A3BB8A96B501}">
      <dsp:nvSpPr>
        <dsp:cNvPr id="0" name=""/>
        <dsp:cNvSpPr/>
      </dsp:nvSpPr>
      <dsp:spPr>
        <a:xfrm>
          <a:off x="2952600" y="297958"/>
          <a:ext cx="2586227" cy="841104"/>
        </a:xfrm>
        <a:prstGeom prst="rect">
          <a:avLst/>
        </a:prstGeom>
        <a:solidFill>
          <a:srgbClr val="156082"/>
        </a:solidFill>
        <a:ln w="19050" cap="flat" cmpd="sng" algn="ctr">
          <a:solidFill>
            <a:srgbClr val="196B2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
              <a:srgbClr val="0E2841"/>
            </a:buClr>
            <a:buNone/>
          </a:pPr>
          <a:r>
            <a:rPr lang="en-US" sz="1300" b="1" kern="1200" dirty="0" err="1">
              <a:solidFill>
                <a:sysClr val="window" lastClr="FFFFFF"/>
              </a:solidFill>
              <a:latin typeface="Aptos" panose="020B0004020202020204" pitchFamily="34" charset="0"/>
              <a:ea typeface="+mn-ea"/>
              <a:cs typeface="+mn-cs"/>
            </a:rPr>
            <a:t>UniProt</a:t>
          </a:r>
          <a:r>
            <a:rPr lang="en-US" sz="1300" b="1" kern="1200" dirty="0">
              <a:solidFill>
                <a:sysClr val="window" lastClr="FFFFFF"/>
              </a:solidFill>
              <a:latin typeface="Aptos" panose="020B0004020202020204" pitchFamily="34" charset="0"/>
              <a:ea typeface="+mn-ea"/>
              <a:cs typeface="+mn-cs"/>
            </a:rPr>
            <a:t> </a:t>
          </a:r>
        </a:p>
        <a:p>
          <a:pPr marL="0" lvl="0" indent="0" algn="ctr" defTabSz="577850">
            <a:lnSpc>
              <a:spcPct val="90000"/>
            </a:lnSpc>
            <a:spcBef>
              <a:spcPct val="0"/>
            </a:spcBef>
            <a:spcAft>
              <a:spcPct val="35000"/>
            </a:spcAft>
            <a:buClr>
              <a:srgbClr val="0E2841"/>
            </a:buClr>
            <a:buNone/>
          </a:pPr>
          <a:r>
            <a:rPr lang="en-US" sz="1300" kern="1200" dirty="0">
              <a:solidFill>
                <a:sysClr val="window" lastClr="FFFFFF"/>
              </a:solidFill>
              <a:latin typeface="Aptos" panose="020B0004020202020204" pitchFamily="34" charset="0"/>
              <a:ea typeface="+mn-ea"/>
              <a:cs typeface="+mn-cs"/>
            </a:rPr>
            <a:t>Protein sequence and function knowledgebase</a:t>
          </a:r>
          <a:endParaRPr lang="en-IE" sz="1300" kern="1200" dirty="0">
            <a:solidFill>
              <a:sysClr val="window" lastClr="FFFFFF"/>
            </a:solidFill>
            <a:latin typeface="Aptos" panose="02110004020202020204"/>
            <a:ea typeface="+mn-ea"/>
            <a:cs typeface="+mn-cs"/>
          </a:endParaRPr>
        </a:p>
      </dsp:txBody>
      <dsp:txXfrm>
        <a:off x="2952600" y="297958"/>
        <a:ext cx="2586227" cy="841104"/>
      </dsp:txXfrm>
    </dsp:sp>
    <dsp:sp modelId="{5153D737-2103-4378-96C7-EAD052B3C54C}">
      <dsp:nvSpPr>
        <dsp:cNvPr id="0" name=""/>
        <dsp:cNvSpPr/>
      </dsp:nvSpPr>
      <dsp:spPr>
        <a:xfrm>
          <a:off x="2952600" y="1139063"/>
          <a:ext cx="2586227" cy="1962675"/>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lr>
              <a:srgbClr val="0E2841"/>
            </a:buClr>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sz="1300" kern="1200" dirty="0">
            <a:solidFill>
              <a:sysClr val="windowText" lastClr="000000">
                <a:hueOff val="0"/>
                <a:satOff val="0"/>
                <a:lumOff val="0"/>
                <a:alphaOff val="0"/>
              </a:sysClr>
            </a:solidFill>
            <a:latin typeface="Aptos" panose="02110004020202020204"/>
            <a:ea typeface="+mn-ea"/>
            <a:cs typeface="+mn-cs"/>
          </a:endParaRPr>
        </a:p>
        <a:p>
          <a:pPr marL="228600" lvl="2" indent="-114300" algn="l" defTabSz="577850">
            <a:lnSpc>
              <a:spcPct val="90000"/>
            </a:lnSpc>
            <a:spcBef>
              <a:spcPct val="0"/>
            </a:spcBef>
            <a:spcAft>
              <a:spcPct val="15000"/>
            </a:spcAft>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Safeguard EU strategic autonomy by ensuring uninterrupted access to protein data</a:t>
          </a:r>
        </a:p>
        <a:p>
          <a:pPr marL="228600" lvl="2"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0B0004020202020204" pitchFamily="34" charset="0"/>
              <a:ea typeface="+mn-ea"/>
              <a:cs typeface="+mn-cs"/>
            </a:rPr>
            <a:t>Boost mid/ long-term sustainability</a:t>
          </a:r>
        </a:p>
        <a:p>
          <a:pPr marL="228600" lvl="2" indent="-114300" algn="l" defTabSz="577850">
            <a:lnSpc>
              <a:spcPct val="90000"/>
            </a:lnSpc>
            <a:spcBef>
              <a:spcPct val="0"/>
            </a:spcBef>
            <a:spcAft>
              <a:spcPct val="15000"/>
            </a:spcAft>
            <a:buChar char="•"/>
          </a:pPr>
          <a:endParaRPr lang="en-US" sz="1300" kern="1200">
            <a:solidFill>
              <a:sysClr val="windowText" lastClr="000000">
                <a:hueOff val="0"/>
                <a:satOff val="0"/>
                <a:lumOff val="0"/>
                <a:alphaOff val="0"/>
              </a:sysClr>
            </a:solidFill>
            <a:latin typeface="Aptos" panose="020B0004020202020204" pitchFamily="34" charset="0"/>
            <a:ea typeface="+mn-ea"/>
            <a:cs typeface="+mn-cs"/>
          </a:endParaRPr>
        </a:p>
        <a:p>
          <a:pPr marL="114300" lvl="1" indent="-114300" algn="l" defTabSz="577850">
            <a:lnSpc>
              <a:spcPct val="90000"/>
            </a:lnSpc>
            <a:spcBef>
              <a:spcPct val="0"/>
            </a:spcBef>
            <a:spcAft>
              <a:spcPct val="15000"/>
            </a:spcAft>
            <a:buClr>
              <a:srgbClr val="0E2841"/>
            </a:buClr>
            <a:buNone/>
          </a:pPr>
          <a:r>
            <a:rPr lang="en-US" sz="1300" b="1" kern="1200" dirty="0">
              <a:solidFill>
                <a:sysClr val="windowText" lastClr="000000">
                  <a:hueOff val="0"/>
                  <a:satOff val="0"/>
                  <a:lumOff val="0"/>
                  <a:alphaOff val="0"/>
                </a:sysClr>
              </a:solidFill>
              <a:latin typeface="Aptos" panose="020B0004020202020204" pitchFamily="34" charset="0"/>
              <a:ea typeface="+mn-ea"/>
              <a:cs typeface="+mn-cs"/>
            </a:rPr>
            <a:t>Budget: </a:t>
          </a:r>
          <a:r>
            <a:rPr lang="en-IE" sz="1300" b="1" kern="1200" dirty="0">
              <a:solidFill>
                <a:sysClr val="windowText" lastClr="000000">
                  <a:hueOff val="0"/>
                  <a:satOff val="0"/>
                  <a:lumOff val="0"/>
                  <a:alphaOff val="0"/>
                </a:sysClr>
              </a:solidFill>
              <a:latin typeface="Aptos" panose="020B0004020202020204" pitchFamily="34" charset="0"/>
              <a:ea typeface="+mn-ea"/>
              <a:cs typeface="+mn-cs"/>
            </a:rPr>
            <a:t>€30 </a:t>
          </a:r>
          <a:r>
            <a:rPr lang="en-GB" sz="1300" b="1" kern="1200" dirty="0">
              <a:solidFill>
                <a:sysClr val="windowText" lastClr="000000">
                  <a:hueOff val="0"/>
                  <a:satOff val="0"/>
                  <a:lumOff val="0"/>
                  <a:alphaOff val="0"/>
                </a:sysClr>
              </a:solidFill>
              <a:latin typeface="Aptos" panose="020B0004020202020204" pitchFamily="34" charset="0"/>
              <a:ea typeface="+mn-ea"/>
              <a:cs typeface="+mn-cs"/>
            </a:rPr>
            <a:t>million (GIB)</a:t>
          </a:r>
          <a:endParaRPr lang="en-IE" sz="1300" kern="1200" dirty="0">
            <a:solidFill>
              <a:sysClr val="windowText" lastClr="000000">
                <a:hueOff val="0"/>
                <a:satOff val="0"/>
                <a:lumOff val="0"/>
                <a:alphaOff val="0"/>
              </a:sysClr>
            </a:solidFill>
            <a:latin typeface="Aptos" panose="02110004020202020204"/>
            <a:ea typeface="+mn-ea"/>
            <a:cs typeface="+mn-cs"/>
          </a:endParaRPr>
        </a:p>
      </dsp:txBody>
      <dsp:txXfrm>
        <a:off x="2952600" y="1139063"/>
        <a:ext cx="2586227" cy="1962675"/>
      </dsp:txXfrm>
    </dsp:sp>
    <dsp:sp modelId="{A177CB01-B0E7-4AC2-8200-EAAAA36CA181}">
      <dsp:nvSpPr>
        <dsp:cNvPr id="0" name=""/>
        <dsp:cNvSpPr/>
      </dsp:nvSpPr>
      <dsp:spPr>
        <a:xfrm>
          <a:off x="5900899" y="297958"/>
          <a:ext cx="2586227" cy="841104"/>
        </a:xfrm>
        <a:prstGeom prst="rect">
          <a:avLst/>
        </a:prstGeom>
        <a:solidFill>
          <a:srgbClr val="156082"/>
        </a:solidFill>
        <a:ln w="19050" cap="flat" cmpd="sng" algn="ctr">
          <a:solidFill>
            <a:srgbClr val="196B2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Clr>
              <a:srgbClr val="0E2841"/>
            </a:buClr>
            <a:buNone/>
          </a:pPr>
          <a:r>
            <a:rPr lang="en-US" sz="1300" b="1" kern="1200">
              <a:solidFill>
                <a:sysClr val="window" lastClr="FFFFFF"/>
              </a:solidFill>
              <a:latin typeface="Aptos" panose="020B0004020202020204" pitchFamily="34" charset="0"/>
              <a:ea typeface="+mn-ea"/>
              <a:cs typeface="+mn-cs"/>
            </a:rPr>
            <a:t>GENCODE </a:t>
          </a:r>
        </a:p>
        <a:p>
          <a:pPr marL="0" lvl="0" indent="0" algn="ctr" defTabSz="577850">
            <a:lnSpc>
              <a:spcPct val="90000"/>
            </a:lnSpc>
            <a:spcBef>
              <a:spcPct val="0"/>
            </a:spcBef>
            <a:spcAft>
              <a:spcPct val="35000"/>
            </a:spcAft>
            <a:buClr>
              <a:srgbClr val="0E2841"/>
            </a:buClr>
            <a:buNone/>
          </a:pPr>
          <a:r>
            <a:rPr lang="en-US" sz="1300" kern="1200">
              <a:solidFill>
                <a:sysClr val="window" lastClr="FFFFFF"/>
              </a:solidFill>
              <a:latin typeface="Aptos" panose="020B0004020202020204" pitchFamily="34" charset="0"/>
              <a:ea typeface="+mn-ea"/>
              <a:cs typeface="+mn-cs"/>
            </a:rPr>
            <a:t>Human and mouse gene/transcript reference</a:t>
          </a:r>
          <a:endParaRPr lang="en-IE" sz="1300" kern="1200">
            <a:solidFill>
              <a:sysClr val="window" lastClr="FFFFFF"/>
            </a:solidFill>
            <a:latin typeface="Aptos" panose="02110004020202020204"/>
            <a:ea typeface="+mn-ea"/>
            <a:cs typeface="+mn-cs"/>
          </a:endParaRPr>
        </a:p>
      </dsp:txBody>
      <dsp:txXfrm>
        <a:off x="5900899" y="297958"/>
        <a:ext cx="2586227" cy="841104"/>
      </dsp:txXfrm>
    </dsp:sp>
    <dsp:sp modelId="{F55D9999-D129-4399-B6EF-5DE7094D2641}">
      <dsp:nvSpPr>
        <dsp:cNvPr id="0" name=""/>
        <dsp:cNvSpPr/>
      </dsp:nvSpPr>
      <dsp:spPr>
        <a:xfrm>
          <a:off x="5900899" y="1139063"/>
          <a:ext cx="2586227" cy="1962675"/>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lr>
              <a:srgbClr val="0E2841"/>
            </a:buClr>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EU grant will:</a:t>
          </a:r>
          <a:endParaRPr lang="en-IE" sz="1300" kern="1200" dirty="0">
            <a:solidFill>
              <a:sysClr val="windowText" lastClr="000000">
                <a:hueOff val="0"/>
                <a:satOff val="0"/>
                <a:lumOff val="0"/>
                <a:alphaOff val="0"/>
              </a:sysClr>
            </a:solidFill>
            <a:latin typeface="Aptos" panose="02110004020202020204"/>
            <a:ea typeface="+mn-ea"/>
            <a:cs typeface="+mn-cs"/>
          </a:endParaRPr>
        </a:p>
        <a:p>
          <a:pPr marL="228600" lvl="2"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0B0004020202020204" pitchFamily="34" charset="0"/>
              <a:ea typeface="+mn-ea"/>
              <a:cs typeface="+mn-cs"/>
            </a:rPr>
            <a:t>Safeguard EU strategic autonomy by ensuring uninterrupted access to genomic data</a:t>
          </a:r>
        </a:p>
        <a:p>
          <a:pPr marL="228600" lvl="2" indent="-114300" algn="l" defTabSz="577850">
            <a:lnSpc>
              <a:spcPct val="90000"/>
            </a:lnSpc>
            <a:spcBef>
              <a:spcPct val="0"/>
            </a:spcBef>
            <a:spcAft>
              <a:spcPct val="15000"/>
            </a:spcAft>
            <a:buChar char="•"/>
          </a:pPr>
          <a:r>
            <a:rPr lang="en-US" sz="1300" kern="1200">
              <a:solidFill>
                <a:sysClr val="windowText" lastClr="000000">
                  <a:hueOff val="0"/>
                  <a:satOff val="0"/>
                  <a:lumOff val="0"/>
                  <a:alphaOff val="0"/>
                </a:sysClr>
              </a:solidFill>
              <a:latin typeface="Aptos" panose="020B0004020202020204" pitchFamily="34" charset="0"/>
              <a:ea typeface="+mn-ea"/>
              <a:cs typeface="+mn-cs"/>
            </a:rPr>
            <a:t>Boost mid/ long-term sustainability</a:t>
          </a:r>
        </a:p>
        <a:p>
          <a:pPr marL="228600" lvl="2" indent="-114300" algn="l" defTabSz="577850">
            <a:lnSpc>
              <a:spcPct val="90000"/>
            </a:lnSpc>
            <a:spcBef>
              <a:spcPct val="0"/>
            </a:spcBef>
            <a:spcAft>
              <a:spcPct val="15000"/>
            </a:spcAft>
            <a:buChar char="•"/>
          </a:pPr>
          <a:endParaRPr lang="en-US" sz="1300" kern="1200">
            <a:solidFill>
              <a:sysClr val="windowText" lastClr="000000">
                <a:hueOff val="0"/>
                <a:satOff val="0"/>
                <a:lumOff val="0"/>
                <a:alphaOff val="0"/>
              </a:sysClr>
            </a:solidFill>
            <a:latin typeface="Aptos" panose="020B0004020202020204" pitchFamily="34" charset="0"/>
            <a:ea typeface="+mn-ea"/>
            <a:cs typeface="+mn-cs"/>
          </a:endParaRPr>
        </a:p>
        <a:p>
          <a:pPr marL="114300" lvl="1" indent="-114300" algn="l" defTabSz="577850">
            <a:lnSpc>
              <a:spcPct val="90000"/>
            </a:lnSpc>
            <a:spcBef>
              <a:spcPct val="0"/>
            </a:spcBef>
            <a:spcAft>
              <a:spcPct val="15000"/>
            </a:spcAft>
            <a:buClr>
              <a:srgbClr val="0E2841"/>
            </a:buClr>
            <a:buNone/>
          </a:pPr>
          <a:r>
            <a:rPr lang="en-US" sz="1300" b="1" kern="1200" dirty="0">
              <a:solidFill>
                <a:sysClr val="windowText" lastClr="000000">
                  <a:hueOff val="0"/>
                  <a:satOff val="0"/>
                  <a:lumOff val="0"/>
                  <a:alphaOff val="0"/>
                </a:sysClr>
              </a:solidFill>
              <a:latin typeface="Aptos" panose="020B0004020202020204" pitchFamily="34" charset="0"/>
              <a:ea typeface="+mn-ea"/>
              <a:cs typeface="+mn-cs"/>
            </a:rPr>
            <a:t>Budget: </a:t>
          </a:r>
          <a:r>
            <a:rPr lang="en-IE" sz="1300" b="1" kern="1200" dirty="0">
              <a:solidFill>
                <a:sysClr val="windowText" lastClr="000000">
                  <a:hueOff val="0"/>
                  <a:satOff val="0"/>
                  <a:lumOff val="0"/>
                  <a:alphaOff val="0"/>
                </a:sysClr>
              </a:solidFill>
              <a:latin typeface="Aptos" panose="020B0004020202020204" pitchFamily="34" charset="0"/>
              <a:ea typeface="+mn-ea"/>
              <a:cs typeface="+mn-cs"/>
            </a:rPr>
            <a:t>€19</a:t>
          </a:r>
          <a:r>
            <a:rPr lang="en-GB" sz="1300" b="1" kern="1200" dirty="0">
              <a:solidFill>
                <a:sysClr val="windowText" lastClr="000000">
                  <a:hueOff val="0"/>
                  <a:satOff val="0"/>
                  <a:lumOff val="0"/>
                  <a:alphaOff val="0"/>
                </a:sysClr>
              </a:solidFill>
              <a:latin typeface="Aptos" panose="020B0004020202020204" pitchFamily="34" charset="0"/>
              <a:ea typeface="+mn-ea"/>
              <a:cs typeface="+mn-cs"/>
            </a:rPr>
            <a:t> million (GIB)</a:t>
          </a:r>
          <a:endParaRPr lang="en-IE" sz="1300" kern="1200" dirty="0">
            <a:solidFill>
              <a:sysClr val="windowText" lastClr="000000">
                <a:hueOff val="0"/>
                <a:satOff val="0"/>
                <a:lumOff val="0"/>
                <a:alphaOff val="0"/>
              </a:sysClr>
            </a:solidFill>
            <a:latin typeface="Aptos" panose="02110004020202020204"/>
            <a:ea typeface="+mn-ea"/>
            <a:cs typeface="+mn-cs"/>
          </a:endParaRPr>
        </a:p>
      </dsp:txBody>
      <dsp:txXfrm>
        <a:off x="5900899" y="1139063"/>
        <a:ext cx="2586227" cy="1962675"/>
      </dsp:txXfrm>
    </dsp:sp>
    <dsp:sp modelId="{529D5D45-5A23-4397-9922-04F7472A96C9}">
      <dsp:nvSpPr>
        <dsp:cNvPr id="0" name=""/>
        <dsp:cNvSpPr/>
      </dsp:nvSpPr>
      <dsp:spPr>
        <a:xfrm>
          <a:off x="8849198" y="297958"/>
          <a:ext cx="2586227" cy="841104"/>
        </a:xfrm>
        <a:prstGeom prst="rect">
          <a:avLst/>
        </a:prstGeom>
        <a:solidFill>
          <a:srgbClr val="156082"/>
        </a:solidFill>
        <a:ln w="19050" cap="flat" cmpd="sng" algn="ctr">
          <a:solidFill>
            <a:srgbClr val="196B24">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a:solidFill>
                <a:sysClr val="window" lastClr="FFFFFF"/>
              </a:solidFill>
              <a:latin typeface="Aptos" panose="020B0004020202020204" pitchFamily="34" charset="0"/>
              <a:ea typeface="+mn-ea"/>
              <a:cs typeface="+mn-cs"/>
            </a:rPr>
            <a:t>Supporting the long-term resilience and European sovereignty of critical research data &amp; knowledge repositories</a:t>
          </a:r>
          <a:endParaRPr lang="en-IE" sz="1300" kern="1200">
            <a:solidFill>
              <a:sysClr val="window" lastClr="FFFFFF"/>
            </a:solidFill>
            <a:latin typeface="Aptos" panose="02110004020202020204"/>
            <a:ea typeface="+mn-ea"/>
            <a:cs typeface="+mn-cs"/>
          </a:endParaRPr>
        </a:p>
      </dsp:txBody>
      <dsp:txXfrm>
        <a:off x="8849198" y="297958"/>
        <a:ext cx="2586227" cy="841104"/>
      </dsp:txXfrm>
    </dsp:sp>
    <dsp:sp modelId="{E0FFC9A3-1BE3-43E0-B2E1-8FBF9ADA7DCE}">
      <dsp:nvSpPr>
        <dsp:cNvPr id="0" name=""/>
        <dsp:cNvSpPr/>
      </dsp:nvSpPr>
      <dsp:spPr>
        <a:xfrm>
          <a:off x="8849198" y="1139063"/>
          <a:ext cx="2586227" cy="1962675"/>
        </a:xfrm>
        <a:prstGeom prst="rect">
          <a:avLst/>
        </a:prstGeom>
        <a:solidFill>
          <a:srgbClr val="0E2841">
            <a:lumMod val="10000"/>
            <a:lumOff val="90000"/>
            <a:alpha val="90000"/>
          </a:srgbClr>
        </a:solidFill>
        <a:ln w="19050" cap="flat" cmpd="sng" algn="ctr">
          <a:solidFill>
            <a:srgbClr val="196B24">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solidFill>
                <a:sysClr val="windowText" lastClr="000000">
                  <a:hueOff val="0"/>
                  <a:satOff val="0"/>
                  <a:lumOff val="0"/>
                  <a:alphaOff val="0"/>
                </a:sysClr>
              </a:solidFill>
              <a:latin typeface="Aptos" panose="020B0004020202020204" pitchFamily="34" charset="0"/>
              <a:ea typeface="+mn-ea"/>
              <a:cs typeface="+mn-cs"/>
            </a:rPr>
            <a:t>Projects should increase resilience and sovereignty of life sciences repositories and services</a:t>
          </a:r>
          <a:endParaRPr lang="en-IE" sz="1300" kern="1200" dirty="0">
            <a:solidFill>
              <a:sysClr val="windowText" lastClr="000000">
                <a:hueOff val="0"/>
                <a:satOff val="0"/>
                <a:lumOff val="0"/>
                <a:alphaOff val="0"/>
              </a:sysClr>
            </a:solidFill>
            <a:latin typeface="Aptos" panose="02110004020202020204"/>
            <a:ea typeface="+mn-ea"/>
            <a:cs typeface="+mn-cs"/>
          </a:endParaRPr>
        </a:p>
        <a:p>
          <a:pPr marL="114300" lvl="1" indent="-114300" algn="l" defTabSz="577850">
            <a:lnSpc>
              <a:spcPct val="90000"/>
            </a:lnSpc>
            <a:spcBef>
              <a:spcPct val="0"/>
            </a:spcBef>
            <a:spcAft>
              <a:spcPct val="15000"/>
            </a:spcAft>
            <a:buChar char="•"/>
          </a:pPr>
          <a:r>
            <a:rPr lang="en-IE" sz="1300" kern="1200">
              <a:solidFill>
                <a:sysClr val="windowText" lastClr="000000">
                  <a:hueOff val="0"/>
                  <a:satOff val="0"/>
                  <a:lumOff val="0"/>
                  <a:alphaOff val="0"/>
                </a:sysClr>
              </a:solidFill>
              <a:latin typeface="Aptos" panose="020B0004020202020204" pitchFamily="34" charset="0"/>
              <a:ea typeface="+mn-ea"/>
              <a:cs typeface="+mn-cs"/>
            </a:rPr>
            <a:t>Ensure </a:t>
          </a:r>
          <a:r>
            <a:rPr lang="en-US" sz="1300" kern="1200" noProof="0">
              <a:solidFill>
                <a:sysClr val="windowText" lastClr="000000">
                  <a:hueOff val="0"/>
                  <a:satOff val="0"/>
                  <a:lumOff val="0"/>
                  <a:alphaOff val="0"/>
                </a:sysClr>
              </a:solidFill>
              <a:latin typeface="Aptos" panose="020B0004020202020204" pitchFamily="34" charset="0"/>
              <a:ea typeface="+mn-ea"/>
              <a:cs typeface="+mn-cs"/>
              <a:sym typeface="Arial"/>
            </a:rPr>
            <a:t>European leadership</a:t>
          </a:r>
          <a:r>
            <a:rPr lang="en-US" sz="1300" kern="1200">
              <a:solidFill>
                <a:sysClr val="windowText" lastClr="000000">
                  <a:hueOff val="0"/>
                  <a:satOff val="0"/>
                  <a:lumOff val="0"/>
                  <a:alphaOff val="0"/>
                </a:sysClr>
              </a:solidFill>
              <a:latin typeface="Aptos" panose="020B0004020202020204" pitchFamily="34" charset="0"/>
              <a:ea typeface="+mn-ea"/>
              <a:cs typeface="+mn-cs"/>
              <a:sym typeface="Arial"/>
            </a:rPr>
            <a:t> and</a:t>
          </a:r>
          <a:r>
            <a:rPr lang="en-US" sz="1300" kern="1200" noProof="0">
              <a:solidFill>
                <a:sysClr val="windowText" lastClr="000000">
                  <a:hueOff val="0"/>
                  <a:satOff val="0"/>
                  <a:lumOff val="0"/>
                  <a:alphaOff val="0"/>
                </a:sysClr>
              </a:solidFill>
              <a:latin typeface="Aptos" panose="020B0004020202020204" pitchFamily="34" charset="0"/>
              <a:ea typeface="+mn-ea"/>
              <a:cs typeface="+mn-cs"/>
              <a:sym typeface="Arial"/>
            </a:rPr>
            <a:t> contribution to international collaboration frameworks</a:t>
          </a:r>
          <a:endParaRPr lang="en-IE" sz="1300" kern="1200">
            <a:solidFill>
              <a:sysClr val="windowText" lastClr="000000">
                <a:hueOff val="0"/>
                <a:satOff val="0"/>
                <a:lumOff val="0"/>
                <a:alphaOff val="0"/>
              </a:sysClr>
            </a:solidFill>
            <a:latin typeface="Aptos" panose="020B0004020202020204" pitchFamily="34" charset="0"/>
            <a:ea typeface="+mn-ea"/>
            <a:cs typeface="+mn-cs"/>
          </a:endParaRPr>
        </a:p>
        <a:p>
          <a:pPr marL="114300" lvl="1" indent="-114300" algn="l" defTabSz="577850">
            <a:lnSpc>
              <a:spcPct val="90000"/>
            </a:lnSpc>
            <a:spcBef>
              <a:spcPct val="0"/>
            </a:spcBef>
            <a:spcAft>
              <a:spcPct val="15000"/>
            </a:spcAft>
            <a:buNone/>
          </a:pPr>
          <a:endParaRPr lang="en-IE" sz="1300" kern="1200" dirty="0">
            <a:solidFill>
              <a:sysClr val="windowText" lastClr="000000">
                <a:hueOff val="0"/>
                <a:satOff val="0"/>
                <a:lumOff val="0"/>
                <a:alphaOff val="0"/>
              </a:sysClr>
            </a:solidFill>
            <a:latin typeface="Aptos" panose="020B0004020202020204" pitchFamily="34" charset="0"/>
            <a:ea typeface="+mn-ea"/>
            <a:cs typeface="+mn-cs"/>
          </a:endParaRPr>
        </a:p>
        <a:p>
          <a:pPr marL="114300" lvl="1" indent="-114300" algn="l" defTabSz="577850">
            <a:lnSpc>
              <a:spcPct val="90000"/>
            </a:lnSpc>
            <a:spcBef>
              <a:spcPct val="0"/>
            </a:spcBef>
            <a:spcAft>
              <a:spcPct val="15000"/>
            </a:spcAft>
            <a:buNone/>
          </a:pPr>
          <a:r>
            <a:rPr lang="en-US" sz="1300" b="1" kern="1200" dirty="0">
              <a:solidFill>
                <a:sysClr val="windowText" lastClr="000000">
                  <a:hueOff val="0"/>
                  <a:satOff val="0"/>
                  <a:lumOff val="0"/>
                  <a:alphaOff val="0"/>
                </a:sysClr>
              </a:solidFill>
              <a:latin typeface="Aptos" panose="020B0004020202020204" pitchFamily="34" charset="0"/>
              <a:ea typeface="+mn-ea"/>
              <a:cs typeface="+mn-cs"/>
            </a:rPr>
            <a:t>Budget: </a:t>
          </a:r>
          <a:r>
            <a:rPr lang="en-IE" sz="1300" b="1" kern="1200" dirty="0">
              <a:solidFill>
                <a:sysClr val="windowText" lastClr="000000">
                  <a:hueOff val="0"/>
                  <a:satOff val="0"/>
                  <a:lumOff val="0"/>
                  <a:alphaOff val="0"/>
                </a:sysClr>
              </a:solidFill>
              <a:latin typeface="Aptos" panose="020B0004020202020204" pitchFamily="34" charset="0"/>
              <a:ea typeface="+mn-ea"/>
              <a:cs typeface="+mn-cs"/>
            </a:rPr>
            <a:t>€8 </a:t>
          </a:r>
          <a:r>
            <a:rPr lang="en-GB" sz="1300" b="1" kern="1200" dirty="0">
              <a:solidFill>
                <a:sysClr val="windowText" lastClr="000000">
                  <a:hueOff val="0"/>
                  <a:satOff val="0"/>
                  <a:lumOff val="0"/>
                  <a:alphaOff val="0"/>
                </a:sysClr>
              </a:solidFill>
              <a:latin typeface="Aptos" panose="020B0004020202020204" pitchFamily="34" charset="0"/>
              <a:ea typeface="+mn-ea"/>
              <a:cs typeface="+mn-cs"/>
            </a:rPr>
            <a:t>million (RIA)</a:t>
          </a:r>
          <a:endParaRPr lang="en-IE" sz="1300" kern="1200" dirty="0">
            <a:solidFill>
              <a:sysClr val="windowText" lastClr="000000">
                <a:hueOff val="0"/>
                <a:satOff val="0"/>
                <a:lumOff val="0"/>
                <a:alphaOff val="0"/>
              </a:sysClr>
            </a:solidFill>
            <a:latin typeface="Aptos" panose="020B0004020202020204" pitchFamily="34" charset="0"/>
            <a:ea typeface="+mn-ea"/>
            <a:cs typeface="+mn-cs"/>
          </a:endParaRPr>
        </a:p>
      </dsp:txBody>
      <dsp:txXfrm>
        <a:off x="8849198" y="1139063"/>
        <a:ext cx="2586227" cy="196267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5348"/>
          </a:xfrm>
          <a:prstGeom prst="rect">
            <a:avLst/>
          </a:prstGeom>
        </p:spPr>
        <p:txBody>
          <a:bodyPr vert="horz" lIns="91440" tIns="45720" rIns="91440" bIns="45720" rtlCol="0"/>
          <a:lstStyle>
            <a:lvl1pPr algn="r">
              <a:defRPr sz="1200"/>
            </a:lvl1pPr>
          </a:lstStyle>
          <a:p>
            <a:fld id="{3A939EFE-0303-44F6-9A16-FD3B5E015DB1}" type="datetimeFigureOut">
              <a:rPr lang="en-GB" smtClean="0"/>
              <a:t>30/09/2026</a:t>
            </a:fld>
            <a:endParaRPr lang="en-GB"/>
          </a:p>
        </p:txBody>
      </p:sp>
      <p:sp>
        <p:nvSpPr>
          <p:cNvPr id="4" name="Footer Placeholder 3"/>
          <p:cNvSpPr>
            <a:spLocks noGrp="1"/>
          </p:cNvSpPr>
          <p:nvPr>
            <p:ph type="ftr" sz="quarter" idx="2"/>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377318"/>
            <a:ext cx="2945659" cy="49534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0"/>
            <a:ext cx="2945659" cy="495348"/>
          </a:xfrm>
          <a:prstGeom prst="rect">
            <a:avLst/>
          </a:prstGeom>
        </p:spPr>
        <p:txBody>
          <a:bodyPr vert="horz" lIns="91440" tIns="45720" rIns="91440" bIns="45720" rtlCol="0"/>
          <a:lstStyle>
            <a:lvl1pPr algn="r">
              <a:defRPr sz="1200"/>
            </a:lvl1pPr>
          </a:lstStyle>
          <a:p>
            <a:fld id="{A3B926D1-0013-4A80-B64E-9D824EE65210}" type="datetimeFigureOut">
              <a:rPr lang="en-GB" smtClean="0"/>
              <a:t>30/09/2026</a:t>
            </a:fld>
            <a:endParaRPr lang="en-GB"/>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377318"/>
            <a:ext cx="2945659" cy="49534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a:t>
            </a:fld>
            <a:endParaRPr lang="en-GB"/>
          </a:p>
        </p:txBody>
      </p:sp>
    </p:spTree>
    <p:extLst>
      <p:ext uri="{BB962C8B-B14F-4D97-AF65-F5344CB8AC3E}">
        <p14:creationId xmlns:p14="http://schemas.microsoft.com/office/powerpoint/2010/main" val="2457582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37279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7279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148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6</a:t>
            </a:fld>
            <a:endParaRPr lang="en-GB"/>
          </a:p>
        </p:txBody>
      </p:sp>
    </p:spTree>
    <p:extLst>
      <p:ext uri="{BB962C8B-B14F-4D97-AF65-F5344CB8AC3E}">
        <p14:creationId xmlns:p14="http://schemas.microsoft.com/office/powerpoint/2010/main" val="2146378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12</a:t>
            </a:fld>
            <a:endParaRPr lang="en-GB"/>
          </a:p>
        </p:txBody>
      </p:sp>
    </p:spTree>
    <p:extLst>
      <p:ext uri="{BB962C8B-B14F-4D97-AF65-F5344CB8AC3E}">
        <p14:creationId xmlns:p14="http://schemas.microsoft.com/office/powerpoint/2010/main" val="2820768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690E2-3BA8-8348-7159-673B13C0F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51791-3DD5-AEA8-E0F0-14C1720D7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75CAE-9948-1737-F000-AC4BAAEDE06D}"/>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AE81C859-9069-9323-6A9B-809C2F4D7E67}"/>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33481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9CF2995-AB43-4B7C-B8CD-9DC7C3692A9C}" type="slidenum">
              <a:rPr lang="en-GB" smtClean="0"/>
              <a:t>18</a:t>
            </a:fld>
            <a:endParaRPr lang="en-GB"/>
          </a:p>
        </p:txBody>
      </p:sp>
    </p:spTree>
    <p:extLst>
      <p:ext uri="{BB962C8B-B14F-4D97-AF65-F5344CB8AC3E}">
        <p14:creationId xmlns:p14="http://schemas.microsoft.com/office/powerpoint/2010/main" val="876254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Supporting European leadership and sustainability of critical research data and knowledge repositories for the life sciences </a:t>
            </a:r>
            <a:r>
              <a:rPr lang="en-US" sz="1200" b="0" dirty="0"/>
              <a:t>is a package of </a:t>
            </a:r>
            <a:r>
              <a:rPr lang="en-IE" sz="1200" b="0" i="1" u="none" strike="noStrike" kern="1200" cap="none" dirty="0">
                <a:solidFill>
                  <a:schemeClr val="tx1"/>
                </a:solidFill>
                <a:effectLst/>
                <a:latin typeface="Calibri"/>
                <a:ea typeface="Calibri"/>
                <a:cs typeface="Calibri"/>
                <a:sym typeface="Calibri"/>
              </a:rPr>
              <a:t>of 4 topics under the Horizon Europe Horizontal call, bridging actions, promoting data sovereignty measures, and strengthening Europe’s lead in safeguarding critical databases, while ensuring the European Commission’s flexibility to respond to urgent challenges. This package offers a unique opportunity to save critical databases that are endangered by emerging geopolitical funding risks and shifts in international policy agendas. Intended to address challenges in life sciences domains, the budget envisioned for this package is €65 million.</a:t>
            </a:r>
            <a:endParaRPr lang="en-IE" sz="1200" b="0" i="0" u="none" strike="noStrike" kern="1200" cap="none" dirty="0">
              <a:solidFill>
                <a:schemeClr val="tx1"/>
              </a:solidFill>
              <a:effectLst/>
              <a:latin typeface="Calibri"/>
              <a:ea typeface="Calibri"/>
              <a:cs typeface="Calibri"/>
              <a:sym typeface="Calibri"/>
            </a:endParaRPr>
          </a:p>
          <a:p>
            <a:r>
              <a:rPr lang="en-IE" sz="1200" b="0" i="1" u="none" strike="noStrike" kern="1200" cap="none" dirty="0">
                <a:solidFill>
                  <a:schemeClr val="tx1"/>
                </a:solidFill>
                <a:effectLst/>
                <a:latin typeface="Calibri"/>
                <a:ea typeface="Calibri"/>
                <a:cs typeface="Calibri"/>
                <a:sym typeface="Calibri"/>
              </a:rPr>
              <a:t> </a:t>
            </a:r>
            <a:endParaRPr lang="en-IE" sz="1200" b="0" i="0" u="none" strike="noStrike" kern="1200" cap="none" dirty="0">
              <a:solidFill>
                <a:schemeClr val="tx1"/>
              </a:solidFill>
              <a:effectLst/>
              <a:latin typeface="Calibri"/>
              <a:ea typeface="Calibri"/>
              <a:cs typeface="Calibri"/>
              <a:sym typeface="Calibri"/>
            </a:endParaRPr>
          </a:p>
          <a:p>
            <a:r>
              <a:rPr lang="en-IE" sz="1200" b="0" i="1" u="none" strike="noStrike" kern="1200" cap="none" dirty="0">
                <a:solidFill>
                  <a:schemeClr val="tx1"/>
                </a:solidFill>
                <a:effectLst/>
                <a:latin typeface="Calibri"/>
                <a:ea typeface="Calibri"/>
                <a:cs typeface="Calibri"/>
                <a:sym typeface="Calibri"/>
              </a:rPr>
              <a:t>Specifically targeting the life sciences domain, this package ensures funding for the operation and maintenance of databases such as GENCODE and </a:t>
            </a:r>
            <a:r>
              <a:rPr lang="en-IE" sz="1200" b="0" i="1" u="none" strike="noStrike" kern="1200" cap="none" dirty="0" err="1">
                <a:solidFill>
                  <a:schemeClr val="tx1"/>
                </a:solidFill>
                <a:effectLst/>
                <a:latin typeface="Calibri"/>
                <a:ea typeface="Calibri"/>
                <a:cs typeface="Calibri"/>
                <a:sym typeface="Calibri"/>
              </a:rPr>
              <a:t>UniProt</a:t>
            </a:r>
            <a:r>
              <a:rPr lang="en-IE" sz="1200" b="0" i="1" u="none" strike="noStrike" kern="1200" cap="none" dirty="0">
                <a:solidFill>
                  <a:schemeClr val="tx1"/>
                </a:solidFill>
                <a:effectLst/>
                <a:latin typeface="Calibri"/>
                <a:ea typeface="Calibri"/>
                <a:cs typeface="Calibri"/>
                <a:sym typeface="Calibri"/>
              </a:rPr>
              <a:t>, essential resources for genomic research and protein sequences. Moreover, the package addresses the further development of technical capabilities of Europe PMC to support an autonomous, uninterrupted repository with reduced dependencies from the NIH-funded Central PMC. In order to address sustainability and resilience measures, a fourth topic was proposed under the same package to support the better integration of critical databases and literature repositories in the federated EOSC ecosystem and across the European Research Infrastructures landscape. </a:t>
            </a:r>
            <a:endParaRPr lang="en-IE" sz="1200" b="0" i="0" u="none" strike="noStrike" cap="none" dirty="0">
              <a:solidFill>
                <a:schemeClr val="dk1"/>
              </a:solidFill>
              <a:effectLst/>
              <a:latin typeface="Calibri"/>
              <a:ea typeface="Calibri"/>
              <a:cs typeface="Calibri"/>
              <a:sym typeface="Calibri"/>
            </a:endParaRPr>
          </a:p>
          <a:p>
            <a:endParaRPr lang="en-IE"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20118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782EB-721F-8465-6F3E-75B333D3B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24B36-A328-8AAF-8215-2BC2AA749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C5CEF-2705-49DD-187A-F1F7DE496DE2}"/>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A8FE45D4-D0C3-E6D6-9D4B-F6AE2233A24B}"/>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0463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5.sv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Master" Target="../slideMasters/slideMaster5.xml"/><Relationship Id="rId5" Type="http://schemas.openxmlformats.org/officeDocument/2006/relationships/image" Target="../media/image29.svg"/><Relationship Id="rId4" Type="http://schemas.openxmlformats.org/officeDocument/2006/relationships/image" Target="../media/image26.png"/></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Master" Target="../slideMasters/slideMaster6.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4.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optie 2">
    <p:spTree>
      <p:nvGrpSpPr>
        <p:cNvPr id="1" name=""/>
        <p:cNvGrpSpPr/>
        <p:nvPr/>
      </p:nvGrpSpPr>
      <p:grpSpPr>
        <a:xfrm>
          <a:off x="0" y="0"/>
          <a:ext cx="0" cy="0"/>
          <a:chOff x="0" y="0"/>
          <a:chExt cx="0" cy="0"/>
        </a:xfrm>
      </p:grpSpPr>
      <p:sp>
        <p:nvSpPr>
          <p:cNvPr id="3" name="Ondertitel 2"/>
          <p:cNvSpPr>
            <a:spLocks noGrp="1"/>
          </p:cNvSpPr>
          <p:nvPr>
            <p:ph type="subTitle" idx="1" hasCustomPrompt="1"/>
          </p:nvPr>
        </p:nvSpPr>
        <p:spPr bwMode="gray">
          <a:xfrm>
            <a:off x="1476371" y="1818682"/>
            <a:ext cx="7921031" cy="431900"/>
          </a:xfrm>
        </p:spPr>
        <p:txBody>
          <a:bodyPr/>
          <a:lstStyle>
            <a:lvl1pPr marL="0" indent="0" algn="l">
              <a:buNone/>
              <a:defRPr sz="1575">
                <a:solidFill>
                  <a:srgbClr val="000000"/>
                </a:solidFill>
              </a:defRPr>
            </a:lvl1pPr>
            <a:lvl2pPr marL="342889" indent="0" algn="ctr">
              <a:buNone/>
              <a:defRPr sz="1500"/>
            </a:lvl2pPr>
            <a:lvl3pPr marL="685780" indent="0" algn="ctr">
              <a:buNone/>
              <a:defRPr sz="1350"/>
            </a:lvl3pPr>
            <a:lvl4pPr marL="1028668" indent="0" algn="ctr">
              <a:buNone/>
              <a:defRPr sz="1125"/>
            </a:lvl4pPr>
            <a:lvl5pPr marL="1371558" indent="0" algn="ctr">
              <a:buNone/>
              <a:defRPr sz="1125"/>
            </a:lvl5pPr>
            <a:lvl6pPr marL="1714447" indent="0" algn="ctr">
              <a:buNone/>
              <a:defRPr sz="1125"/>
            </a:lvl6pPr>
            <a:lvl7pPr marL="2057338" indent="0" algn="ctr">
              <a:buNone/>
              <a:defRPr sz="1125"/>
            </a:lvl7pPr>
            <a:lvl8pPr marL="2400226" indent="0" algn="ctr">
              <a:buNone/>
              <a:defRPr sz="1125"/>
            </a:lvl8pPr>
            <a:lvl9pPr marL="2743116" indent="0" algn="ctr">
              <a:buNone/>
              <a:defRPr sz="1125"/>
            </a:lvl9pPr>
          </a:lstStyle>
          <a:p>
            <a:r>
              <a:rPr lang="nl-NL"/>
              <a:t>[Subtitel]</a:t>
            </a:r>
          </a:p>
        </p:txBody>
      </p:sp>
      <p:sp>
        <p:nvSpPr>
          <p:cNvPr id="2" name="Titel 1"/>
          <p:cNvSpPr>
            <a:spLocks noGrp="1"/>
          </p:cNvSpPr>
          <p:nvPr>
            <p:ph type="ctrTitle" hasCustomPrompt="1"/>
          </p:nvPr>
        </p:nvSpPr>
        <p:spPr bwMode="gray">
          <a:xfrm>
            <a:off x="1476371" y="629751"/>
            <a:ext cx="7921031" cy="1043758"/>
          </a:xfrm>
        </p:spPr>
        <p:txBody>
          <a:bodyPr anchor="t"/>
          <a:lstStyle>
            <a:lvl1pPr algn="l">
              <a:lnSpc>
                <a:spcPct val="83000"/>
              </a:lnSpc>
              <a:defRPr sz="3150" baseline="0">
                <a:solidFill>
                  <a:srgbClr val="000000"/>
                </a:solidFill>
              </a:defRPr>
            </a:lvl1pPr>
          </a:lstStyle>
          <a:p>
            <a:r>
              <a:rPr lang="nl-NL"/>
              <a:t>[Titel]</a:t>
            </a:r>
          </a:p>
        </p:txBody>
      </p:sp>
      <p:sp>
        <p:nvSpPr>
          <p:cNvPr id="18" name="Slide Number Placeholder 17"/>
          <p:cNvSpPr>
            <a:spLocks noGrp="1"/>
          </p:cNvSpPr>
          <p:nvPr>
            <p:ph type="sldNum" sz="quarter" idx="12"/>
          </p:nvPr>
        </p:nvSpPr>
        <p:spPr/>
        <p:txBody>
          <a:body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3731250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1 tekstvak">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p>
            <a:r>
              <a:rPr lang="nl-NL" noProof="1"/>
              <a:t>[Titel]</a:t>
            </a:r>
          </a:p>
        </p:txBody>
      </p:sp>
      <p:sp>
        <p:nvSpPr>
          <p:cNvPr id="3" name="Tijdelijke aanduiding voor inhoud 2"/>
          <p:cNvSpPr>
            <a:spLocks noGrp="1"/>
          </p:cNvSpPr>
          <p:nvPr>
            <p:ph idx="1" hasCustomPrompt="1"/>
          </p:nvPr>
        </p:nvSpPr>
        <p:spPr bwMode="gray"/>
        <p:txBody>
          <a:bodyPr/>
          <a:lstStyle>
            <a:lvl1pPr>
              <a:defRPr baseline="0"/>
            </a:lvl1pPr>
          </a:lstStyle>
          <a:p>
            <a:pPr lvl="0"/>
            <a:r>
              <a:rPr lang="nl-NL" noProof="1"/>
              <a:t>[Typ tekst of klik op een pictogram om een object in te voegen]</a:t>
            </a:r>
          </a:p>
        </p:txBody>
      </p:sp>
      <p:sp>
        <p:nvSpPr>
          <p:cNvPr id="8" name="Slide Number Placeholder 7"/>
          <p:cNvSpPr>
            <a:spLocks noGrp="1"/>
          </p:cNvSpPr>
          <p:nvPr>
            <p:ph type="sldNum" sz="quarter" idx="12"/>
          </p:nvPr>
        </p:nvSpPr>
        <p:spPr/>
        <p:txBody>
          <a:body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275658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2 tekstvakken">
    <p:spTree>
      <p:nvGrpSpPr>
        <p:cNvPr id="1" name=""/>
        <p:cNvGrpSpPr/>
        <p:nvPr/>
      </p:nvGrpSpPr>
      <p:grpSpPr>
        <a:xfrm>
          <a:off x="0" y="0"/>
          <a:ext cx="0" cy="0"/>
          <a:chOff x="0" y="0"/>
          <a:chExt cx="0" cy="0"/>
        </a:xfrm>
      </p:grpSpPr>
      <p:sp>
        <p:nvSpPr>
          <p:cNvPr id="9" name="Tijdelijke aanduiding voor inhoud 8"/>
          <p:cNvSpPr>
            <a:spLocks noGrp="1"/>
          </p:cNvSpPr>
          <p:nvPr userDrawn="1">
            <p:ph sz="quarter" idx="13" hasCustomPrompt="1"/>
          </p:nvPr>
        </p:nvSpPr>
        <p:spPr bwMode="gray">
          <a:xfrm>
            <a:off x="5915954" y="1791702"/>
            <a:ext cx="4681308" cy="4139042"/>
          </a:xfrm>
        </p:spPr>
        <p:txBody>
          <a:bodyPr/>
          <a:lstStyle>
            <a:lvl1pPr>
              <a:defRPr/>
            </a:lvl1pPr>
          </a:lstStyle>
          <a:p>
            <a:pPr lvl="0"/>
            <a:r>
              <a:rPr lang="nl-NL" noProof="1"/>
              <a:t>[Typ tekst of klik op een pictogram om een object in te voegen]</a:t>
            </a:r>
          </a:p>
        </p:txBody>
      </p:sp>
      <p:sp>
        <p:nvSpPr>
          <p:cNvPr id="11" name="Tijdelijke aanduiding voor inhoud 10"/>
          <p:cNvSpPr>
            <a:spLocks noGrp="1"/>
          </p:cNvSpPr>
          <p:nvPr userDrawn="1">
            <p:ph sz="quarter" idx="14" hasCustomPrompt="1"/>
          </p:nvPr>
        </p:nvSpPr>
        <p:spPr bwMode="gray">
          <a:xfrm>
            <a:off x="648086" y="1799585"/>
            <a:ext cx="4681308" cy="4139041"/>
          </a:xfrm>
        </p:spPr>
        <p:txBody>
          <a:bodyPr/>
          <a:lstStyle>
            <a:lvl1pPr>
              <a:defRPr/>
            </a:lvl1pPr>
          </a:lstStyle>
          <a:p>
            <a:pPr lvl="0"/>
            <a:r>
              <a:rPr lang="nl-NL" noProof="1"/>
              <a:t>[Typ tekst of klik op een pictogram om een object in te voegen]</a:t>
            </a:r>
          </a:p>
        </p:txBody>
      </p:sp>
      <p:sp>
        <p:nvSpPr>
          <p:cNvPr id="2" name="Titel 1"/>
          <p:cNvSpPr>
            <a:spLocks noGrp="1"/>
          </p:cNvSpPr>
          <p:nvPr userDrawn="1">
            <p:ph type="title" hasCustomPrompt="1"/>
          </p:nvPr>
        </p:nvSpPr>
        <p:spPr/>
        <p:txBody>
          <a:bodyPr/>
          <a:lstStyle>
            <a:lvl1pPr>
              <a:defRPr/>
            </a:lvl1pPr>
          </a:lstStyle>
          <a:p>
            <a:r>
              <a:rPr lang="nl-NL"/>
              <a:t>[Titel]</a:t>
            </a:r>
          </a:p>
        </p:txBody>
      </p:sp>
      <p:sp>
        <p:nvSpPr>
          <p:cNvPr id="13" name="Slide Number Placeholder 12"/>
          <p:cNvSpPr>
            <a:spLocks noGrp="1"/>
          </p:cNvSpPr>
          <p:nvPr>
            <p:ph type="sldNum" sz="quarter" idx="17"/>
          </p:nvPr>
        </p:nvSpPr>
        <p:spPr/>
        <p:txBody>
          <a:body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1660772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bwMode="gray"/>
        <p:txBody>
          <a:bodyPr/>
          <a:lstStyle/>
          <a:p>
            <a:r>
              <a:rPr lang="nl-NL" noProof="1"/>
              <a:t>[Titel]</a:t>
            </a:r>
          </a:p>
        </p:txBody>
      </p:sp>
      <p:sp>
        <p:nvSpPr>
          <p:cNvPr id="7" name="Slide Number Placeholder 6"/>
          <p:cNvSpPr>
            <a:spLocks noGrp="1"/>
          </p:cNvSpPr>
          <p:nvPr>
            <p:ph type="sldNum" sz="quarter" idx="12"/>
          </p:nvPr>
        </p:nvSpPr>
        <p:spPr/>
        <p:txBody>
          <a:body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1284153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1072260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3BFE1799-D149-6747-83AE-B3A0B8BBB58A}"/>
              </a:ext>
            </a:extLst>
          </p:cNvPr>
          <p:cNvSpPr>
            <a:spLocks noGrp="1" noChangeArrowheads="1"/>
          </p:cNvSpPr>
          <p:nvPr>
            <p:ph type="title"/>
          </p:nvPr>
        </p:nvSpPr>
        <p:spPr bwMode="gray">
          <a:xfrm>
            <a:off x="412753" y="233364"/>
            <a:ext cx="9944100"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pic>
        <p:nvPicPr>
          <p:cNvPr id="12" name="Picture 11">
            <a:extLst>
              <a:ext uri="{FF2B5EF4-FFF2-40B4-BE49-F238E27FC236}">
                <a16:creationId xmlns:a16="http://schemas.microsoft.com/office/drawing/2014/main" id="{9727D68A-120C-3B4C-A19A-EC7DCD37AD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1371" y="6113619"/>
            <a:ext cx="747864" cy="519179"/>
          </a:xfrm>
          <a:prstGeom prst="rect">
            <a:avLst/>
          </a:prstGeom>
        </p:spPr>
      </p:pic>
    </p:spTree>
    <p:extLst>
      <p:ext uri="{BB962C8B-B14F-4D97-AF65-F5344CB8AC3E}">
        <p14:creationId xmlns:p14="http://schemas.microsoft.com/office/powerpoint/2010/main" val="421438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2753" y="233364"/>
            <a:ext cx="9944100" cy="904875"/>
          </a:xfrm>
          <a:prstGeom prst="rect">
            <a:avLst/>
          </a:prstGeom>
        </p:spPr>
        <p:txBody>
          <a:bodyPr/>
          <a:lstStyle>
            <a:lvl1pPr>
              <a:defRPr>
                <a:solidFill>
                  <a:srgbClr val="FF6600"/>
                </a:solidFill>
              </a:defRPr>
            </a:lvl1pPr>
          </a:lstStyle>
          <a:p>
            <a:r>
              <a:rPr lang="en-US"/>
              <a:t>Click to edit Master title style</a:t>
            </a:r>
            <a:endParaRPr lang="fr-FR"/>
          </a:p>
        </p:txBody>
      </p:sp>
      <p:sp>
        <p:nvSpPr>
          <p:cNvPr id="3" name="Content Placeholder 2"/>
          <p:cNvSpPr>
            <a:spLocks noGrp="1"/>
          </p:cNvSpPr>
          <p:nvPr>
            <p:ph idx="1"/>
          </p:nvPr>
        </p:nvSpPr>
        <p:spPr/>
        <p:txBody>
          <a:bodyPr/>
          <a:lstStyle>
            <a:lvl1pPr>
              <a:defRPr>
                <a:solidFill>
                  <a:srgbClr val="FF6600"/>
                </a:solidFill>
              </a:defRPr>
            </a:lvl1pPr>
            <a:lvl2pPr>
              <a:defRPr>
                <a:solidFill>
                  <a:srgbClr val="002140"/>
                </a:solidFill>
              </a:defRPr>
            </a:lvl2pPr>
            <a:lvl3pPr>
              <a:defRPr>
                <a:solidFill>
                  <a:srgbClr val="002140"/>
                </a:solidFill>
              </a:defRPr>
            </a:lvl3pPr>
            <a:lvl4pPr>
              <a:defRPr>
                <a:solidFill>
                  <a:srgbClr val="002140"/>
                </a:solidFill>
              </a:defRPr>
            </a:lvl4pPr>
            <a:lvl5pPr>
              <a:defRPr>
                <a:solidFill>
                  <a:srgbClr val="0021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Rectangle 6"/>
          <p:cNvSpPr>
            <a:spLocks noGrp="1" noChangeArrowheads="1"/>
          </p:cNvSpPr>
          <p:nvPr>
            <p:ph type="sldNum" sz="quarter" idx="10"/>
          </p:nvPr>
        </p:nvSpPr>
        <p:spPr>
          <a:ln/>
        </p:spPr>
        <p:txBody>
          <a:bodyPr/>
          <a:lstStyle>
            <a:lvl1pPr>
              <a:defRPr/>
            </a:lvl1pPr>
          </a:lstStyle>
          <a:p>
            <a:pPr>
              <a:defRPr/>
            </a:pPr>
            <a:r>
              <a:rPr lang="fr-BE"/>
              <a:t>│</a:t>
            </a:r>
            <a:r>
              <a:rPr lang="en-US"/>
              <a:t> </a:t>
            </a:r>
            <a:fld id="{ECDB6CD9-F0C4-48B3-BB06-3EB0C6FFEBCE}" type="slidenum">
              <a:rPr lang="en-US"/>
              <a:pPr>
                <a:defRPr/>
              </a:pPr>
              <a:t>‹#›</a:t>
            </a:fld>
            <a:endParaRPr lang="en-US"/>
          </a:p>
        </p:txBody>
      </p:sp>
      <p:cxnSp>
        <p:nvCxnSpPr>
          <p:cNvPr id="5" name="Straight Connector 4">
            <a:extLst>
              <a:ext uri="{FF2B5EF4-FFF2-40B4-BE49-F238E27FC236}">
                <a16:creationId xmlns:a16="http://schemas.microsoft.com/office/drawing/2014/main" id="{27DE5407-72F7-9549-A5F8-3B9CF198E712}"/>
              </a:ext>
            </a:extLst>
          </p:cNvPr>
          <p:cNvCxnSpPr>
            <a:cxnSpLocks/>
          </p:cNvCxnSpPr>
          <p:nvPr userDrawn="1"/>
        </p:nvCxnSpPr>
        <p:spPr bwMode="auto">
          <a:xfrm>
            <a:off x="527382" y="1316765"/>
            <a:ext cx="2208245" cy="0"/>
          </a:xfrm>
          <a:prstGeom prst="line">
            <a:avLst/>
          </a:prstGeom>
          <a:ln>
            <a:solidFill>
              <a:srgbClr val="00338D"/>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38904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12753" y="233364"/>
            <a:ext cx="9944100" cy="904875"/>
          </a:xfrm>
          <a:prstGeom prst="rect">
            <a:avLst/>
          </a:prstGeom>
        </p:spPr>
        <p:txBody>
          <a:bodyPr/>
          <a:lstStyle/>
          <a:p>
            <a:r>
              <a:rPr lang="en-US"/>
              <a:t>Click to edit Master title style</a:t>
            </a:r>
            <a:endParaRPr lang="fr-FR"/>
          </a:p>
        </p:txBody>
      </p:sp>
      <p:sp>
        <p:nvSpPr>
          <p:cNvPr id="3" name="Content Placeholder 2"/>
          <p:cNvSpPr>
            <a:spLocks noGrp="1"/>
          </p:cNvSpPr>
          <p:nvPr>
            <p:ph sz="half" idx="1"/>
          </p:nvPr>
        </p:nvSpPr>
        <p:spPr>
          <a:xfrm>
            <a:off x="395819" y="1808164"/>
            <a:ext cx="5598583" cy="4816475"/>
          </a:xfrm>
        </p:spPr>
        <p:txBody>
          <a:bodyPr/>
          <a:lstStyle>
            <a:lvl1pPr>
              <a:defRPr sz="2133">
                <a:solidFill>
                  <a:srgbClr val="002140"/>
                </a:solidFill>
              </a:defRPr>
            </a:lvl1pPr>
            <a:lvl2pPr>
              <a:defRPr sz="2133">
                <a:solidFill>
                  <a:srgbClr val="002140"/>
                </a:solidFill>
              </a:defRPr>
            </a:lvl2pPr>
            <a:lvl3pPr>
              <a:defRPr sz="2133">
                <a:solidFill>
                  <a:srgbClr val="002140"/>
                </a:solidFill>
              </a:defRPr>
            </a:lvl3pPr>
            <a:lvl4pPr>
              <a:defRPr sz="2133">
                <a:solidFill>
                  <a:srgbClr val="002140"/>
                </a:solidFill>
              </a:defRPr>
            </a:lvl4pPr>
            <a:lvl5pPr>
              <a:defRPr sz="2133">
                <a:solidFill>
                  <a:srgbClr val="00214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p:cNvSpPr>
            <a:spLocks noGrp="1"/>
          </p:cNvSpPr>
          <p:nvPr>
            <p:ph sz="half" idx="2"/>
          </p:nvPr>
        </p:nvSpPr>
        <p:spPr>
          <a:xfrm>
            <a:off x="6197600" y="1808164"/>
            <a:ext cx="5598584" cy="4816475"/>
          </a:xfrm>
        </p:spPr>
        <p:txBody>
          <a:bodyPr/>
          <a:lstStyle>
            <a:lvl1pPr>
              <a:defRPr sz="2133">
                <a:solidFill>
                  <a:srgbClr val="002140"/>
                </a:solidFill>
              </a:defRPr>
            </a:lvl1pPr>
            <a:lvl2pPr>
              <a:defRPr sz="2133">
                <a:solidFill>
                  <a:srgbClr val="002140"/>
                </a:solidFill>
              </a:defRPr>
            </a:lvl2pPr>
            <a:lvl3pPr>
              <a:defRPr sz="2133">
                <a:solidFill>
                  <a:srgbClr val="002140"/>
                </a:solidFill>
              </a:defRPr>
            </a:lvl3pPr>
            <a:lvl4pPr>
              <a:defRPr sz="2133">
                <a:solidFill>
                  <a:srgbClr val="002140"/>
                </a:solidFill>
              </a:defRPr>
            </a:lvl4pPr>
            <a:lvl5pPr>
              <a:defRPr sz="2133">
                <a:solidFill>
                  <a:srgbClr val="002140"/>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Rectangle 6"/>
          <p:cNvSpPr>
            <a:spLocks noGrp="1" noChangeArrowheads="1"/>
          </p:cNvSpPr>
          <p:nvPr>
            <p:ph type="sldNum" sz="quarter" idx="10"/>
          </p:nvPr>
        </p:nvSpPr>
        <p:spPr>
          <a:ln/>
        </p:spPr>
        <p:txBody>
          <a:bodyPr/>
          <a:lstStyle>
            <a:lvl1pPr>
              <a:defRPr/>
            </a:lvl1pPr>
          </a:lstStyle>
          <a:p>
            <a:pPr>
              <a:defRPr/>
            </a:pPr>
            <a:r>
              <a:rPr lang="fr-BE"/>
              <a:t>│</a:t>
            </a:r>
            <a:r>
              <a:rPr lang="en-US"/>
              <a:t> </a:t>
            </a:r>
            <a:fld id="{2664A05F-6391-44A8-9EE0-905741D04847}" type="slidenum">
              <a:rPr lang="en-US"/>
              <a:pPr>
                <a:defRPr/>
              </a:pPr>
              <a:t>‹#›</a:t>
            </a:fld>
            <a:endParaRPr lang="en-US"/>
          </a:p>
        </p:txBody>
      </p:sp>
    </p:spTree>
    <p:extLst>
      <p:ext uri="{BB962C8B-B14F-4D97-AF65-F5344CB8AC3E}">
        <p14:creationId xmlns:p14="http://schemas.microsoft.com/office/powerpoint/2010/main" val="16937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12753" y="233364"/>
            <a:ext cx="9944100" cy="904875"/>
          </a:xfrm>
          <a:prstGeom prst="rect">
            <a:avLst/>
          </a:prstGeom>
        </p:spPr>
        <p:txBody>
          <a:bodyPr/>
          <a:lstStyle/>
          <a:p>
            <a:r>
              <a:rPr lang="en-US"/>
              <a:t>Click to edit Master title style</a:t>
            </a:r>
            <a:endParaRPr lang="fr-FR"/>
          </a:p>
        </p:txBody>
      </p:sp>
      <p:sp>
        <p:nvSpPr>
          <p:cNvPr id="3" name="Rectangle 6"/>
          <p:cNvSpPr>
            <a:spLocks noGrp="1" noChangeArrowheads="1"/>
          </p:cNvSpPr>
          <p:nvPr>
            <p:ph type="sldNum" sz="quarter" idx="10"/>
          </p:nvPr>
        </p:nvSpPr>
        <p:spPr>
          <a:ln/>
        </p:spPr>
        <p:txBody>
          <a:bodyPr/>
          <a:lstStyle>
            <a:lvl1pPr>
              <a:defRPr/>
            </a:lvl1pPr>
          </a:lstStyle>
          <a:p>
            <a:pPr>
              <a:defRPr/>
            </a:pPr>
            <a:r>
              <a:rPr lang="fr-BE"/>
              <a:t>│</a:t>
            </a:r>
            <a:r>
              <a:rPr lang="en-US"/>
              <a:t> </a:t>
            </a:r>
            <a:fld id="{8211E414-6681-4A24-9B19-65E4581FBD6B}" type="slidenum">
              <a:rPr lang="en-US"/>
              <a:pPr>
                <a:defRPr/>
              </a:pPr>
              <a:t>‹#›</a:t>
            </a:fld>
            <a:endParaRPr lang="en-US"/>
          </a:p>
        </p:txBody>
      </p:sp>
    </p:spTree>
    <p:extLst>
      <p:ext uri="{BB962C8B-B14F-4D97-AF65-F5344CB8AC3E}">
        <p14:creationId xmlns:p14="http://schemas.microsoft.com/office/powerpoint/2010/main" val="1414068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r>
              <a:rPr lang="fr-BE"/>
              <a:t>│</a:t>
            </a:r>
            <a:r>
              <a:rPr lang="en-US"/>
              <a:t> </a:t>
            </a:r>
            <a:fld id="{D4781730-827E-4A1A-AEB6-1728DF945E22}" type="slidenum">
              <a:rPr lang="en-US"/>
              <a:pPr>
                <a:defRPr/>
              </a:pPr>
              <a:t>‹#›</a:t>
            </a:fld>
            <a:endParaRPr lang="en-US"/>
          </a:p>
        </p:txBody>
      </p:sp>
    </p:spTree>
    <p:extLst>
      <p:ext uri="{BB962C8B-B14F-4D97-AF65-F5344CB8AC3E}">
        <p14:creationId xmlns:p14="http://schemas.microsoft.com/office/powerpoint/2010/main" val="2794267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83EE2-DF23-764B-9AD3-EE6CB7D13A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2532" y="5963138"/>
            <a:ext cx="2137513" cy="561152"/>
          </a:xfrm>
          <a:prstGeom prst="rect">
            <a:avLst/>
          </a:prstGeom>
        </p:spPr>
      </p:pic>
      <p:sp>
        <p:nvSpPr>
          <p:cNvPr id="11" name="TextBox 10">
            <a:extLst>
              <a:ext uri="{FF2B5EF4-FFF2-40B4-BE49-F238E27FC236}">
                <a16:creationId xmlns:a16="http://schemas.microsoft.com/office/drawing/2014/main" id="{0C2BFE1B-FBB4-2040-995D-1B6613A6158F}"/>
              </a:ext>
            </a:extLst>
          </p:cNvPr>
          <p:cNvSpPr txBox="1"/>
          <p:nvPr userDrawn="1"/>
        </p:nvSpPr>
        <p:spPr>
          <a:xfrm rot="16200000">
            <a:off x="11538847" y="3877360"/>
            <a:ext cx="1096775" cy="200055"/>
          </a:xfrm>
          <a:prstGeom prst="rect">
            <a:avLst/>
          </a:prstGeom>
          <a:noFill/>
        </p:spPr>
        <p:txBody>
          <a:bodyPr wrap="none" rtlCol="0">
            <a:spAutoFit/>
          </a:bodyPr>
          <a:lstStyle/>
          <a:p>
            <a:r>
              <a:rPr lang="en-GB" sz="700">
                <a:solidFill>
                  <a:srgbClr val="316B93"/>
                </a:solidFill>
                <a:latin typeface="EC Square Sans Pro" panose="020B0506040000020004" pitchFamily="34" charset="0"/>
              </a:rPr>
              <a:t>© European Union, 2022</a:t>
            </a:r>
          </a:p>
        </p:txBody>
      </p:sp>
      <p:pic>
        <p:nvPicPr>
          <p:cNvPr id="2050" name="Picture 2" descr="No alternative text description for this image">
            <a:extLst>
              <a:ext uri="{FF2B5EF4-FFF2-40B4-BE49-F238E27FC236}">
                <a16:creationId xmlns:a16="http://schemas.microsoft.com/office/drawing/2014/main" id="{A1FDD1E2-F647-A269-5407-318F8996EF49}"/>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0" y="386"/>
            <a:ext cx="6096000" cy="68576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2288" y="0"/>
            <a:ext cx="12219550" cy="6873497"/>
          </a:xfrm>
          <a:prstGeom prst="rect">
            <a:avLst/>
          </a:prstGeom>
        </p:spPr>
      </p:pic>
    </p:spTree>
    <p:extLst>
      <p:ext uri="{BB962C8B-B14F-4D97-AF65-F5344CB8AC3E}">
        <p14:creationId xmlns:p14="http://schemas.microsoft.com/office/powerpoint/2010/main" val="3168875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6125"/>
            <a:ext cx="12194204" cy="6859239"/>
          </a:xfrm>
          <a:prstGeom prst="rect">
            <a:avLst/>
          </a:prstGeom>
        </p:spPr>
      </p:pic>
      <p:sp>
        <p:nvSpPr>
          <p:cNvPr id="2" name="TextBox 1">
            <a:extLst>
              <a:ext uri="{FF2B5EF4-FFF2-40B4-BE49-F238E27FC236}">
                <a16:creationId xmlns:a16="http://schemas.microsoft.com/office/drawing/2014/main" id="{00465BE0-E501-55EE-E9BC-BA7015393D12}"/>
              </a:ext>
            </a:extLst>
          </p:cNvPr>
          <p:cNvSpPr txBox="1"/>
          <p:nvPr userDrawn="1"/>
        </p:nvSpPr>
        <p:spPr>
          <a:xfrm rot="16200000">
            <a:off x="11538847" y="5127249"/>
            <a:ext cx="1096775" cy="200055"/>
          </a:xfrm>
          <a:prstGeom prst="rect">
            <a:avLst/>
          </a:prstGeom>
          <a:noFill/>
        </p:spPr>
        <p:txBody>
          <a:bodyPr wrap="none" rtlCol="0">
            <a:spAutoFit/>
          </a:bodyPr>
          <a:lstStyle/>
          <a:p>
            <a:r>
              <a:rPr lang="en-GB" sz="700">
                <a:solidFill>
                  <a:srgbClr val="316B93"/>
                </a:solidFill>
                <a:latin typeface="EC Square Sans Pro" panose="020B0506040000020004" pitchFamily="34" charset="0"/>
              </a:rPr>
              <a:t>© European Union, 2024</a:t>
            </a:r>
          </a:p>
        </p:txBody>
      </p:sp>
      <p:pic>
        <p:nvPicPr>
          <p:cNvPr id="3" name="Picture 2">
            <a:extLst>
              <a:ext uri="{FF2B5EF4-FFF2-40B4-BE49-F238E27FC236}">
                <a16:creationId xmlns:a16="http://schemas.microsoft.com/office/drawing/2014/main" id="{B5B613C3-C28E-F360-8EC7-828EF987024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2532" y="5963138"/>
            <a:ext cx="2137513" cy="561152"/>
          </a:xfrm>
          <a:prstGeom prst="rect">
            <a:avLst/>
          </a:prstGeom>
        </p:spPr>
      </p:pic>
    </p:spTree>
    <p:extLst>
      <p:ext uri="{BB962C8B-B14F-4D97-AF65-F5344CB8AC3E}">
        <p14:creationId xmlns:p14="http://schemas.microsoft.com/office/powerpoint/2010/main" val="1730530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DD/MM/YYYY</a:t>
            </a:r>
            <a:endParaRPr lang="en-IE"/>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pic>
        <p:nvPicPr>
          <p:cNvPr id="7" name="Picture 6" descr="A black and yellow sign with white text&#10;&#10;AI-generated content may be incorrect.">
            <a:extLst>
              <a:ext uri="{FF2B5EF4-FFF2-40B4-BE49-F238E27FC236}">
                <a16:creationId xmlns:a16="http://schemas.microsoft.com/office/drawing/2014/main" id="{5814A857-E93A-A919-F2A4-6C226CEEB5EA}"/>
              </a:ext>
            </a:extLst>
          </p:cNvPr>
          <p:cNvPicPr>
            <a:picLocks noChangeAspect="1"/>
          </p:cNvPicPr>
          <p:nvPr userDrawn="1"/>
        </p:nvPicPr>
        <p:blipFill>
          <a:blip r:embed="rId3"/>
          <a:stretch>
            <a:fillRect/>
          </a:stretch>
        </p:blipFill>
        <p:spPr>
          <a:xfrm>
            <a:off x="934025" y="466187"/>
            <a:ext cx="1610207" cy="1874846"/>
          </a:xfrm>
          <a:prstGeom prst="rect">
            <a:avLst/>
          </a:prstGeom>
        </p:spPr>
      </p:pic>
    </p:spTree>
    <p:extLst>
      <p:ext uri="{BB962C8B-B14F-4D97-AF65-F5344CB8AC3E}">
        <p14:creationId xmlns:p14="http://schemas.microsoft.com/office/powerpoint/2010/main" val="3067683753"/>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a:t>Click to add a title</a:t>
            </a:r>
            <a:endParaRPr lang="en-IE"/>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3635427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684479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725910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87993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735203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553466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120887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04AE7-0745-E4D5-D021-D1DC781B74EE}"/>
              </a:ext>
            </a:extLst>
          </p:cNvPr>
          <p:cNvSpPr>
            <a:spLocks noGrp="1"/>
          </p:cNvSpPr>
          <p:nvPr>
            <p:ph type="title"/>
          </p:nvPr>
        </p:nvSpPr>
        <p:spPr/>
        <p:txBody>
          <a:bodyPr/>
          <a:lstStyle/>
          <a:p>
            <a:r>
              <a:rPr lang="en-US"/>
              <a:t>Click to edit Master title style</a:t>
            </a:r>
            <a:endParaRPr lang="en-IE"/>
          </a:p>
        </p:txBody>
      </p:sp>
      <p:sp>
        <p:nvSpPr>
          <p:cNvPr id="3" name="Slide Number Placeholder 2">
            <a:extLst>
              <a:ext uri="{FF2B5EF4-FFF2-40B4-BE49-F238E27FC236}">
                <a16:creationId xmlns:a16="http://schemas.microsoft.com/office/drawing/2014/main" id="{CB8A246B-A675-12C0-E2E5-CF594D300C14}"/>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pic>
        <p:nvPicPr>
          <p:cNvPr id="4" name="Picture Placeholder 6" descr="Gears">
            <a:extLst>
              <a:ext uri="{FF2B5EF4-FFF2-40B4-BE49-F238E27FC236}">
                <a16:creationId xmlns:a16="http://schemas.microsoft.com/office/drawing/2014/main" id="{1909FB33-FC90-5DA2-6D3B-313E37C6E5F8}"/>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5300"/>
                    </a14:imgEffect>
                    <a14:imgEffect>
                      <a14:saturation sat="200000"/>
                    </a14:imgEffect>
                  </a14:imgLayer>
                </a14:imgProps>
              </a:ext>
              <a:ext uri="{28A0092B-C50C-407E-A947-70E740481C1C}">
                <a14:useLocalDpi xmlns:a14="http://schemas.microsoft.com/office/drawing/2010/main" val="0"/>
              </a:ext>
            </a:extLst>
          </a:blip>
          <a:srcRect/>
          <a:stretch/>
        </p:blipFill>
        <p:spPr>
          <a:xfrm>
            <a:off x="-77120" y="0"/>
            <a:ext cx="12269119" cy="6858001"/>
          </a:xfrm>
          <a:prstGeom prst="rect">
            <a:avLst/>
          </a:prstGeom>
        </p:spPr>
      </p:pic>
    </p:spTree>
    <p:extLst>
      <p:ext uri="{BB962C8B-B14F-4D97-AF65-F5344CB8AC3E}">
        <p14:creationId xmlns:p14="http://schemas.microsoft.com/office/powerpoint/2010/main" val="3713075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0967170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800385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6095160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9512877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733951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589144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23884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602180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44031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97484720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713563438"/>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527631672"/>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Tree>
    <p:extLst>
      <p:ext uri="{BB962C8B-B14F-4D97-AF65-F5344CB8AC3E}">
        <p14:creationId xmlns:p14="http://schemas.microsoft.com/office/powerpoint/2010/main" val="23077173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4010310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3154699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9830145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970787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8354441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075838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6562936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5917274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042906157"/>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143661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02317337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62132989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702765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31341937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2881784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537811963"/>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A69828-BDA3-A0E8-D0BD-4F0C2E5000CE}"/>
              </a:ext>
            </a:extLst>
          </p:cNvPr>
          <p:cNvSpPr/>
          <p:nvPr userDrawn="1"/>
        </p:nvSpPr>
        <p:spPr>
          <a:xfrm>
            <a:off x="0" y="0"/>
            <a:ext cx="12192000" cy="6858000"/>
          </a:xfrm>
          <a:prstGeom prst="rect">
            <a:avLst/>
          </a:prstGeom>
          <a:solidFill>
            <a:schemeClr val="tx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IE"/>
          </a:p>
        </p:txBody>
      </p:sp>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bg1"/>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D42C2875-4782-3214-62FA-C38D558F12E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ack and yellow sign with white text&#10;&#10;AI-generated content may be incorrect.">
            <a:extLst>
              <a:ext uri="{FF2B5EF4-FFF2-40B4-BE49-F238E27FC236}">
                <a16:creationId xmlns:a16="http://schemas.microsoft.com/office/drawing/2014/main" id="{21CDAFA4-0099-7700-ECFC-9E7489BEC30A}"/>
              </a:ext>
            </a:extLst>
          </p:cNvPr>
          <p:cNvPicPr>
            <a:picLocks noChangeAspect="1"/>
          </p:cNvPicPr>
          <p:nvPr userDrawn="1"/>
        </p:nvPicPr>
        <p:blipFill>
          <a:blip r:embed="rId3"/>
          <a:stretch>
            <a:fillRect/>
          </a:stretch>
        </p:blipFill>
        <p:spPr>
          <a:xfrm>
            <a:off x="876299" y="693965"/>
            <a:ext cx="1610207" cy="1874846"/>
          </a:xfrm>
          <a:prstGeom prst="rect">
            <a:avLst/>
          </a:prstGeom>
        </p:spPr>
      </p:pic>
    </p:spTree>
    <p:extLst>
      <p:ext uri="{BB962C8B-B14F-4D97-AF65-F5344CB8AC3E}">
        <p14:creationId xmlns:p14="http://schemas.microsoft.com/office/powerpoint/2010/main" val="33364385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145377"/>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p:nvPr>
        </p:nvSpPr>
        <p:spPr>
          <a:xfrm>
            <a:off x="1721738" y="1570383"/>
            <a:ext cx="9830179" cy="4382541"/>
          </a:xfrm>
          <a:prstGeom prst="rect">
            <a:avLst/>
          </a:prstGeom>
        </p:spPr>
        <p:txBody>
          <a:bodyPr>
            <a:normAutofit/>
          </a:bodyPr>
          <a:lstStyle>
            <a:lvl1pPr marL="285750" indent="-285750">
              <a:lnSpc>
                <a:spcPct val="100000"/>
              </a:lnSpc>
              <a:spcBef>
                <a:spcPts val="600"/>
              </a:spcBef>
              <a:spcAft>
                <a:spcPts val="600"/>
              </a:spcAft>
              <a:buFont typeface="Arial" panose="020B0604020202020204" pitchFamily="34" charset="0"/>
              <a:buChar char="•"/>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a:t>Click to edit Master text styles</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353617"/>
            <a:ext cx="9830179" cy="603887"/>
          </a:xfrm>
          <a:prstGeom prst="rect">
            <a:avLst/>
          </a:prstGeom>
        </p:spPr>
        <p:txBody>
          <a:bodyPr>
            <a:normAutofit/>
          </a:bodyPr>
          <a:lstStyle>
            <a:lvl1pPr>
              <a:defRPr sz="3500" b="0" i="0">
                <a:solidFill>
                  <a:srgbClr val="008691"/>
                </a:solidFill>
                <a:latin typeface="Quicksand" pitchFamily="2" charset="77"/>
              </a:defRPr>
            </a:lvl1pPr>
          </a:lstStyle>
          <a:p>
            <a:r>
              <a:rPr lang="nl-NL" err="1"/>
              <a:t>Here</a:t>
            </a:r>
            <a:r>
              <a:rPr lang="nl-NL"/>
              <a:t> </a:t>
            </a:r>
            <a:r>
              <a:rPr lang="nl-NL" err="1"/>
              <a:t>goes</a:t>
            </a:r>
            <a:r>
              <a:rPr lang="nl-NL"/>
              <a:t>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9290222" y="6423497"/>
            <a:ext cx="2743200" cy="230832"/>
          </a:xfrm>
          <a:prstGeom prst="rect">
            <a:avLst/>
          </a:prstGeom>
        </p:spPr>
        <p:txBody>
          <a:bodyPr/>
          <a:lstStyle>
            <a:lvl1pPr>
              <a:defRPr sz="900"/>
            </a:lvl1pPr>
          </a:lstStyle>
          <a:p>
            <a:fld id="{41814595-6856-9B4E-BECB-F9B7E4876AE1}" type="slidenum">
              <a:rPr lang="nl-NL" smtClean="0"/>
              <a:pPr/>
              <a:t>‹#›</a:t>
            </a:fld>
            <a:endParaRPr lang="nl-NL"/>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1013121"/>
            <a:ext cx="9830176" cy="364765"/>
          </a:xfrm>
          <a:prstGeom prst="rect">
            <a:avLst/>
          </a:prstGeom>
        </p:spPr>
        <p:txBody>
          <a:bodyPr>
            <a:noAutofit/>
          </a:bodyPr>
          <a:lstStyle>
            <a:lvl1pPr marL="0" indent="0">
              <a:buNone/>
              <a:defRPr sz="2200" b="0" i="0" baseline="0">
                <a:solidFill>
                  <a:srgbClr val="008691"/>
                </a:solidFill>
                <a:latin typeface="Quicksand" pitchFamily="2" charset="77"/>
                <a:ea typeface="Roboto Light" panose="02000000000000000000" pitchFamily="2" charset="0"/>
              </a:defRPr>
            </a:lvl1pPr>
          </a:lstStyle>
          <a:p>
            <a:r>
              <a:rPr lang="nl-NL" err="1"/>
              <a:t>Here</a:t>
            </a:r>
            <a:r>
              <a:rPr lang="nl-NL"/>
              <a:t> </a:t>
            </a:r>
            <a:r>
              <a:rPr lang="nl-NL" err="1"/>
              <a:t>goes</a:t>
            </a:r>
            <a:r>
              <a:rPr lang="nl-NL"/>
              <a:t> a sub-headline</a:t>
            </a:r>
            <a:endParaRPr lang="en-BE"/>
          </a:p>
        </p:txBody>
      </p:sp>
      <p:sp>
        <p:nvSpPr>
          <p:cNvPr id="5" name="Tijdelijke aanduiding voor datum 3">
            <a:extLst>
              <a:ext uri="{FF2B5EF4-FFF2-40B4-BE49-F238E27FC236}">
                <a16:creationId xmlns:a16="http://schemas.microsoft.com/office/drawing/2014/main" id="{23A8F246-9187-262D-8EC1-219E3ABAB708}"/>
              </a:ext>
            </a:extLst>
          </p:cNvPr>
          <p:cNvSpPr>
            <a:spLocks noGrp="1"/>
          </p:cNvSpPr>
          <p:nvPr>
            <p:ph type="dt" sz="half" idx="2"/>
          </p:nvPr>
        </p:nvSpPr>
        <p:spPr>
          <a:xfrm>
            <a:off x="373626" y="6348975"/>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Roboto Light" panose="02000000000000000000" pitchFamily="2" charset="0"/>
              </a:defRPr>
            </a:lvl1pPr>
          </a:lstStyle>
          <a:p>
            <a:r>
              <a:rPr lang="en-US"/>
              <a:t>30 January 2026</a:t>
            </a:r>
            <a:endParaRPr lang="nl-NL"/>
          </a:p>
        </p:txBody>
      </p:sp>
    </p:spTree>
    <p:extLst>
      <p:ext uri="{BB962C8B-B14F-4D97-AF65-F5344CB8AC3E}">
        <p14:creationId xmlns:p14="http://schemas.microsoft.com/office/powerpoint/2010/main" val="40849399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DD/MM/YYYY</a:t>
            </a:r>
            <a:endParaRPr lang="en-IE"/>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34650787"/>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a:t>Click to add a title</a:t>
            </a:r>
            <a:endParaRPr lang="en-IE"/>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21238618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4" name="Footer Placeholder 8">
            <a:extLst>
              <a:ext uri="{FF2B5EF4-FFF2-40B4-BE49-F238E27FC236}">
                <a16:creationId xmlns:a16="http://schemas.microsoft.com/office/drawing/2014/main" id="{D8C14CF6-6F1D-C458-1F86-A760F31FEEA9}"/>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7465618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5131952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0835BD4-2C09-6FBA-FC30-3BD6A28667F2}"/>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087123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0" name="Footer Placeholder 8">
            <a:extLst>
              <a:ext uri="{FF2B5EF4-FFF2-40B4-BE49-F238E27FC236}">
                <a16:creationId xmlns:a16="http://schemas.microsoft.com/office/drawing/2014/main" id="{5037411D-B917-4DD6-582A-69CDCB27DAAB}"/>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5791453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10" name="Footer Placeholder 8">
            <a:extLst>
              <a:ext uri="{FF2B5EF4-FFF2-40B4-BE49-F238E27FC236}">
                <a16:creationId xmlns:a16="http://schemas.microsoft.com/office/drawing/2014/main" id="{6D8387C3-85B8-44CF-42FB-C414F5876B2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43544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3A7104ED-A036-D2F4-B40F-5A65C505AC4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515240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2053641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6A56761B-AC86-49AF-4B3B-2CCCDB7A47B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6015734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7575C568-2951-1529-11F7-C12F1B0677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6655366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9" name="Footer Placeholder 8">
            <a:extLst>
              <a:ext uri="{FF2B5EF4-FFF2-40B4-BE49-F238E27FC236}">
                <a16:creationId xmlns:a16="http://schemas.microsoft.com/office/drawing/2014/main" id="{C1BA1A05-4F7E-D9F9-D094-9C9394F846EC}"/>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0861726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12" name="Footer Placeholder 8">
            <a:extLst>
              <a:ext uri="{FF2B5EF4-FFF2-40B4-BE49-F238E27FC236}">
                <a16:creationId xmlns:a16="http://schemas.microsoft.com/office/drawing/2014/main" id="{D838E642-5C12-54DE-94A0-3EDA044A547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191189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10" name="Footer Placeholder 8">
            <a:extLst>
              <a:ext uri="{FF2B5EF4-FFF2-40B4-BE49-F238E27FC236}">
                <a16:creationId xmlns:a16="http://schemas.microsoft.com/office/drawing/2014/main" id="{75400899-1203-EA20-07C6-EFFB182F41F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6690205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6" name="Footer Placeholder 8">
            <a:extLst>
              <a:ext uri="{FF2B5EF4-FFF2-40B4-BE49-F238E27FC236}">
                <a16:creationId xmlns:a16="http://schemas.microsoft.com/office/drawing/2014/main" id="{440D1373-D055-D2EC-8197-171DDBDADDD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7858828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8" name="Footer Placeholder 8">
            <a:extLst>
              <a:ext uri="{FF2B5EF4-FFF2-40B4-BE49-F238E27FC236}">
                <a16:creationId xmlns:a16="http://schemas.microsoft.com/office/drawing/2014/main" id="{9454014D-FC40-DABB-5F97-62E05A376F6A}"/>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9299428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8" name="Footer Placeholder 8">
            <a:extLst>
              <a:ext uri="{FF2B5EF4-FFF2-40B4-BE49-F238E27FC236}">
                <a16:creationId xmlns:a16="http://schemas.microsoft.com/office/drawing/2014/main" id="{C4BB2291-2147-D1C0-AB46-6D3DE9C2DA5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3881143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9" name="Footer Placeholder 8">
            <a:extLst>
              <a:ext uri="{FF2B5EF4-FFF2-40B4-BE49-F238E27FC236}">
                <a16:creationId xmlns:a16="http://schemas.microsoft.com/office/drawing/2014/main" id="{EFB7DFF0-1C84-8F6C-0408-2B151512616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7229274"/>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B7624A9B-CC72-EEB9-2AE2-FDB9629A099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a:p>
        </p:txBody>
      </p:sp>
    </p:spTree>
    <p:extLst>
      <p:ext uri="{BB962C8B-B14F-4D97-AF65-F5344CB8AC3E}">
        <p14:creationId xmlns:p14="http://schemas.microsoft.com/office/powerpoint/2010/main" val="2679481307"/>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F256C38A-CD2B-89BF-A117-9ED92151C6A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a:p>
        </p:txBody>
      </p:sp>
    </p:spTree>
    <p:extLst>
      <p:ext uri="{BB962C8B-B14F-4D97-AF65-F5344CB8AC3E}">
        <p14:creationId xmlns:p14="http://schemas.microsoft.com/office/powerpoint/2010/main" val="3260677170"/>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
        <p:nvSpPr>
          <p:cNvPr id="6" name="Footer Placeholder 8">
            <a:extLst>
              <a:ext uri="{FF2B5EF4-FFF2-40B4-BE49-F238E27FC236}">
                <a16:creationId xmlns:a16="http://schemas.microsoft.com/office/drawing/2014/main" id="{E7AFEC3F-1C21-3132-B967-9F0F25A5601F}"/>
              </a:ext>
            </a:extLst>
          </p:cNvPr>
          <p:cNvSpPr>
            <a:spLocks noGrp="1"/>
          </p:cNvSpPr>
          <p:nvPr>
            <p:ph type="ftr" sz="quarter" idx="3"/>
          </p:nvPr>
        </p:nvSpPr>
        <p:spPr>
          <a:xfrm>
            <a:off x="5502728" y="6268953"/>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7467261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037541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32204561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8" name="Footer Placeholder 8">
            <a:extLst>
              <a:ext uri="{FF2B5EF4-FFF2-40B4-BE49-F238E27FC236}">
                <a16:creationId xmlns:a16="http://schemas.microsoft.com/office/drawing/2014/main" id="{296A4E82-A1A1-EFC7-7768-E6DDC71C434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7875415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6" name="Footer Placeholder 8">
            <a:extLst>
              <a:ext uri="{FF2B5EF4-FFF2-40B4-BE49-F238E27FC236}">
                <a16:creationId xmlns:a16="http://schemas.microsoft.com/office/drawing/2014/main" id="{F6ADE38F-D638-BFB1-E702-D0F6D0CB016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8350716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Footer Placeholder 8">
            <a:extLst>
              <a:ext uri="{FF2B5EF4-FFF2-40B4-BE49-F238E27FC236}">
                <a16:creationId xmlns:a16="http://schemas.microsoft.com/office/drawing/2014/main" id="{2D6F6E54-ED8F-C9DE-9355-5B2E347C244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716200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C1FACF7A-9967-0A10-F75B-7E70FCAB2B7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Tree>
    <p:extLst>
      <p:ext uri="{BB962C8B-B14F-4D97-AF65-F5344CB8AC3E}">
        <p14:creationId xmlns:p14="http://schemas.microsoft.com/office/powerpoint/2010/main" val="1588730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Footer Placeholder 8">
            <a:extLst>
              <a:ext uri="{FF2B5EF4-FFF2-40B4-BE49-F238E27FC236}">
                <a16:creationId xmlns:a16="http://schemas.microsoft.com/office/drawing/2014/main" id="{3E557AF9-465E-61C3-8C33-29231AE45BB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0796779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11C79F0A-B650-EE29-9ABF-AC09E775351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6939172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33A6EEA9-52B7-550C-7CFD-E465C8DB4F8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06096961"/>
      </p:ext>
    </p:extLst>
  </p:cSld>
  <p:clrMapOvr>
    <a:overrideClrMapping bg1="lt1" tx1="dk1" bg2="lt2" tx2="dk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
        <p:nvSpPr>
          <p:cNvPr id="4" name="Footer Placeholder 8">
            <a:extLst>
              <a:ext uri="{FF2B5EF4-FFF2-40B4-BE49-F238E27FC236}">
                <a16:creationId xmlns:a16="http://schemas.microsoft.com/office/drawing/2014/main" id="{36249086-331D-49C8-6F5E-1FD73ADA2347}"/>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557716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3" name="Footer Placeholder 8">
            <a:extLst>
              <a:ext uri="{FF2B5EF4-FFF2-40B4-BE49-F238E27FC236}">
                <a16:creationId xmlns:a16="http://schemas.microsoft.com/office/drawing/2014/main" id="{0850E44D-CF7B-5CF4-6BF7-5B2F65007AD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117347148"/>
      </p:ext>
    </p:extLst>
  </p:cSld>
  <p:clrMapOvr>
    <a:overrideClrMapping bg1="lt1" tx1="dk1" bg2="lt2" tx2="dk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10" name="Footer Placeholder 8">
            <a:extLst>
              <a:ext uri="{FF2B5EF4-FFF2-40B4-BE49-F238E27FC236}">
                <a16:creationId xmlns:a16="http://schemas.microsoft.com/office/drawing/2014/main" id="{3B38F9D4-3EE2-3396-18AD-F87E421900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7376752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40C61561-6F08-5417-8327-52799F6125C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1206839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7" name="Footer Placeholder 8">
            <a:extLst>
              <a:ext uri="{FF2B5EF4-FFF2-40B4-BE49-F238E27FC236}">
                <a16:creationId xmlns:a16="http://schemas.microsoft.com/office/drawing/2014/main" id="{2F8295BB-BABD-70B5-D58D-1DF08E62A283}"/>
              </a:ext>
            </a:extLst>
          </p:cNvPr>
          <p:cNvSpPr>
            <a:spLocks noGrp="1"/>
          </p:cNvSpPr>
          <p:nvPr>
            <p:ph type="ftr" sz="quarter" idx="16"/>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07289665"/>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F95AF122-27C1-57B4-2A7C-54A134842A05}"/>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0824746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D39D4F72-AD6A-6B47-A2FF-9CFB1C55FFAF}"/>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787583875"/>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79816371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8618"/>
            <a:ext cx="12206825" cy="6866617"/>
          </a:xfrm>
          <a:prstGeom prst="rect">
            <a:avLst/>
          </a:prstGeom>
        </p:spPr>
      </p:pic>
      <p:sp>
        <p:nvSpPr>
          <p:cNvPr id="7" name="Title Placeholder 1"/>
          <p:cNvSpPr>
            <a:spLocks noGrp="1"/>
          </p:cNvSpPr>
          <p:nvPr>
            <p:ph type="title"/>
          </p:nvPr>
        </p:nvSpPr>
        <p:spPr>
          <a:xfrm>
            <a:off x="312973" y="654953"/>
            <a:ext cx="11371295" cy="532704"/>
          </a:xfrm>
          <a:prstGeom prst="rect">
            <a:avLst/>
          </a:prstGeom>
        </p:spPr>
        <p:txBody>
          <a:bodyPr vert="horz" wrap="square" lIns="91440" tIns="45720" rIns="91440" bIns="0" rtlCol="0" anchor="t" anchorCtr="0">
            <a:spAutoFit/>
          </a:bodyPr>
          <a:lstStyle>
            <a:lvl1pPr>
              <a:defRPr sz="3377" b="1">
                <a:solidFill>
                  <a:srgbClr val="1B3B51"/>
                </a:solidFill>
                <a:latin typeface="Arial" panose="020B0604020202020204" pitchFamily="34" charset="0"/>
                <a:cs typeface="Arial" panose="020B0604020202020204" pitchFamily="34" charset="0"/>
              </a:defRPr>
            </a:lvl1pPr>
          </a:lstStyle>
          <a:p>
            <a:r>
              <a:rPr lang="en-US"/>
              <a:t>Click to edit Master title style</a:t>
            </a:r>
            <a:endParaRPr lang="en-GB"/>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07044" y="5899163"/>
            <a:ext cx="2280987" cy="598842"/>
          </a:xfrm>
          <a:prstGeom prst="rect">
            <a:avLst/>
          </a:prstGeom>
        </p:spPr>
      </p:pic>
      <p:sp>
        <p:nvSpPr>
          <p:cNvPr id="3" name="Text Placeholder 2"/>
          <p:cNvSpPr>
            <a:spLocks noGrp="1"/>
          </p:cNvSpPr>
          <p:nvPr>
            <p:ph type="body" sz="quarter" idx="10"/>
          </p:nvPr>
        </p:nvSpPr>
        <p:spPr>
          <a:xfrm>
            <a:off x="312730" y="1588287"/>
            <a:ext cx="11372202" cy="4163945"/>
          </a:xfrm>
          <a:prstGeom prst="rect">
            <a:avLst/>
          </a:prstGeom>
        </p:spPr>
        <p:txBody>
          <a:bodyPr/>
          <a:lstStyle>
            <a:lvl1pPr marL="0" indent="0">
              <a:buNone/>
              <a:defRPr sz="2533">
                <a:solidFill>
                  <a:schemeClr val="bg1"/>
                </a:solidFill>
                <a:latin typeface="Arial" panose="020B0604020202020204" pitchFamily="34" charset="0"/>
                <a:cs typeface="Arial" panose="020B0604020202020204" pitchFamily="34" charset="0"/>
              </a:defRPr>
            </a:lvl1pPr>
            <a:lvl2pPr>
              <a:defRPr sz="2251">
                <a:solidFill>
                  <a:schemeClr val="bg1"/>
                </a:solidFill>
                <a:latin typeface="Arial" panose="020B0604020202020204" pitchFamily="34" charset="0"/>
                <a:cs typeface="Arial" panose="020B0604020202020204" pitchFamily="34" charset="0"/>
              </a:defRPr>
            </a:lvl2pPr>
            <a:lvl3pPr>
              <a:defRPr sz="2251">
                <a:solidFill>
                  <a:schemeClr val="bg1"/>
                </a:solidFill>
                <a:latin typeface="Arial" panose="020B0604020202020204" pitchFamily="34" charset="0"/>
                <a:cs typeface="Arial" panose="020B0604020202020204" pitchFamily="34" charset="0"/>
              </a:defRPr>
            </a:lvl3pPr>
            <a:lvl4pPr>
              <a:defRPr sz="1970">
                <a:solidFill>
                  <a:schemeClr val="bg1"/>
                </a:solidFill>
                <a:latin typeface="Arial" panose="020B0604020202020204" pitchFamily="34" charset="0"/>
                <a:cs typeface="Arial" panose="020B0604020202020204" pitchFamily="34" charset="0"/>
              </a:defRPr>
            </a:lvl4pPr>
            <a:lvl5pPr>
              <a:defRPr sz="1970">
                <a:solidFill>
                  <a:schemeClr val="bg1"/>
                </a:solidFill>
                <a:latin typeface="Arial" panose="020B0604020202020204" pitchFamily="34" charset="0"/>
                <a:cs typeface="Arial" panose="020B0604020202020204" pitchFamily="34" charset="0"/>
              </a:defRPr>
            </a:lvl5pPr>
          </a:lstStyle>
          <a:p>
            <a:pPr lvl="0"/>
            <a:r>
              <a:rPr lang="en-US"/>
              <a:t>Edit Master text</a:t>
            </a:r>
          </a:p>
        </p:txBody>
      </p:sp>
    </p:spTree>
    <p:extLst>
      <p:ext uri="{BB962C8B-B14F-4D97-AF65-F5344CB8AC3E}">
        <p14:creationId xmlns:p14="http://schemas.microsoft.com/office/powerpoint/2010/main" val="36283847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43468" r="126" b="34569"/>
          <a:stretch/>
        </p:blipFill>
        <p:spPr>
          <a:xfrm>
            <a:off x="1" y="1"/>
            <a:ext cx="12191999" cy="1508247"/>
          </a:xfrm>
          <a:prstGeom prst="rect">
            <a:avLst/>
          </a:prstGeom>
        </p:spPr>
      </p:pic>
      <p:sp>
        <p:nvSpPr>
          <p:cNvPr id="9" name="Title Placeholder 1"/>
          <p:cNvSpPr>
            <a:spLocks noGrp="1"/>
          </p:cNvSpPr>
          <p:nvPr>
            <p:ph type="title"/>
          </p:nvPr>
        </p:nvSpPr>
        <p:spPr>
          <a:xfrm>
            <a:off x="312973" y="654953"/>
            <a:ext cx="11371295" cy="532704"/>
          </a:xfrm>
          <a:prstGeom prst="rect">
            <a:avLst/>
          </a:prstGeom>
        </p:spPr>
        <p:txBody>
          <a:bodyPr vert="horz" wrap="square" lIns="91440" tIns="45720" rIns="91440" bIns="0" rtlCol="0" anchor="t" anchorCtr="0">
            <a:spAutoFit/>
          </a:bodyPr>
          <a:lstStyle>
            <a:lvl1pPr>
              <a:defRPr sz="3377" b="1">
                <a:solidFill>
                  <a:srgbClr val="1B3B5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3" name="Text Placeholder 2"/>
          <p:cNvSpPr>
            <a:spLocks noGrp="1"/>
          </p:cNvSpPr>
          <p:nvPr>
            <p:ph type="body" sz="quarter" idx="10"/>
          </p:nvPr>
        </p:nvSpPr>
        <p:spPr>
          <a:xfrm>
            <a:off x="379743" y="2046231"/>
            <a:ext cx="11305188" cy="3212314"/>
          </a:xfrm>
        </p:spPr>
        <p:txBody>
          <a:bodyPr/>
          <a:lstStyle>
            <a:lvl1pPr marL="0" indent="0">
              <a:buNone/>
              <a:defRPr/>
            </a:lvl1pPr>
          </a:lstStyle>
          <a:p>
            <a:pPr lvl="0"/>
            <a:r>
              <a:rPr lang="en-US"/>
              <a:t>Edit Master text</a:t>
            </a:r>
          </a:p>
        </p:txBody>
      </p:sp>
    </p:spTree>
    <p:extLst>
      <p:ext uri="{BB962C8B-B14F-4D97-AF65-F5344CB8AC3E}">
        <p14:creationId xmlns:p14="http://schemas.microsoft.com/office/powerpoint/2010/main" val="118273063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 y="-6123"/>
            <a:ext cx="12194204" cy="6859238"/>
          </a:xfrm>
          <a:prstGeom prst="rect">
            <a:avLst/>
          </a:prstGeom>
        </p:spPr>
      </p:pic>
      <p:sp>
        <p:nvSpPr>
          <p:cNvPr id="6" name="Title Placeholder 1"/>
          <p:cNvSpPr>
            <a:spLocks noGrp="1"/>
          </p:cNvSpPr>
          <p:nvPr>
            <p:ph type="title"/>
          </p:nvPr>
        </p:nvSpPr>
        <p:spPr>
          <a:xfrm>
            <a:off x="838199" y="465442"/>
            <a:ext cx="10515600" cy="508163"/>
          </a:xfrm>
          <a:prstGeom prst="rect">
            <a:avLst/>
          </a:prstGeom>
        </p:spPr>
        <p:txBody>
          <a:bodyPr vert="horz" lIns="91440" tIns="45720" rIns="91440" bIns="0" rtlCol="0" anchor="t" anchorCtr="0">
            <a:spAutoFit/>
          </a:bodyPr>
          <a:lstStyle>
            <a:lvl1pPr>
              <a:defRPr sz="3200" b="1">
                <a:solidFill>
                  <a:srgbClr val="1B3B51"/>
                </a:solidFill>
                <a:latin typeface="EC Square Sans Pro" panose="020B05060400000200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2620033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905698"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3682050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BC1943D-5B0E-49E7-AD2F-297ED7C0A29A}"/>
              </a:ext>
            </a:extLst>
          </p:cNvPr>
          <p:cNvSpPr/>
          <p:nvPr userDrawn="1"/>
        </p:nvSpPr>
        <p:spPr>
          <a:xfrm>
            <a:off x="0" y="-5628"/>
            <a:ext cx="12192001" cy="6858000"/>
          </a:xfrm>
          <a:prstGeom prst="rect">
            <a:avLst/>
          </a:prstGeom>
          <a:solidFill>
            <a:schemeClr val="tx1">
              <a:lumMod val="95000"/>
              <a:lumOff val="5000"/>
              <a:alpha val="93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9" name="Rectangle 8">
            <a:extLst>
              <a:ext uri="{FF2B5EF4-FFF2-40B4-BE49-F238E27FC236}">
                <a16:creationId xmlns:a16="http://schemas.microsoft.com/office/drawing/2014/main" id="{A8B4A57F-40BC-44FE-AEBC-4E0D3EACD7CF}"/>
              </a:ext>
            </a:extLst>
          </p:cNvPr>
          <p:cNvSpPr/>
          <p:nvPr userDrawn="1"/>
        </p:nvSpPr>
        <p:spPr>
          <a:xfrm>
            <a:off x="1" y="1"/>
            <a:ext cx="6168026" cy="6858000"/>
          </a:xfrm>
          <a:prstGeom prst="rect">
            <a:avLst/>
          </a:prstGeom>
          <a:gradFill flip="none" rotWithShape="1">
            <a:gsLst>
              <a:gs pos="0">
                <a:schemeClr val="accent1">
                  <a:lumMod val="50000"/>
                </a:schemeClr>
              </a:gs>
              <a:gs pos="100000">
                <a:schemeClr val="accent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pic>
        <p:nvPicPr>
          <p:cNvPr id="47" name="Picture 46" descr="A person and person on a map&#10;&#10;Description automatically generated">
            <a:extLst>
              <a:ext uri="{FF2B5EF4-FFF2-40B4-BE49-F238E27FC236}">
                <a16:creationId xmlns:a16="http://schemas.microsoft.com/office/drawing/2014/main" id="{E2799575-5850-F5B1-23DB-5686A8B20F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5554" y="-37247"/>
            <a:ext cx="6557241" cy="6984000"/>
          </a:xfrm>
          <a:prstGeom prst="rect">
            <a:avLst/>
          </a:prstGeom>
        </p:spPr>
      </p:pic>
      <p:sp>
        <p:nvSpPr>
          <p:cNvPr id="26" name="TextBox 25">
            <a:extLst>
              <a:ext uri="{FF2B5EF4-FFF2-40B4-BE49-F238E27FC236}">
                <a16:creationId xmlns:a16="http://schemas.microsoft.com/office/drawing/2014/main" id="{ECF50450-533A-AD39-6C32-3F723F95DC18}"/>
              </a:ext>
            </a:extLst>
          </p:cNvPr>
          <p:cNvSpPr txBox="1"/>
          <p:nvPr userDrawn="1"/>
        </p:nvSpPr>
        <p:spPr>
          <a:xfrm>
            <a:off x="702555" y="2457282"/>
            <a:ext cx="4465658" cy="707758"/>
          </a:xfrm>
          <a:prstGeom prst="rect">
            <a:avLst/>
          </a:prstGeom>
          <a:noFill/>
        </p:spPr>
        <p:txBody>
          <a:bodyPr wrap="square" rtlCol="0">
            <a:spAutoFit/>
          </a:bodyPr>
          <a:lstStyle/>
          <a:p>
            <a:r>
              <a:rPr lang="en-US" sz="3999" b="1">
                <a:solidFill>
                  <a:schemeClr val="bg1"/>
                </a:solidFill>
                <a:latin typeface="Open Sans" panose="020B0606030504020204" pitchFamily="34" charset="0"/>
                <a:ea typeface="Open Sans" panose="020B0606030504020204" pitchFamily="34" charset="0"/>
                <a:cs typeface="Open Sans" panose="020B0606030504020204" pitchFamily="34" charset="0"/>
              </a:rPr>
              <a:t>Thank you</a:t>
            </a:r>
          </a:p>
        </p:txBody>
      </p:sp>
      <p:sp>
        <p:nvSpPr>
          <p:cNvPr id="5" name="Slide Number Placeholder 4">
            <a:extLst>
              <a:ext uri="{FF2B5EF4-FFF2-40B4-BE49-F238E27FC236}">
                <a16:creationId xmlns:a16="http://schemas.microsoft.com/office/drawing/2014/main" id="{B0219CAB-C740-4D68-A375-4C22C17DA264}"/>
              </a:ext>
            </a:extLst>
          </p:cNvPr>
          <p:cNvSpPr>
            <a:spLocks noGrp="1"/>
          </p:cNvSpPr>
          <p:nvPr>
            <p:ph type="sldNum" sz="quarter" idx="12"/>
          </p:nvPr>
        </p:nvSpPr>
        <p:spPr>
          <a:xfrm>
            <a:off x="11082096" y="6415291"/>
            <a:ext cx="516554" cy="442709"/>
          </a:xfrm>
          <a:prstGeom prst="rect">
            <a:avLst/>
          </a:prstGeom>
          <a:solidFill>
            <a:schemeClr val="accent1"/>
          </a:solidFill>
        </p:spPr>
        <p:txBody>
          <a:bodyPr/>
          <a:lstStyle>
            <a:lvl1pPr algn="ctr">
              <a:defRPr>
                <a:solidFill>
                  <a:schemeClr val="bg1"/>
                </a:solidFill>
              </a:defRPr>
            </a:lvl1pPr>
          </a:lstStyle>
          <a:p>
            <a:fld id="{96E69268-9C8B-4EBF-A9EE-DC5DC2D48DC3}" type="slidenum">
              <a:rPr lang="en-US" smtClean="0"/>
              <a:pPr/>
              <a:t>‹#›</a:t>
            </a:fld>
            <a:endParaRPr lang="en-US"/>
          </a:p>
        </p:txBody>
      </p:sp>
      <p:sp>
        <p:nvSpPr>
          <p:cNvPr id="6" name="Footer Placeholder 3">
            <a:extLst>
              <a:ext uri="{FF2B5EF4-FFF2-40B4-BE49-F238E27FC236}">
                <a16:creationId xmlns:a16="http://schemas.microsoft.com/office/drawing/2014/main" id="{847BD2D4-461B-42D9-AB6D-13C0F4BB2DDD}"/>
              </a:ext>
            </a:extLst>
          </p:cNvPr>
          <p:cNvSpPr>
            <a:spLocks noGrp="1"/>
          </p:cNvSpPr>
          <p:nvPr>
            <p:ph type="ftr" sz="quarter" idx="11"/>
          </p:nvPr>
        </p:nvSpPr>
        <p:spPr>
          <a:xfrm>
            <a:off x="2235199" y="6415292"/>
            <a:ext cx="3860800" cy="365124"/>
          </a:xfrm>
          <a:prstGeom prst="rect">
            <a:avLst/>
          </a:prstGeom>
        </p:spPr>
        <p:txBody>
          <a:bodyPr/>
          <a:lstStyle>
            <a:lvl1pPr algn="ctr">
              <a:defRPr>
                <a:solidFill>
                  <a:schemeClr val="bg1">
                    <a:lumMod val="75000"/>
                  </a:schemeClr>
                </a:solidFill>
              </a:defRPr>
            </a:lvl1pPr>
          </a:lstStyle>
          <a:p>
            <a:endParaRPr lang="en-US"/>
          </a:p>
        </p:txBody>
      </p:sp>
      <p:cxnSp>
        <p:nvCxnSpPr>
          <p:cNvPr id="27" name="Straight Connector 26">
            <a:extLst>
              <a:ext uri="{FF2B5EF4-FFF2-40B4-BE49-F238E27FC236}">
                <a16:creationId xmlns:a16="http://schemas.microsoft.com/office/drawing/2014/main" id="{9C3FB283-5E8E-A398-EBD0-A5CA3312E169}"/>
              </a:ext>
            </a:extLst>
          </p:cNvPr>
          <p:cNvCxnSpPr>
            <a:cxnSpLocks/>
          </p:cNvCxnSpPr>
          <p:nvPr userDrawn="1"/>
        </p:nvCxnSpPr>
        <p:spPr>
          <a:xfrm>
            <a:off x="766021" y="3356992"/>
            <a:ext cx="4465658" cy="0"/>
          </a:xfrm>
          <a:prstGeom prst="line">
            <a:avLst/>
          </a:prstGeom>
          <a:ln w="31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76F757DB-5EE4-4358-8AB9-7CC98BB8AC43}"/>
              </a:ext>
            </a:extLst>
          </p:cNvPr>
          <p:cNvGrpSpPr/>
          <p:nvPr/>
        </p:nvGrpSpPr>
        <p:grpSpPr>
          <a:xfrm>
            <a:off x="847684" y="3633581"/>
            <a:ext cx="345931" cy="339240"/>
            <a:chOff x="-3406775" y="-4763"/>
            <a:chExt cx="3160712" cy="3100388"/>
          </a:xfrm>
          <a:solidFill>
            <a:schemeClr val="bg1"/>
          </a:solidFill>
        </p:grpSpPr>
        <p:sp>
          <p:nvSpPr>
            <p:cNvPr id="31" name="Freeform 5">
              <a:extLst>
                <a:ext uri="{FF2B5EF4-FFF2-40B4-BE49-F238E27FC236}">
                  <a16:creationId xmlns:a16="http://schemas.microsoft.com/office/drawing/2014/main" id="{8AF9B165-ACE8-F1A2-0EE4-90C1470EC75A}"/>
                </a:ext>
              </a:extLst>
            </p:cNvPr>
            <p:cNvSpPr>
              <a:spLocks noEditPoints="1"/>
            </p:cNvSpPr>
            <p:nvPr/>
          </p:nvSpPr>
          <p:spPr bwMode="auto">
            <a:xfrm>
              <a:off x="-2170113" y="615950"/>
              <a:ext cx="723900" cy="722313"/>
            </a:xfrm>
            <a:custGeom>
              <a:avLst/>
              <a:gdLst>
                <a:gd name="T0" fmla="*/ 119 w 238"/>
                <a:gd name="T1" fmla="*/ 238 h 238"/>
                <a:gd name="T2" fmla="*/ 238 w 238"/>
                <a:gd name="T3" fmla="*/ 119 h 238"/>
                <a:gd name="T4" fmla="*/ 119 w 238"/>
                <a:gd name="T5" fmla="*/ 0 h 238"/>
                <a:gd name="T6" fmla="*/ 0 w 238"/>
                <a:gd name="T7" fmla="*/ 119 h 238"/>
                <a:gd name="T8" fmla="*/ 119 w 238"/>
                <a:gd name="T9" fmla="*/ 238 h 238"/>
                <a:gd name="T10" fmla="*/ 119 w 238"/>
                <a:gd name="T11" fmla="*/ 34 h 238"/>
                <a:gd name="T12" fmla="*/ 204 w 238"/>
                <a:gd name="T13" fmla="*/ 119 h 238"/>
                <a:gd name="T14" fmla="*/ 119 w 238"/>
                <a:gd name="T15" fmla="*/ 204 h 238"/>
                <a:gd name="T16" fmla="*/ 34 w 238"/>
                <a:gd name="T17" fmla="*/ 119 h 238"/>
                <a:gd name="T18" fmla="*/ 119 w 238"/>
                <a:gd name="T19" fmla="*/ 34 h 238"/>
                <a:gd name="T20" fmla="*/ 119 w 238"/>
                <a:gd name="T21" fmla="*/ 34 h 238"/>
                <a:gd name="T22" fmla="*/ 119 w 238"/>
                <a:gd name="T23" fmla="*/ 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8" h="238">
                  <a:moveTo>
                    <a:pt x="119" y="238"/>
                  </a:moveTo>
                  <a:cubicBezTo>
                    <a:pt x="185" y="238"/>
                    <a:pt x="238" y="184"/>
                    <a:pt x="238" y="119"/>
                  </a:cubicBezTo>
                  <a:cubicBezTo>
                    <a:pt x="238" y="53"/>
                    <a:pt x="185" y="0"/>
                    <a:pt x="119" y="0"/>
                  </a:cubicBezTo>
                  <a:cubicBezTo>
                    <a:pt x="53" y="0"/>
                    <a:pt x="0" y="53"/>
                    <a:pt x="0" y="119"/>
                  </a:cubicBezTo>
                  <a:cubicBezTo>
                    <a:pt x="0" y="184"/>
                    <a:pt x="53" y="238"/>
                    <a:pt x="119" y="238"/>
                  </a:cubicBezTo>
                  <a:close/>
                  <a:moveTo>
                    <a:pt x="119" y="34"/>
                  </a:moveTo>
                  <a:cubicBezTo>
                    <a:pt x="166" y="34"/>
                    <a:pt x="204" y="72"/>
                    <a:pt x="204" y="119"/>
                  </a:cubicBezTo>
                  <a:cubicBezTo>
                    <a:pt x="204" y="166"/>
                    <a:pt x="166" y="204"/>
                    <a:pt x="119" y="204"/>
                  </a:cubicBezTo>
                  <a:cubicBezTo>
                    <a:pt x="72" y="204"/>
                    <a:pt x="34" y="166"/>
                    <a:pt x="34" y="119"/>
                  </a:cubicBezTo>
                  <a:cubicBezTo>
                    <a:pt x="34" y="72"/>
                    <a:pt x="72" y="34"/>
                    <a:pt x="119" y="34"/>
                  </a:cubicBezTo>
                  <a:close/>
                  <a:moveTo>
                    <a:pt x="119" y="34"/>
                  </a:moveTo>
                  <a:cubicBezTo>
                    <a:pt x="119" y="34"/>
                    <a:pt x="119" y="34"/>
                    <a:pt x="119" y="3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sp>
          <p:nvSpPr>
            <p:cNvPr id="32" name="Freeform 6">
              <a:extLst>
                <a:ext uri="{FF2B5EF4-FFF2-40B4-BE49-F238E27FC236}">
                  <a16:creationId xmlns:a16="http://schemas.microsoft.com/office/drawing/2014/main" id="{B8376FB1-5B18-1B04-224B-2D7741CE85C0}"/>
                </a:ext>
              </a:extLst>
            </p:cNvPr>
            <p:cNvSpPr>
              <a:spLocks noEditPoints="1"/>
            </p:cNvSpPr>
            <p:nvPr/>
          </p:nvSpPr>
          <p:spPr bwMode="auto">
            <a:xfrm>
              <a:off x="-3406775" y="-4763"/>
              <a:ext cx="3160712" cy="3100388"/>
            </a:xfrm>
            <a:custGeom>
              <a:avLst/>
              <a:gdLst>
                <a:gd name="T0" fmla="*/ 854 w 1040"/>
                <a:gd name="T1" fmla="*/ 629 h 1020"/>
                <a:gd name="T2" fmla="*/ 732 w 1040"/>
                <a:gd name="T3" fmla="*/ 629 h 1020"/>
                <a:gd name="T4" fmla="*/ 784 w 1040"/>
                <a:gd name="T5" fmla="*/ 554 h 1020"/>
                <a:gd name="T6" fmla="*/ 754 w 1040"/>
                <a:gd name="T7" fmla="*/ 95 h 1020"/>
                <a:gd name="T8" fmla="*/ 523 w 1040"/>
                <a:gd name="T9" fmla="*/ 0 h 1020"/>
                <a:gd name="T10" fmla="*/ 292 w 1040"/>
                <a:gd name="T11" fmla="*/ 95 h 1020"/>
                <a:gd name="T12" fmla="*/ 261 w 1040"/>
                <a:gd name="T13" fmla="*/ 554 h 1020"/>
                <a:gd name="T14" fmla="*/ 314 w 1040"/>
                <a:gd name="T15" fmla="*/ 629 h 1020"/>
                <a:gd name="T16" fmla="*/ 186 w 1040"/>
                <a:gd name="T17" fmla="*/ 629 h 1020"/>
                <a:gd name="T18" fmla="*/ 0 w 1040"/>
                <a:gd name="T19" fmla="*/ 1020 h 1020"/>
                <a:gd name="T20" fmla="*/ 1040 w 1040"/>
                <a:gd name="T21" fmla="*/ 1020 h 1020"/>
                <a:gd name="T22" fmla="*/ 854 w 1040"/>
                <a:gd name="T23" fmla="*/ 629 h 1020"/>
                <a:gd name="T24" fmla="*/ 289 w 1040"/>
                <a:gd name="T25" fmla="*/ 534 h 1020"/>
                <a:gd name="T26" fmla="*/ 316 w 1040"/>
                <a:gd name="T27" fmla="*/ 119 h 1020"/>
                <a:gd name="T28" fmla="*/ 523 w 1040"/>
                <a:gd name="T29" fmla="*/ 34 h 1020"/>
                <a:gd name="T30" fmla="*/ 730 w 1040"/>
                <a:gd name="T31" fmla="*/ 119 h 1020"/>
                <a:gd name="T32" fmla="*/ 756 w 1040"/>
                <a:gd name="T33" fmla="*/ 534 h 1020"/>
                <a:gd name="T34" fmla="*/ 523 w 1040"/>
                <a:gd name="T35" fmla="*/ 871 h 1020"/>
                <a:gd name="T36" fmla="*/ 355 w 1040"/>
                <a:gd name="T37" fmla="*/ 629 h 1020"/>
                <a:gd name="T38" fmla="*/ 289 w 1040"/>
                <a:gd name="T39" fmla="*/ 534 h 1020"/>
                <a:gd name="T40" fmla="*/ 207 w 1040"/>
                <a:gd name="T41" fmla="*/ 663 h 1020"/>
                <a:gd name="T42" fmla="*/ 337 w 1040"/>
                <a:gd name="T43" fmla="*/ 663 h 1020"/>
                <a:gd name="T44" fmla="*/ 523 w 1040"/>
                <a:gd name="T45" fmla="*/ 931 h 1020"/>
                <a:gd name="T46" fmla="*/ 708 w 1040"/>
                <a:gd name="T47" fmla="*/ 663 h 1020"/>
                <a:gd name="T48" fmla="*/ 832 w 1040"/>
                <a:gd name="T49" fmla="*/ 663 h 1020"/>
                <a:gd name="T50" fmla="*/ 986 w 1040"/>
                <a:gd name="T51" fmla="*/ 986 h 1020"/>
                <a:gd name="T52" fmla="*/ 53 w 1040"/>
                <a:gd name="T53" fmla="*/ 986 h 1020"/>
                <a:gd name="T54" fmla="*/ 207 w 1040"/>
                <a:gd name="T55" fmla="*/ 663 h 1020"/>
                <a:gd name="T56" fmla="*/ 207 w 1040"/>
                <a:gd name="T57" fmla="*/ 663 h 1020"/>
                <a:gd name="T58" fmla="*/ 207 w 1040"/>
                <a:gd name="T59" fmla="*/ 663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40" h="1020">
                  <a:moveTo>
                    <a:pt x="854" y="629"/>
                  </a:moveTo>
                  <a:cubicBezTo>
                    <a:pt x="732" y="629"/>
                    <a:pt x="732" y="629"/>
                    <a:pt x="732" y="629"/>
                  </a:cubicBezTo>
                  <a:cubicBezTo>
                    <a:pt x="784" y="554"/>
                    <a:pt x="784" y="554"/>
                    <a:pt x="784" y="554"/>
                  </a:cubicBezTo>
                  <a:cubicBezTo>
                    <a:pt x="882" y="424"/>
                    <a:pt x="868" y="209"/>
                    <a:pt x="754" y="95"/>
                  </a:cubicBezTo>
                  <a:cubicBezTo>
                    <a:pt x="692" y="34"/>
                    <a:pt x="610" y="0"/>
                    <a:pt x="523" y="0"/>
                  </a:cubicBezTo>
                  <a:cubicBezTo>
                    <a:pt x="436" y="0"/>
                    <a:pt x="354" y="34"/>
                    <a:pt x="292" y="95"/>
                  </a:cubicBezTo>
                  <a:cubicBezTo>
                    <a:pt x="178" y="209"/>
                    <a:pt x="164" y="424"/>
                    <a:pt x="261" y="554"/>
                  </a:cubicBezTo>
                  <a:cubicBezTo>
                    <a:pt x="314" y="629"/>
                    <a:pt x="314" y="629"/>
                    <a:pt x="314" y="629"/>
                  </a:cubicBezTo>
                  <a:cubicBezTo>
                    <a:pt x="186" y="629"/>
                    <a:pt x="186" y="629"/>
                    <a:pt x="186" y="629"/>
                  </a:cubicBezTo>
                  <a:cubicBezTo>
                    <a:pt x="0" y="1020"/>
                    <a:pt x="0" y="1020"/>
                    <a:pt x="0" y="1020"/>
                  </a:cubicBezTo>
                  <a:cubicBezTo>
                    <a:pt x="1040" y="1020"/>
                    <a:pt x="1040" y="1020"/>
                    <a:pt x="1040" y="1020"/>
                  </a:cubicBezTo>
                  <a:lnTo>
                    <a:pt x="854" y="629"/>
                  </a:lnTo>
                  <a:close/>
                  <a:moveTo>
                    <a:pt x="289" y="534"/>
                  </a:moveTo>
                  <a:cubicBezTo>
                    <a:pt x="201" y="416"/>
                    <a:pt x="213" y="222"/>
                    <a:pt x="316" y="119"/>
                  </a:cubicBezTo>
                  <a:cubicBezTo>
                    <a:pt x="371" y="64"/>
                    <a:pt x="445" y="34"/>
                    <a:pt x="523" y="34"/>
                  </a:cubicBezTo>
                  <a:cubicBezTo>
                    <a:pt x="601" y="34"/>
                    <a:pt x="674" y="64"/>
                    <a:pt x="730" y="119"/>
                  </a:cubicBezTo>
                  <a:cubicBezTo>
                    <a:pt x="832" y="222"/>
                    <a:pt x="845" y="416"/>
                    <a:pt x="756" y="534"/>
                  </a:cubicBezTo>
                  <a:cubicBezTo>
                    <a:pt x="523" y="871"/>
                    <a:pt x="523" y="871"/>
                    <a:pt x="523" y="871"/>
                  </a:cubicBezTo>
                  <a:cubicBezTo>
                    <a:pt x="355" y="629"/>
                    <a:pt x="355" y="629"/>
                    <a:pt x="355" y="629"/>
                  </a:cubicBezTo>
                  <a:lnTo>
                    <a:pt x="289" y="534"/>
                  </a:lnTo>
                  <a:close/>
                  <a:moveTo>
                    <a:pt x="207" y="663"/>
                  </a:moveTo>
                  <a:cubicBezTo>
                    <a:pt x="337" y="663"/>
                    <a:pt x="337" y="663"/>
                    <a:pt x="337" y="663"/>
                  </a:cubicBezTo>
                  <a:cubicBezTo>
                    <a:pt x="523" y="931"/>
                    <a:pt x="523" y="931"/>
                    <a:pt x="523" y="931"/>
                  </a:cubicBezTo>
                  <a:cubicBezTo>
                    <a:pt x="708" y="663"/>
                    <a:pt x="708" y="663"/>
                    <a:pt x="708" y="663"/>
                  </a:cubicBezTo>
                  <a:cubicBezTo>
                    <a:pt x="832" y="663"/>
                    <a:pt x="832" y="663"/>
                    <a:pt x="832" y="663"/>
                  </a:cubicBezTo>
                  <a:cubicBezTo>
                    <a:pt x="986" y="986"/>
                    <a:pt x="986" y="986"/>
                    <a:pt x="986" y="986"/>
                  </a:cubicBezTo>
                  <a:cubicBezTo>
                    <a:pt x="53" y="986"/>
                    <a:pt x="53" y="986"/>
                    <a:pt x="53" y="986"/>
                  </a:cubicBezTo>
                  <a:lnTo>
                    <a:pt x="207" y="663"/>
                  </a:lnTo>
                  <a:close/>
                  <a:moveTo>
                    <a:pt x="207" y="663"/>
                  </a:moveTo>
                  <a:cubicBezTo>
                    <a:pt x="207" y="663"/>
                    <a:pt x="207" y="663"/>
                    <a:pt x="207" y="66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grpSp>
      <p:grpSp>
        <p:nvGrpSpPr>
          <p:cNvPr id="34" name="Group 33">
            <a:extLst>
              <a:ext uri="{FF2B5EF4-FFF2-40B4-BE49-F238E27FC236}">
                <a16:creationId xmlns:a16="http://schemas.microsoft.com/office/drawing/2014/main" id="{74658F42-514E-6E6B-5EC5-838FDA8BC020}"/>
              </a:ext>
            </a:extLst>
          </p:cNvPr>
          <p:cNvGrpSpPr/>
          <p:nvPr/>
        </p:nvGrpSpPr>
        <p:grpSpPr>
          <a:xfrm>
            <a:off x="863356" y="4217836"/>
            <a:ext cx="314587" cy="223848"/>
            <a:chOff x="-1382713" y="61913"/>
            <a:chExt cx="2593976" cy="1846262"/>
          </a:xfrm>
          <a:solidFill>
            <a:schemeClr val="bg1"/>
          </a:solidFill>
        </p:grpSpPr>
        <p:sp>
          <p:nvSpPr>
            <p:cNvPr id="36" name="Freeform 10">
              <a:extLst>
                <a:ext uri="{FF2B5EF4-FFF2-40B4-BE49-F238E27FC236}">
                  <a16:creationId xmlns:a16="http://schemas.microsoft.com/office/drawing/2014/main" id="{10D917E7-7E1B-8774-64E2-88BB0BB2E16B}"/>
                </a:ext>
              </a:extLst>
            </p:cNvPr>
            <p:cNvSpPr>
              <a:spLocks noEditPoints="1"/>
            </p:cNvSpPr>
            <p:nvPr/>
          </p:nvSpPr>
          <p:spPr bwMode="auto">
            <a:xfrm>
              <a:off x="188913" y="949325"/>
              <a:ext cx="574675" cy="538162"/>
            </a:xfrm>
            <a:custGeom>
              <a:avLst/>
              <a:gdLst>
                <a:gd name="T0" fmla="*/ 174 w 189"/>
                <a:gd name="T1" fmla="*/ 177 h 177"/>
                <a:gd name="T2" fmla="*/ 164 w 189"/>
                <a:gd name="T3" fmla="*/ 174 h 177"/>
                <a:gd name="T4" fmla="*/ 6 w 189"/>
                <a:gd name="T5" fmla="*/ 25 h 177"/>
                <a:gd name="T6" fmla="*/ 5 w 189"/>
                <a:gd name="T7" fmla="*/ 6 h 177"/>
                <a:gd name="T8" fmla="*/ 25 w 189"/>
                <a:gd name="T9" fmla="*/ 5 h 177"/>
                <a:gd name="T10" fmla="*/ 183 w 189"/>
                <a:gd name="T11" fmla="*/ 154 h 177"/>
                <a:gd name="T12" fmla="*/ 184 w 189"/>
                <a:gd name="T13" fmla="*/ 173 h 177"/>
                <a:gd name="T14" fmla="*/ 174 w 189"/>
                <a:gd name="T15" fmla="*/ 177 h 177"/>
                <a:gd name="T16" fmla="*/ 174 w 189"/>
                <a:gd name="T17" fmla="*/ 177 h 177"/>
                <a:gd name="T18" fmla="*/ 174 w 189"/>
                <a:gd name="T19"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77">
                  <a:moveTo>
                    <a:pt x="174" y="177"/>
                  </a:moveTo>
                  <a:cubicBezTo>
                    <a:pt x="170" y="177"/>
                    <a:pt x="167" y="176"/>
                    <a:pt x="164" y="174"/>
                  </a:cubicBezTo>
                  <a:cubicBezTo>
                    <a:pt x="6" y="25"/>
                    <a:pt x="6" y="25"/>
                    <a:pt x="6" y="25"/>
                  </a:cubicBezTo>
                  <a:cubicBezTo>
                    <a:pt x="1" y="20"/>
                    <a:pt x="0" y="11"/>
                    <a:pt x="5" y="6"/>
                  </a:cubicBezTo>
                  <a:cubicBezTo>
                    <a:pt x="11" y="0"/>
                    <a:pt x="19" y="0"/>
                    <a:pt x="25" y="5"/>
                  </a:cubicBezTo>
                  <a:cubicBezTo>
                    <a:pt x="183" y="154"/>
                    <a:pt x="183" y="154"/>
                    <a:pt x="183" y="154"/>
                  </a:cubicBezTo>
                  <a:cubicBezTo>
                    <a:pt x="189" y="159"/>
                    <a:pt x="189" y="168"/>
                    <a:pt x="184" y="173"/>
                  </a:cubicBezTo>
                  <a:cubicBezTo>
                    <a:pt x="181" y="176"/>
                    <a:pt x="177" y="177"/>
                    <a:pt x="174" y="177"/>
                  </a:cubicBezTo>
                  <a:close/>
                  <a:moveTo>
                    <a:pt x="174" y="177"/>
                  </a:moveTo>
                  <a:cubicBezTo>
                    <a:pt x="174" y="177"/>
                    <a:pt x="174" y="177"/>
                    <a:pt x="174" y="17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sp>
          <p:nvSpPr>
            <p:cNvPr id="37" name="Freeform 11">
              <a:extLst>
                <a:ext uri="{FF2B5EF4-FFF2-40B4-BE49-F238E27FC236}">
                  <a16:creationId xmlns:a16="http://schemas.microsoft.com/office/drawing/2014/main" id="{F1140111-6C6E-E091-21A1-7D82E48FD9A2}"/>
                </a:ext>
              </a:extLst>
            </p:cNvPr>
            <p:cNvSpPr>
              <a:spLocks noEditPoints="1"/>
            </p:cNvSpPr>
            <p:nvPr/>
          </p:nvSpPr>
          <p:spPr bwMode="auto">
            <a:xfrm>
              <a:off x="-935038" y="949325"/>
              <a:ext cx="574675" cy="538162"/>
            </a:xfrm>
            <a:custGeom>
              <a:avLst/>
              <a:gdLst>
                <a:gd name="T0" fmla="*/ 16 w 189"/>
                <a:gd name="T1" fmla="*/ 177 h 177"/>
                <a:gd name="T2" fmla="*/ 6 w 189"/>
                <a:gd name="T3" fmla="*/ 173 h 177"/>
                <a:gd name="T4" fmla="*/ 6 w 189"/>
                <a:gd name="T5" fmla="*/ 154 h 177"/>
                <a:gd name="T6" fmla="*/ 164 w 189"/>
                <a:gd name="T7" fmla="*/ 5 h 177"/>
                <a:gd name="T8" fmla="*/ 184 w 189"/>
                <a:gd name="T9" fmla="*/ 6 h 177"/>
                <a:gd name="T10" fmla="*/ 183 w 189"/>
                <a:gd name="T11" fmla="*/ 25 h 177"/>
                <a:gd name="T12" fmla="*/ 25 w 189"/>
                <a:gd name="T13" fmla="*/ 174 h 177"/>
                <a:gd name="T14" fmla="*/ 16 w 189"/>
                <a:gd name="T15" fmla="*/ 177 h 177"/>
                <a:gd name="T16" fmla="*/ 16 w 189"/>
                <a:gd name="T17" fmla="*/ 177 h 177"/>
                <a:gd name="T18" fmla="*/ 16 w 189"/>
                <a:gd name="T19"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 h="177">
                  <a:moveTo>
                    <a:pt x="16" y="177"/>
                  </a:moveTo>
                  <a:cubicBezTo>
                    <a:pt x="12" y="177"/>
                    <a:pt x="8" y="176"/>
                    <a:pt x="6" y="173"/>
                  </a:cubicBezTo>
                  <a:cubicBezTo>
                    <a:pt x="0" y="168"/>
                    <a:pt x="1" y="159"/>
                    <a:pt x="6" y="154"/>
                  </a:cubicBezTo>
                  <a:cubicBezTo>
                    <a:pt x="164" y="5"/>
                    <a:pt x="164" y="5"/>
                    <a:pt x="164" y="5"/>
                  </a:cubicBezTo>
                  <a:cubicBezTo>
                    <a:pt x="170" y="0"/>
                    <a:pt x="179" y="0"/>
                    <a:pt x="184" y="6"/>
                  </a:cubicBezTo>
                  <a:cubicBezTo>
                    <a:pt x="189" y="11"/>
                    <a:pt x="189" y="20"/>
                    <a:pt x="183" y="25"/>
                  </a:cubicBezTo>
                  <a:cubicBezTo>
                    <a:pt x="25" y="174"/>
                    <a:pt x="25" y="174"/>
                    <a:pt x="25" y="174"/>
                  </a:cubicBezTo>
                  <a:cubicBezTo>
                    <a:pt x="22" y="176"/>
                    <a:pt x="19" y="177"/>
                    <a:pt x="16" y="177"/>
                  </a:cubicBezTo>
                  <a:close/>
                  <a:moveTo>
                    <a:pt x="16" y="177"/>
                  </a:moveTo>
                  <a:cubicBezTo>
                    <a:pt x="16" y="177"/>
                    <a:pt x="16" y="177"/>
                    <a:pt x="16" y="17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sp>
          <p:nvSpPr>
            <p:cNvPr id="38" name="Freeform 12">
              <a:extLst>
                <a:ext uri="{FF2B5EF4-FFF2-40B4-BE49-F238E27FC236}">
                  <a16:creationId xmlns:a16="http://schemas.microsoft.com/office/drawing/2014/main" id="{AC7F33EE-EB68-3931-3453-7D24F3059FF5}"/>
                </a:ext>
              </a:extLst>
            </p:cNvPr>
            <p:cNvSpPr>
              <a:spLocks noEditPoints="1"/>
            </p:cNvSpPr>
            <p:nvPr/>
          </p:nvSpPr>
          <p:spPr bwMode="auto">
            <a:xfrm>
              <a:off x="-1382713" y="61913"/>
              <a:ext cx="2593976" cy="1846262"/>
            </a:xfrm>
            <a:custGeom>
              <a:avLst/>
              <a:gdLst>
                <a:gd name="T0" fmla="*/ 784 w 853"/>
                <a:gd name="T1" fmla="*/ 606 h 606"/>
                <a:gd name="T2" fmla="*/ 69 w 853"/>
                <a:gd name="T3" fmla="*/ 606 h 606"/>
                <a:gd name="T4" fmla="*/ 0 w 853"/>
                <a:gd name="T5" fmla="*/ 538 h 606"/>
                <a:gd name="T6" fmla="*/ 0 w 853"/>
                <a:gd name="T7" fmla="*/ 69 h 606"/>
                <a:gd name="T8" fmla="*/ 69 w 853"/>
                <a:gd name="T9" fmla="*/ 0 h 606"/>
                <a:gd name="T10" fmla="*/ 784 w 853"/>
                <a:gd name="T11" fmla="*/ 0 h 606"/>
                <a:gd name="T12" fmla="*/ 853 w 853"/>
                <a:gd name="T13" fmla="*/ 69 h 606"/>
                <a:gd name="T14" fmla="*/ 853 w 853"/>
                <a:gd name="T15" fmla="*/ 538 h 606"/>
                <a:gd name="T16" fmla="*/ 784 w 853"/>
                <a:gd name="T17" fmla="*/ 606 h 606"/>
                <a:gd name="T18" fmla="*/ 69 w 853"/>
                <a:gd name="T19" fmla="*/ 28 h 606"/>
                <a:gd name="T20" fmla="*/ 28 w 853"/>
                <a:gd name="T21" fmla="*/ 69 h 606"/>
                <a:gd name="T22" fmla="*/ 28 w 853"/>
                <a:gd name="T23" fmla="*/ 538 h 606"/>
                <a:gd name="T24" fmla="*/ 69 w 853"/>
                <a:gd name="T25" fmla="*/ 579 h 606"/>
                <a:gd name="T26" fmla="*/ 784 w 853"/>
                <a:gd name="T27" fmla="*/ 579 h 606"/>
                <a:gd name="T28" fmla="*/ 825 w 853"/>
                <a:gd name="T29" fmla="*/ 538 h 606"/>
                <a:gd name="T30" fmla="*/ 825 w 853"/>
                <a:gd name="T31" fmla="*/ 69 h 606"/>
                <a:gd name="T32" fmla="*/ 784 w 853"/>
                <a:gd name="T33" fmla="*/ 28 h 606"/>
                <a:gd name="T34" fmla="*/ 69 w 853"/>
                <a:gd name="T35" fmla="*/ 28 h 606"/>
                <a:gd name="T36" fmla="*/ 69 w 853"/>
                <a:gd name="T37" fmla="*/ 28 h 606"/>
                <a:gd name="T38" fmla="*/ 69 w 853"/>
                <a:gd name="T39" fmla="*/ 28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606">
                  <a:moveTo>
                    <a:pt x="784" y="606"/>
                  </a:moveTo>
                  <a:cubicBezTo>
                    <a:pt x="69" y="606"/>
                    <a:pt x="69" y="606"/>
                    <a:pt x="69" y="606"/>
                  </a:cubicBezTo>
                  <a:cubicBezTo>
                    <a:pt x="31" y="606"/>
                    <a:pt x="0" y="576"/>
                    <a:pt x="0" y="538"/>
                  </a:cubicBezTo>
                  <a:cubicBezTo>
                    <a:pt x="0" y="69"/>
                    <a:pt x="0" y="69"/>
                    <a:pt x="0" y="69"/>
                  </a:cubicBezTo>
                  <a:cubicBezTo>
                    <a:pt x="0" y="31"/>
                    <a:pt x="31" y="0"/>
                    <a:pt x="69" y="0"/>
                  </a:cubicBezTo>
                  <a:cubicBezTo>
                    <a:pt x="784" y="0"/>
                    <a:pt x="784" y="0"/>
                    <a:pt x="784" y="0"/>
                  </a:cubicBezTo>
                  <a:cubicBezTo>
                    <a:pt x="822" y="0"/>
                    <a:pt x="853" y="31"/>
                    <a:pt x="853" y="69"/>
                  </a:cubicBezTo>
                  <a:cubicBezTo>
                    <a:pt x="853" y="538"/>
                    <a:pt x="853" y="538"/>
                    <a:pt x="853" y="538"/>
                  </a:cubicBezTo>
                  <a:cubicBezTo>
                    <a:pt x="853" y="576"/>
                    <a:pt x="822" y="606"/>
                    <a:pt x="784" y="606"/>
                  </a:cubicBezTo>
                  <a:close/>
                  <a:moveTo>
                    <a:pt x="69" y="28"/>
                  </a:moveTo>
                  <a:cubicBezTo>
                    <a:pt x="46" y="28"/>
                    <a:pt x="28" y="46"/>
                    <a:pt x="28" y="69"/>
                  </a:cubicBezTo>
                  <a:cubicBezTo>
                    <a:pt x="28" y="538"/>
                    <a:pt x="28" y="538"/>
                    <a:pt x="28" y="538"/>
                  </a:cubicBezTo>
                  <a:cubicBezTo>
                    <a:pt x="28" y="560"/>
                    <a:pt x="46" y="579"/>
                    <a:pt x="69" y="579"/>
                  </a:cubicBezTo>
                  <a:cubicBezTo>
                    <a:pt x="784" y="579"/>
                    <a:pt x="784" y="579"/>
                    <a:pt x="784" y="579"/>
                  </a:cubicBezTo>
                  <a:cubicBezTo>
                    <a:pt x="807" y="579"/>
                    <a:pt x="825" y="560"/>
                    <a:pt x="825" y="538"/>
                  </a:cubicBezTo>
                  <a:cubicBezTo>
                    <a:pt x="825" y="69"/>
                    <a:pt x="825" y="69"/>
                    <a:pt x="825" y="69"/>
                  </a:cubicBezTo>
                  <a:cubicBezTo>
                    <a:pt x="825" y="46"/>
                    <a:pt x="807" y="28"/>
                    <a:pt x="784" y="28"/>
                  </a:cubicBezTo>
                  <a:lnTo>
                    <a:pt x="69" y="28"/>
                  </a:lnTo>
                  <a:close/>
                  <a:moveTo>
                    <a:pt x="69" y="28"/>
                  </a:moveTo>
                  <a:cubicBezTo>
                    <a:pt x="69" y="28"/>
                    <a:pt x="69" y="28"/>
                    <a:pt x="69" y="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sp>
          <p:nvSpPr>
            <p:cNvPr id="39" name="Freeform 13">
              <a:extLst>
                <a:ext uri="{FF2B5EF4-FFF2-40B4-BE49-F238E27FC236}">
                  <a16:creationId xmlns:a16="http://schemas.microsoft.com/office/drawing/2014/main" id="{35BD8F5A-FB5C-0469-814E-9EA56D36F403}"/>
                </a:ext>
              </a:extLst>
            </p:cNvPr>
            <p:cNvSpPr>
              <a:spLocks noEditPoints="1"/>
            </p:cNvSpPr>
            <p:nvPr/>
          </p:nvSpPr>
          <p:spPr bwMode="auto">
            <a:xfrm>
              <a:off x="-1330325" y="125413"/>
              <a:ext cx="2489201" cy="1069975"/>
            </a:xfrm>
            <a:custGeom>
              <a:avLst/>
              <a:gdLst>
                <a:gd name="T0" fmla="*/ 410 w 819"/>
                <a:gd name="T1" fmla="*/ 351 h 351"/>
                <a:gd name="T2" fmla="*/ 359 w 819"/>
                <a:gd name="T3" fmla="*/ 333 h 351"/>
                <a:gd name="T4" fmla="*/ 6 w 819"/>
                <a:gd name="T5" fmla="*/ 25 h 351"/>
                <a:gd name="T6" fmla="*/ 5 w 819"/>
                <a:gd name="T7" fmla="*/ 6 h 351"/>
                <a:gd name="T8" fmla="*/ 24 w 819"/>
                <a:gd name="T9" fmla="*/ 4 h 351"/>
                <a:gd name="T10" fmla="*/ 377 w 819"/>
                <a:gd name="T11" fmla="*/ 312 h 351"/>
                <a:gd name="T12" fmla="*/ 442 w 819"/>
                <a:gd name="T13" fmla="*/ 312 h 351"/>
                <a:gd name="T14" fmla="*/ 795 w 819"/>
                <a:gd name="T15" fmla="*/ 5 h 351"/>
                <a:gd name="T16" fmla="*/ 814 w 819"/>
                <a:gd name="T17" fmla="*/ 6 h 351"/>
                <a:gd name="T18" fmla="*/ 813 w 819"/>
                <a:gd name="T19" fmla="*/ 26 h 351"/>
                <a:gd name="T20" fmla="*/ 460 w 819"/>
                <a:gd name="T21" fmla="*/ 333 h 351"/>
                <a:gd name="T22" fmla="*/ 410 w 819"/>
                <a:gd name="T23" fmla="*/ 351 h 351"/>
                <a:gd name="T24" fmla="*/ 410 w 819"/>
                <a:gd name="T25" fmla="*/ 351 h 351"/>
                <a:gd name="T26" fmla="*/ 410 w 819"/>
                <a:gd name="T27"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9" h="351">
                  <a:moveTo>
                    <a:pt x="410" y="351"/>
                  </a:moveTo>
                  <a:cubicBezTo>
                    <a:pt x="391" y="351"/>
                    <a:pt x="373" y="345"/>
                    <a:pt x="359" y="333"/>
                  </a:cubicBezTo>
                  <a:cubicBezTo>
                    <a:pt x="6" y="25"/>
                    <a:pt x="6" y="25"/>
                    <a:pt x="6" y="25"/>
                  </a:cubicBezTo>
                  <a:cubicBezTo>
                    <a:pt x="0" y="20"/>
                    <a:pt x="0" y="12"/>
                    <a:pt x="5" y="6"/>
                  </a:cubicBezTo>
                  <a:cubicBezTo>
                    <a:pt x="10" y="0"/>
                    <a:pt x="18" y="0"/>
                    <a:pt x="24" y="4"/>
                  </a:cubicBezTo>
                  <a:cubicBezTo>
                    <a:pt x="377" y="312"/>
                    <a:pt x="377" y="312"/>
                    <a:pt x="377" y="312"/>
                  </a:cubicBezTo>
                  <a:cubicBezTo>
                    <a:pt x="395" y="328"/>
                    <a:pt x="424" y="328"/>
                    <a:pt x="442" y="312"/>
                  </a:cubicBezTo>
                  <a:cubicBezTo>
                    <a:pt x="795" y="5"/>
                    <a:pt x="795" y="5"/>
                    <a:pt x="795" y="5"/>
                  </a:cubicBezTo>
                  <a:cubicBezTo>
                    <a:pt x="800" y="0"/>
                    <a:pt x="809" y="0"/>
                    <a:pt x="814" y="6"/>
                  </a:cubicBezTo>
                  <a:cubicBezTo>
                    <a:pt x="819" y="12"/>
                    <a:pt x="819" y="21"/>
                    <a:pt x="813" y="26"/>
                  </a:cubicBezTo>
                  <a:cubicBezTo>
                    <a:pt x="460" y="333"/>
                    <a:pt x="460" y="333"/>
                    <a:pt x="460" y="333"/>
                  </a:cubicBezTo>
                  <a:cubicBezTo>
                    <a:pt x="446" y="345"/>
                    <a:pt x="428" y="351"/>
                    <a:pt x="410" y="351"/>
                  </a:cubicBezTo>
                  <a:close/>
                  <a:moveTo>
                    <a:pt x="410" y="351"/>
                  </a:moveTo>
                  <a:cubicBezTo>
                    <a:pt x="410" y="351"/>
                    <a:pt x="410" y="351"/>
                    <a:pt x="410" y="3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2399">
                <a:latin typeface="Open Sans" panose="020B0606030504020204"/>
              </a:endParaRPr>
            </a:p>
          </p:txBody>
        </p:sp>
      </p:grpSp>
      <p:sp>
        <p:nvSpPr>
          <p:cNvPr id="49" name="Text Placeholder 48">
            <a:extLst>
              <a:ext uri="{FF2B5EF4-FFF2-40B4-BE49-F238E27FC236}">
                <a16:creationId xmlns:a16="http://schemas.microsoft.com/office/drawing/2014/main" id="{9FFA98DB-4DF6-7C1E-AA8D-EE59D7AF7CA5}"/>
              </a:ext>
            </a:extLst>
          </p:cNvPr>
          <p:cNvSpPr>
            <a:spLocks noGrp="1"/>
          </p:cNvSpPr>
          <p:nvPr>
            <p:ph type="body" sz="quarter" idx="13"/>
          </p:nvPr>
        </p:nvSpPr>
        <p:spPr>
          <a:xfrm>
            <a:off x="1641819" y="4098394"/>
            <a:ext cx="3751867" cy="484188"/>
          </a:xfrm>
        </p:spPr>
        <p:txBody>
          <a:bodyPr anchor="ctr">
            <a:noAutofit/>
          </a:bodyPr>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GB"/>
              <a:t>Click to edit Master text styles</a:t>
            </a:r>
          </a:p>
        </p:txBody>
      </p:sp>
      <p:sp>
        <p:nvSpPr>
          <p:cNvPr id="50" name="Text Placeholder 48">
            <a:extLst>
              <a:ext uri="{FF2B5EF4-FFF2-40B4-BE49-F238E27FC236}">
                <a16:creationId xmlns:a16="http://schemas.microsoft.com/office/drawing/2014/main" id="{D54AFF0E-A765-F094-1B4A-32D8EFE3BE47}"/>
              </a:ext>
            </a:extLst>
          </p:cNvPr>
          <p:cNvSpPr>
            <a:spLocks noGrp="1"/>
          </p:cNvSpPr>
          <p:nvPr>
            <p:ph type="body" sz="quarter" idx="14"/>
          </p:nvPr>
        </p:nvSpPr>
        <p:spPr>
          <a:xfrm>
            <a:off x="1657490" y="3522679"/>
            <a:ext cx="3751867" cy="484188"/>
          </a:xfrm>
        </p:spPr>
        <p:txBody>
          <a:bodyPr anchor="ctr">
            <a:noAutofit/>
          </a:bodyPr>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GB"/>
              <a:t>Click to edit Master text styles</a:t>
            </a:r>
          </a:p>
        </p:txBody>
      </p:sp>
      <p:pic>
        <p:nvPicPr>
          <p:cNvPr id="59" name="Picture 58" descr="A black background with white text&#10;&#10;Description automatically generated">
            <a:extLst>
              <a:ext uri="{FF2B5EF4-FFF2-40B4-BE49-F238E27FC236}">
                <a16:creationId xmlns:a16="http://schemas.microsoft.com/office/drawing/2014/main" id="{891F7F40-D426-F269-DBF9-8831A0DFC7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6346" y="6357504"/>
            <a:ext cx="1722704" cy="360000"/>
          </a:xfrm>
          <a:prstGeom prst="rect">
            <a:avLst/>
          </a:prstGeom>
        </p:spPr>
      </p:pic>
      <p:pic>
        <p:nvPicPr>
          <p:cNvPr id="62" name="Graphic 61">
            <a:extLst>
              <a:ext uri="{FF2B5EF4-FFF2-40B4-BE49-F238E27FC236}">
                <a16:creationId xmlns:a16="http://schemas.microsoft.com/office/drawing/2014/main" id="{9BF16218-438F-0D2B-797B-99CE1E0423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2794" y="475833"/>
            <a:ext cx="3502437" cy="881502"/>
          </a:xfrm>
          <a:prstGeom prst="rect">
            <a:avLst/>
          </a:prstGeom>
        </p:spPr>
      </p:pic>
    </p:spTree>
    <p:extLst>
      <p:ext uri="{BB962C8B-B14F-4D97-AF65-F5344CB8AC3E}">
        <p14:creationId xmlns:p14="http://schemas.microsoft.com/office/powerpoint/2010/main" val="366716792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939C18E-926A-40E1-B214-A0AF6E5E510A}"/>
              </a:ext>
            </a:extLst>
          </p:cNvPr>
          <p:cNvSpPr>
            <a:spLocks noGrp="1"/>
          </p:cNvSpPr>
          <p:nvPr>
            <p:ph type="sldNum" sz="quarter" idx="12"/>
          </p:nvPr>
        </p:nvSpPr>
        <p:spPr>
          <a:xfrm>
            <a:off x="11082096" y="6415291"/>
            <a:ext cx="516554" cy="442709"/>
          </a:xfrm>
          <a:prstGeom prst="rect">
            <a:avLst/>
          </a:prstGeom>
          <a:solidFill>
            <a:schemeClr val="bg1">
              <a:lumMod val="95000"/>
            </a:schemeClr>
          </a:solidFill>
        </p:spPr>
        <p:txBody>
          <a:bodyPr/>
          <a:lstStyle>
            <a:lvl1pPr algn="ctr">
              <a:defRPr>
                <a:solidFill>
                  <a:schemeClr val="accent1">
                    <a:lumMod val="50000"/>
                  </a:schemeClr>
                </a:solidFill>
              </a:defRPr>
            </a:lvl1pPr>
          </a:lstStyle>
          <a:p>
            <a:fld id="{96E69268-9C8B-4EBF-A9EE-DC5DC2D48DC3}" type="slidenum">
              <a:rPr lang="en-US" smtClean="0"/>
              <a:pPr/>
              <a:t>‹#›</a:t>
            </a:fld>
            <a:endParaRPr lang="en-US"/>
          </a:p>
        </p:txBody>
      </p:sp>
      <p:sp>
        <p:nvSpPr>
          <p:cNvPr id="6" name="Footer Placeholder 3">
            <a:extLst>
              <a:ext uri="{FF2B5EF4-FFF2-40B4-BE49-F238E27FC236}">
                <a16:creationId xmlns:a16="http://schemas.microsoft.com/office/drawing/2014/main" id="{67A5A82C-F510-466A-B211-A9AE3CEF5B1C}"/>
              </a:ext>
            </a:extLst>
          </p:cNvPr>
          <p:cNvSpPr>
            <a:spLocks noGrp="1"/>
          </p:cNvSpPr>
          <p:nvPr>
            <p:ph type="ftr" sz="quarter" idx="11"/>
          </p:nvPr>
        </p:nvSpPr>
        <p:spPr>
          <a:xfrm>
            <a:off x="2134528" y="6415292"/>
            <a:ext cx="8139024" cy="365124"/>
          </a:xfrm>
          <a:prstGeom prst="rect">
            <a:avLst/>
          </a:prstGeom>
        </p:spPr>
        <p:txBody>
          <a:bodyPr/>
          <a:lstStyle>
            <a:lvl1pPr algn="ctr">
              <a:defRPr>
                <a:solidFill>
                  <a:schemeClr val="accent1">
                    <a:lumMod val="50000"/>
                  </a:schemeClr>
                </a:solidFill>
              </a:defRPr>
            </a:lvl1pPr>
          </a:lstStyle>
          <a:p>
            <a:endParaRPr lang="en-US"/>
          </a:p>
        </p:txBody>
      </p:sp>
      <p:pic>
        <p:nvPicPr>
          <p:cNvPr id="3" name="Picture 2" descr="Blue text on a black background&#10;&#10;Description automatically generated">
            <a:extLst>
              <a:ext uri="{FF2B5EF4-FFF2-40B4-BE49-F238E27FC236}">
                <a16:creationId xmlns:a16="http://schemas.microsoft.com/office/drawing/2014/main" id="{6A286363-4061-10AD-2E7E-4A48643D5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 y="6454822"/>
            <a:ext cx="1722702" cy="360000"/>
          </a:xfrm>
          <a:prstGeom prst="rect">
            <a:avLst/>
          </a:prstGeom>
        </p:spPr>
      </p:pic>
      <p:grpSp>
        <p:nvGrpSpPr>
          <p:cNvPr id="13" name="Group 12">
            <a:extLst>
              <a:ext uri="{FF2B5EF4-FFF2-40B4-BE49-F238E27FC236}">
                <a16:creationId xmlns:a16="http://schemas.microsoft.com/office/drawing/2014/main" id="{37B72E00-CA55-0C44-A940-4921B14C332B}"/>
              </a:ext>
            </a:extLst>
          </p:cNvPr>
          <p:cNvGrpSpPr>
            <a:grpSpLocks noChangeAspect="1"/>
          </p:cNvGrpSpPr>
          <p:nvPr userDrawn="1"/>
        </p:nvGrpSpPr>
        <p:grpSpPr>
          <a:xfrm>
            <a:off x="11756980" y="2276872"/>
            <a:ext cx="465009" cy="1944217"/>
            <a:chOff x="11711031" y="2276872"/>
            <a:chExt cx="464939" cy="1944432"/>
          </a:xfrm>
          <a:solidFill>
            <a:schemeClr val="bg2"/>
          </a:solidFill>
        </p:grpSpPr>
        <p:sp>
          <p:nvSpPr>
            <p:cNvPr id="14" name="Rectangle 13">
              <a:extLst>
                <a:ext uri="{FF2B5EF4-FFF2-40B4-BE49-F238E27FC236}">
                  <a16:creationId xmlns:a16="http://schemas.microsoft.com/office/drawing/2014/main" id="{1B515D50-9BDD-6088-CF92-B61BD4CA7BAB}"/>
                </a:ext>
              </a:extLst>
            </p:cNvPr>
            <p:cNvSpPr>
              <a:spLocks noChangeAspect="1"/>
            </p:cNvSpPr>
            <p:nvPr userDrawn="1"/>
          </p:nvSpPr>
          <p:spPr>
            <a:xfrm>
              <a:off x="11711031" y="2276872"/>
              <a:ext cx="464939" cy="1944432"/>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399"/>
            </a:p>
          </p:txBody>
        </p:sp>
        <p:pic>
          <p:nvPicPr>
            <p:cNvPr id="15" name="Graphic 14">
              <a:extLst>
                <a:ext uri="{FF2B5EF4-FFF2-40B4-BE49-F238E27FC236}">
                  <a16:creationId xmlns:a16="http://schemas.microsoft.com/office/drawing/2014/main" id="{0EBB884E-65F4-303C-A982-0EC5B50027E2}"/>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1226989" y="3162770"/>
              <a:ext cx="1494501" cy="252000"/>
            </a:xfrm>
            <a:prstGeom prst="rect">
              <a:avLst/>
            </a:prstGeom>
          </p:spPr>
        </p:pic>
      </p:grpSp>
    </p:spTree>
    <p:extLst>
      <p:ext uri="{BB962C8B-B14F-4D97-AF65-F5344CB8AC3E}">
        <p14:creationId xmlns:p14="http://schemas.microsoft.com/office/powerpoint/2010/main" val="22130413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5" name="Picture 4" descr="A person and person on a map&#10;&#10;Description automatically generated">
            <a:extLst>
              <a:ext uri="{FF2B5EF4-FFF2-40B4-BE49-F238E27FC236}">
                <a16:creationId xmlns:a16="http://schemas.microsoft.com/office/drawing/2014/main" id="{CAF425B0-35B0-618A-1699-CCECBB8A6600}"/>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5696564" y="-18558"/>
            <a:ext cx="6528160" cy="6953027"/>
          </a:xfrm>
          <a:prstGeom prst="rect">
            <a:avLst/>
          </a:prstGeom>
        </p:spPr>
      </p:pic>
      <p:sp>
        <p:nvSpPr>
          <p:cNvPr id="2" name="Title 1"/>
          <p:cNvSpPr>
            <a:spLocks noGrp="1"/>
          </p:cNvSpPr>
          <p:nvPr>
            <p:ph type="ctrTitle"/>
          </p:nvPr>
        </p:nvSpPr>
        <p:spPr>
          <a:xfrm>
            <a:off x="1203276" y="2132857"/>
            <a:ext cx="4388536" cy="2934009"/>
          </a:xfrm>
        </p:spPr>
        <p:txBody>
          <a:bodyPr anchor="ctr">
            <a:normAutofit/>
          </a:bodyPr>
          <a:lstStyle>
            <a:lvl1pPr algn="ctr">
              <a:defRPr lang="en-US" sz="4800" kern="120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203278" y="5098283"/>
            <a:ext cx="4388535" cy="764440"/>
          </a:xfrm>
        </p:spPr>
        <p:txBody>
          <a:bodyPr anchor="ctr">
            <a:normAutofit/>
          </a:bodyPr>
          <a:lstStyle>
            <a:lvl1pPr marL="0" indent="0" algn="ctr">
              <a:buNone/>
              <a:defRPr lang="en-US" sz="2399" kern="120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09398" indent="0" algn="ctr">
              <a:buNone/>
              <a:defRPr>
                <a:solidFill>
                  <a:schemeClr val="tx1">
                    <a:tint val="75000"/>
                  </a:schemeClr>
                </a:solidFill>
              </a:defRPr>
            </a:lvl2pPr>
            <a:lvl3pPr marL="1218796" indent="0" algn="ctr">
              <a:buNone/>
              <a:defRPr>
                <a:solidFill>
                  <a:schemeClr val="tx1">
                    <a:tint val="75000"/>
                  </a:schemeClr>
                </a:solidFill>
              </a:defRPr>
            </a:lvl3pPr>
            <a:lvl4pPr marL="1828194" indent="0" algn="ctr">
              <a:buNone/>
              <a:defRPr>
                <a:solidFill>
                  <a:schemeClr val="tx1">
                    <a:tint val="75000"/>
                  </a:schemeClr>
                </a:solidFill>
              </a:defRPr>
            </a:lvl4pPr>
            <a:lvl5pPr marL="2437592" indent="0" algn="ctr">
              <a:buNone/>
              <a:defRPr>
                <a:solidFill>
                  <a:schemeClr val="tx1">
                    <a:tint val="75000"/>
                  </a:schemeClr>
                </a:solidFill>
              </a:defRPr>
            </a:lvl5pPr>
            <a:lvl6pPr marL="3046991" indent="0" algn="ctr">
              <a:buNone/>
              <a:defRPr>
                <a:solidFill>
                  <a:schemeClr val="tx1">
                    <a:tint val="75000"/>
                  </a:schemeClr>
                </a:solidFill>
              </a:defRPr>
            </a:lvl6pPr>
            <a:lvl7pPr marL="3656389" indent="0" algn="ctr">
              <a:buNone/>
              <a:defRPr>
                <a:solidFill>
                  <a:schemeClr val="tx1">
                    <a:tint val="75000"/>
                  </a:schemeClr>
                </a:solidFill>
              </a:defRPr>
            </a:lvl7pPr>
            <a:lvl8pPr marL="4265785" indent="0" algn="ctr">
              <a:buNone/>
              <a:defRPr>
                <a:solidFill>
                  <a:schemeClr val="tx1">
                    <a:tint val="75000"/>
                  </a:schemeClr>
                </a:solidFill>
              </a:defRPr>
            </a:lvl8pPr>
            <a:lvl9pPr marL="4875185" indent="0" algn="ctr">
              <a:buNone/>
              <a:defRPr>
                <a:solidFill>
                  <a:schemeClr val="tx1">
                    <a:tint val="75000"/>
                  </a:schemeClr>
                </a:solidFill>
              </a:defRPr>
            </a:lvl9pPr>
          </a:lstStyle>
          <a:p>
            <a:r>
              <a:rPr lang="en-US"/>
              <a:t>Click to edit Master subtitle style</a:t>
            </a:r>
          </a:p>
        </p:txBody>
      </p:sp>
      <p:sp>
        <p:nvSpPr>
          <p:cNvPr id="12" name="Footer Placeholder 3">
            <a:extLst>
              <a:ext uri="{FF2B5EF4-FFF2-40B4-BE49-F238E27FC236}">
                <a16:creationId xmlns:a16="http://schemas.microsoft.com/office/drawing/2014/main" id="{8983FF97-9992-4516-ADF5-6C3BBD3AF4DE}"/>
              </a:ext>
            </a:extLst>
          </p:cNvPr>
          <p:cNvSpPr>
            <a:spLocks noGrp="1"/>
          </p:cNvSpPr>
          <p:nvPr>
            <p:ph type="ftr" sz="quarter" idx="11"/>
          </p:nvPr>
        </p:nvSpPr>
        <p:spPr>
          <a:xfrm>
            <a:off x="3358984" y="6356353"/>
            <a:ext cx="5474033" cy="365124"/>
          </a:xfrm>
          <a:prstGeom prst="rect">
            <a:avLst/>
          </a:prstGeom>
        </p:spPr>
        <p:txBody>
          <a:bodyPr/>
          <a:lstStyle>
            <a:lvl1pPr algn="ctr">
              <a:defRPr>
                <a:solidFill>
                  <a:schemeClr val="bg1">
                    <a:lumMod val="75000"/>
                  </a:schemeClr>
                </a:solidFill>
              </a:defRPr>
            </a:lvl1pPr>
          </a:lstStyle>
          <a:p>
            <a:endParaRPr lang="en-US"/>
          </a:p>
        </p:txBody>
      </p:sp>
      <p:sp>
        <p:nvSpPr>
          <p:cNvPr id="13" name="Slide Number Placeholder 4">
            <a:extLst>
              <a:ext uri="{FF2B5EF4-FFF2-40B4-BE49-F238E27FC236}">
                <a16:creationId xmlns:a16="http://schemas.microsoft.com/office/drawing/2014/main" id="{77C804FA-9405-4A7A-8D66-4C5CAF63665A}"/>
              </a:ext>
            </a:extLst>
          </p:cNvPr>
          <p:cNvSpPr>
            <a:spLocks noGrp="1"/>
          </p:cNvSpPr>
          <p:nvPr>
            <p:ph type="sldNum" sz="quarter" idx="12"/>
          </p:nvPr>
        </p:nvSpPr>
        <p:spPr>
          <a:xfrm>
            <a:off x="11082097" y="6416772"/>
            <a:ext cx="516554" cy="441230"/>
          </a:xfrm>
          <a:prstGeom prst="rect">
            <a:avLst/>
          </a:prstGeom>
          <a:solidFill>
            <a:schemeClr val="accent4"/>
          </a:solidFill>
        </p:spPr>
        <p:txBody>
          <a:bodyPr/>
          <a:lstStyle>
            <a:lvl1pPr algn="ctr">
              <a:defRPr>
                <a:solidFill>
                  <a:schemeClr val="bg1"/>
                </a:solidFill>
              </a:defRPr>
            </a:lvl1pPr>
          </a:lstStyle>
          <a:p>
            <a:fld id="{96E69268-9C8B-4EBF-A9EE-DC5DC2D48DC3}" type="slidenum">
              <a:rPr lang="en-US" smtClean="0"/>
              <a:pPr/>
              <a:t>‹#›</a:t>
            </a:fld>
            <a:endParaRPr lang="en-US"/>
          </a:p>
        </p:txBody>
      </p:sp>
      <p:sp>
        <p:nvSpPr>
          <p:cNvPr id="9" name="Rectangle 9">
            <a:extLst>
              <a:ext uri="{FF2B5EF4-FFF2-40B4-BE49-F238E27FC236}">
                <a16:creationId xmlns:a16="http://schemas.microsoft.com/office/drawing/2014/main" id="{89BF0CFB-3EB9-4F9B-8666-B187A7C9C2CB}"/>
              </a:ext>
            </a:extLst>
          </p:cNvPr>
          <p:cNvSpPr/>
          <p:nvPr userDrawn="1"/>
        </p:nvSpPr>
        <p:spPr>
          <a:xfrm rot="16200000" flipH="1">
            <a:off x="11797595" y="6479551"/>
            <a:ext cx="405780" cy="405886"/>
          </a:xfrm>
          <a:custGeom>
            <a:avLst/>
            <a:gdLst>
              <a:gd name="connsiteX0" fmla="*/ 0 w 1080120"/>
              <a:gd name="connsiteY0" fmla="*/ 0 h 1080120"/>
              <a:gd name="connsiteX1" fmla="*/ 1080120 w 1080120"/>
              <a:gd name="connsiteY1" fmla="*/ 0 h 1080120"/>
              <a:gd name="connsiteX2" fmla="*/ 1080120 w 1080120"/>
              <a:gd name="connsiteY2" fmla="*/ 1080120 h 1080120"/>
              <a:gd name="connsiteX3" fmla="*/ 0 w 1080120"/>
              <a:gd name="connsiteY3" fmla="*/ 1080120 h 1080120"/>
              <a:gd name="connsiteX4" fmla="*/ 0 w 1080120"/>
              <a:gd name="connsiteY4" fmla="*/ 0 h 1080120"/>
              <a:gd name="connsiteX0" fmla="*/ 0 w 1080120"/>
              <a:gd name="connsiteY0" fmla="*/ 1080120 h 1080120"/>
              <a:gd name="connsiteX1" fmla="*/ 1080120 w 1080120"/>
              <a:gd name="connsiteY1" fmla="*/ 0 h 1080120"/>
              <a:gd name="connsiteX2" fmla="*/ 1080120 w 1080120"/>
              <a:gd name="connsiteY2" fmla="*/ 1080120 h 1080120"/>
              <a:gd name="connsiteX3" fmla="*/ 0 w 1080120"/>
              <a:gd name="connsiteY3" fmla="*/ 1080120 h 1080120"/>
            </a:gdLst>
            <a:ahLst/>
            <a:cxnLst>
              <a:cxn ang="0">
                <a:pos x="connsiteX0" y="connsiteY0"/>
              </a:cxn>
              <a:cxn ang="0">
                <a:pos x="connsiteX1" y="connsiteY1"/>
              </a:cxn>
              <a:cxn ang="0">
                <a:pos x="connsiteX2" y="connsiteY2"/>
              </a:cxn>
              <a:cxn ang="0">
                <a:pos x="connsiteX3" y="connsiteY3"/>
              </a:cxn>
            </a:cxnLst>
            <a:rect l="l" t="t" r="r" b="b"/>
            <a:pathLst>
              <a:path w="1080120" h="1080120">
                <a:moveTo>
                  <a:pt x="0" y="1080120"/>
                </a:moveTo>
                <a:lnTo>
                  <a:pt x="1080120" y="0"/>
                </a:lnTo>
                <a:lnTo>
                  <a:pt x="1080120" y="1080120"/>
                </a:lnTo>
                <a:lnTo>
                  <a:pt x="0" y="1080120"/>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sp>
        <p:nvSpPr>
          <p:cNvPr id="8" name="Rectangle 9">
            <a:extLst>
              <a:ext uri="{FF2B5EF4-FFF2-40B4-BE49-F238E27FC236}">
                <a16:creationId xmlns:a16="http://schemas.microsoft.com/office/drawing/2014/main" id="{50C8A623-206E-4267-A14D-D67C447A8DF9}"/>
              </a:ext>
            </a:extLst>
          </p:cNvPr>
          <p:cNvSpPr/>
          <p:nvPr userDrawn="1"/>
        </p:nvSpPr>
        <p:spPr>
          <a:xfrm rot="10800000">
            <a:off x="0" y="1"/>
            <a:ext cx="838046" cy="837828"/>
          </a:xfrm>
          <a:custGeom>
            <a:avLst/>
            <a:gdLst>
              <a:gd name="connsiteX0" fmla="*/ 0 w 1080120"/>
              <a:gd name="connsiteY0" fmla="*/ 0 h 1080120"/>
              <a:gd name="connsiteX1" fmla="*/ 1080120 w 1080120"/>
              <a:gd name="connsiteY1" fmla="*/ 0 h 1080120"/>
              <a:gd name="connsiteX2" fmla="*/ 1080120 w 1080120"/>
              <a:gd name="connsiteY2" fmla="*/ 1080120 h 1080120"/>
              <a:gd name="connsiteX3" fmla="*/ 0 w 1080120"/>
              <a:gd name="connsiteY3" fmla="*/ 1080120 h 1080120"/>
              <a:gd name="connsiteX4" fmla="*/ 0 w 1080120"/>
              <a:gd name="connsiteY4" fmla="*/ 0 h 1080120"/>
              <a:gd name="connsiteX0" fmla="*/ 0 w 1080120"/>
              <a:gd name="connsiteY0" fmla="*/ 1080120 h 1080120"/>
              <a:gd name="connsiteX1" fmla="*/ 1080120 w 1080120"/>
              <a:gd name="connsiteY1" fmla="*/ 0 h 1080120"/>
              <a:gd name="connsiteX2" fmla="*/ 1080120 w 1080120"/>
              <a:gd name="connsiteY2" fmla="*/ 1080120 h 1080120"/>
              <a:gd name="connsiteX3" fmla="*/ 0 w 1080120"/>
              <a:gd name="connsiteY3" fmla="*/ 1080120 h 1080120"/>
            </a:gdLst>
            <a:ahLst/>
            <a:cxnLst>
              <a:cxn ang="0">
                <a:pos x="connsiteX0" y="connsiteY0"/>
              </a:cxn>
              <a:cxn ang="0">
                <a:pos x="connsiteX1" y="connsiteY1"/>
              </a:cxn>
              <a:cxn ang="0">
                <a:pos x="connsiteX2" y="connsiteY2"/>
              </a:cxn>
              <a:cxn ang="0">
                <a:pos x="connsiteX3" y="connsiteY3"/>
              </a:cxn>
            </a:cxnLst>
            <a:rect l="l" t="t" r="r" b="b"/>
            <a:pathLst>
              <a:path w="1080120" h="1080120">
                <a:moveTo>
                  <a:pt x="0" y="1080120"/>
                </a:moveTo>
                <a:lnTo>
                  <a:pt x="1080120" y="0"/>
                </a:lnTo>
                <a:lnTo>
                  <a:pt x="1080120" y="1080120"/>
                </a:lnTo>
                <a:lnTo>
                  <a:pt x="0" y="1080120"/>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399"/>
          </a:p>
        </p:txBody>
      </p:sp>
      <p:pic>
        <p:nvPicPr>
          <p:cNvPr id="11" name="Picture 10" descr="Blue text on a black background&#10;&#10;Description automatically generated">
            <a:extLst>
              <a:ext uri="{FF2B5EF4-FFF2-40B4-BE49-F238E27FC236}">
                <a16:creationId xmlns:a16="http://schemas.microsoft.com/office/drawing/2014/main" id="{734754C6-DC3A-39AE-CBB4-AC0265EF0F5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68" y="6454822"/>
            <a:ext cx="1722702" cy="360000"/>
          </a:xfrm>
          <a:prstGeom prst="rect">
            <a:avLst/>
          </a:prstGeom>
        </p:spPr>
      </p:pic>
      <p:pic>
        <p:nvPicPr>
          <p:cNvPr id="14" name="Graphic 13">
            <a:extLst>
              <a:ext uri="{FF2B5EF4-FFF2-40B4-BE49-F238E27FC236}">
                <a16:creationId xmlns:a16="http://schemas.microsoft.com/office/drawing/2014/main" id="{04BD35E2-D47C-F434-F644-80C26BD58887}"/>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62220" y="787946"/>
            <a:ext cx="3249393" cy="817815"/>
          </a:xfrm>
          <a:prstGeom prst="rect">
            <a:avLst/>
          </a:prstGeom>
        </p:spPr>
      </p:pic>
    </p:spTree>
    <p:extLst>
      <p:ext uri="{BB962C8B-B14F-4D97-AF65-F5344CB8AC3E}">
        <p14:creationId xmlns:p14="http://schemas.microsoft.com/office/powerpoint/2010/main" val="12883794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1"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5" name="Rectangle 4"/>
          <p:cNvSpPr/>
          <p:nvPr userDrawn="1"/>
        </p:nvSpPr>
        <p:spPr>
          <a:xfrm>
            <a:off x="1" y="1078174"/>
            <a:ext cx="12192000" cy="5779827"/>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solidFill>
                <a:schemeClr val="accent4"/>
              </a:solidFill>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388934" y="258042"/>
            <a:ext cx="1659793" cy="1152461"/>
          </a:xfrm>
          <a:prstGeom prst="rect">
            <a:avLst/>
          </a:prstGeom>
        </p:spPr>
      </p:pic>
      <p:sp>
        <p:nvSpPr>
          <p:cNvPr id="6" name="Title 1"/>
          <p:cNvSpPr>
            <a:spLocks noGrp="1"/>
          </p:cNvSpPr>
          <p:nvPr>
            <p:ph type="ctrTitle"/>
          </p:nvPr>
        </p:nvSpPr>
        <p:spPr>
          <a:xfrm>
            <a:off x="1071350" y="1992573"/>
            <a:ext cx="10065224" cy="2149524"/>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1" y="1978926"/>
            <a:ext cx="0" cy="487907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60" y="6619163"/>
            <a:ext cx="707408"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17" name="Subtitle 2"/>
          <p:cNvSpPr>
            <a:spLocks noGrp="1"/>
          </p:cNvSpPr>
          <p:nvPr>
            <p:ph type="subTitle" idx="1"/>
          </p:nvPr>
        </p:nvSpPr>
        <p:spPr>
          <a:xfrm>
            <a:off x="1071352" y="4418049"/>
            <a:ext cx="10065224" cy="897754"/>
          </a:xfrm>
        </p:spPr>
        <p:txBody>
          <a:bodyPr>
            <a:noAutofit/>
          </a:bodyPr>
          <a:lstStyle>
            <a:lvl1pPr marL="0" indent="0" algn="l">
              <a:buNone/>
              <a:defRPr sz="2800" i="0">
                <a:solidFill>
                  <a:schemeClr val="accent5"/>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1" y="5557905"/>
            <a:ext cx="5040313" cy="528997"/>
          </a:xfrm>
        </p:spPr>
        <p:txBody>
          <a:bodyPr>
            <a:noAutofit/>
          </a:bodyPr>
          <a:lstStyle>
            <a:lvl1pPr marL="0" indent="0" algn="r">
              <a:buFontTx/>
              <a:buNone/>
              <a:defRPr sz="2199" i="1">
                <a:solidFill>
                  <a:schemeClr val="bg1"/>
                </a:solidFill>
              </a:defRPr>
            </a:lvl1pPr>
          </a:lstStyle>
          <a:p>
            <a:pPr lvl="0"/>
            <a:r>
              <a:rPr lang="en-US"/>
              <a:t>Edit Master text styles</a:t>
            </a:r>
          </a:p>
        </p:txBody>
      </p:sp>
    </p:spTree>
    <p:extLst>
      <p:ext uri="{BB962C8B-B14F-4D97-AF65-F5344CB8AC3E}">
        <p14:creationId xmlns:p14="http://schemas.microsoft.com/office/powerpoint/2010/main" val="404646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850288"/>
            <a:ext cx="12192000" cy="5018346"/>
          </a:xfrm>
          <a:prstGeom prst="rect">
            <a:avLst/>
          </a:prstGeom>
        </p:spPr>
      </p:pic>
      <p:sp>
        <p:nvSpPr>
          <p:cNvPr id="4" name="Slide Number Placeholder 3"/>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2" name="Rectangle 1"/>
          <p:cNvSpPr/>
          <p:nvPr userDrawn="1"/>
        </p:nvSpPr>
        <p:spPr>
          <a:xfrm>
            <a:off x="1"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5" name="Rectangle 4"/>
          <p:cNvSpPr/>
          <p:nvPr userDrawn="1"/>
        </p:nvSpPr>
        <p:spPr>
          <a:xfrm>
            <a:off x="1" y="1078174"/>
            <a:ext cx="12192000" cy="28908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solidFill>
                <a:schemeClr val="accent4"/>
              </a:solidFill>
            </a:endParaRPr>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88934" y="258042"/>
            <a:ext cx="1659793" cy="1152461"/>
          </a:xfrm>
          <a:prstGeom prst="rect">
            <a:avLst/>
          </a:prstGeom>
        </p:spPr>
      </p:pic>
      <p:sp>
        <p:nvSpPr>
          <p:cNvPr id="6" name="Title 1"/>
          <p:cNvSpPr>
            <a:spLocks noGrp="1"/>
          </p:cNvSpPr>
          <p:nvPr>
            <p:ph type="ctrTitle"/>
          </p:nvPr>
        </p:nvSpPr>
        <p:spPr>
          <a:xfrm>
            <a:off x="1071350" y="1992573"/>
            <a:ext cx="10065224" cy="872647"/>
          </a:xfrm>
        </p:spPr>
        <p:txBody>
          <a:bodyPr anchor="t">
            <a:norm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1" y="1978926"/>
            <a:ext cx="0" cy="487907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60" y="6619163"/>
            <a:ext cx="707408"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17" name="Subtitle 2"/>
          <p:cNvSpPr>
            <a:spLocks noGrp="1"/>
          </p:cNvSpPr>
          <p:nvPr>
            <p:ph type="subTitle" idx="1"/>
          </p:nvPr>
        </p:nvSpPr>
        <p:spPr>
          <a:xfrm>
            <a:off x="1071352" y="3067469"/>
            <a:ext cx="10065224" cy="897754"/>
          </a:xfrm>
        </p:spPr>
        <p:txBody>
          <a:bodyPr>
            <a:noAutofit/>
          </a:bodyPr>
          <a:lstStyle>
            <a:lvl1pPr marL="0" indent="0" algn="l">
              <a:buNone/>
              <a:defRPr sz="2800" i="0">
                <a:solidFill>
                  <a:schemeClr val="accent5"/>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
        <p:nvSpPr>
          <p:cNvPr id="19" name="Text Placeholder 18"/>
          <p:cNvSpPr>
            <a:spLocks noGrp="1"/>
          </p:cNvSpPr>
          <p:nvPr>
            <p:ph type="body" sz="quarter" idx="13"/>
          </p:nvPr>
        </p:nvSpPr>
        <p:spPr>
          <a:xfrm>
            <a:off x="6096001" y="5783537"/>
            <a:ext cx="5040313" cy="528997"/>
          </a:xfrm>
        </p:spPr>
        <p:txBody>
          <a:bodyPr anchor="b" anchorCtr="0">
            <a:noAutofit/>
          </a:bodyPr>
          <a:lstStyle>
            <a:lvl1pPr marL="0" indent="0" algn="r">
              <a:buFontTx/>
              <a:buNone/>
              <a:defRPr sz="2199" i="1">
                <a:solidFill>
                  <a:schemeClr val="bg1"/>
                </a:solidFill>
              </a:defRPr>
            </a:lvl1pPr>
          </a:lstStyle>
          <a:p>
            <a:pPr lvl="0"/>
            <a:r>
              <a:rPr lang="en-US"/>
              <a:t>Edit Master text styles</a:t>
            </a:r>
          </a:p>
        </p:txBody>
      </p:sp>
    </p:spTree>
    <p:extLst>
      <p:ext uri="{BB962C8B-B14F-4D97-AF65-F5344CB8AC3E}">
        <p14:creationId xmlns:p14="http://schemas.microsoft.com/office/powerpoint/2010/main" val="102303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02219"/>
            <a:ext cx="12192000" cy="6059194"/>
          </a:xfrm>
          <a:prstGeom prst="rect">
            <a:avLst/>
          </a:prstGeom>
        </p:spPr>
      </p:pic>
      <p:sp>
        <p:nvSpPr>
          <p:cNvPr id="14" name="Rectangle 13"/>
          <p:cNvSpPr/>
          <p:nvPr userDrawn="1"/>
        </p:nvSpPr>
        <p:spPr>
          <a:xfrm>
            <a:off x="5289" y="1078173"/>
            <a:ext cx="12197346" cy="5783239"/>
          </a:xfrm>
          <a:prstGeom prst="rect">
            <a:avLst/>
          </a:prstGeom>
          <a:solidFill>
            <a:srgbClr val="024EA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solidFill>
                <a:schemeClr val="accent4"/>
              </a:solidFill>
            </a:endParaRPr>
          </a:p>
        </p:txBody>
      </p:sp>
      <p:sp>
        <p:nvSpPr>
          <p:cNvPr id="2" name="Rectangle 1"/>
          <p:cNvSpPr/>
          <p:nvPr userDrawn="1"/>
        </p:nvSpPr>
        <p:spPr>
          <a:xfrm>
            <a:off x="1" y="0"/>
            <a:ext cx="12192000" cy="1078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6" name="Title 1"/>
          <p:cNvSpPr>
            <a:spLocks noGrp="1"/>
          </p:cNvSpPr>
          <p:nvPr>
            <p:ph type="ctrTitle"/>
          </p:nvPr>
        </p:nvSpPr>
        <p:spPr>
          <a:xfrm>
            <a:off x="1071350" y="1992573"/>
            <a:ext cx="10065224" cy="2149524"/>
          </a:xfrm>
        </p:spPr>
        <p:txBody>
          <a:bodyPr wrap="none" anchor="t">
            <a:noAutofit/>
          </a:bodyPr>
          <a:lstStyle>
            <a:lvl1pPr algn="l">
              <a:defRPr sz="6000" b="0">
                <a:solidFill>
                  <a:schemeClr val="bg1"/>
                </a:solidFill>
              </a:defRPr>
            </a:lvl1pPr>
          </a:lstStyle>
          <a:p>
            <a:r>
              <a:rPr lang="en-US"/>
              <a:t>Click to edit Master title style</a:t>
            </a:r>
            <a:endParaRPr lang="en-GB"/>
          </a:p>
        </p:txBody>
      </p:sp>
      <p:cxnSp>
        <p:nvCxnSpPr>
          <p:cNvPr id="7" name="Straight Connector 6"/>
          <p:cNvCxnSpPr/>
          <p:nvPr userDrawn="1"/>
        </p:nvCxnSpPr>
        <p:spPr>
          <a:xfrm>
            <a:off x="838201" y="1978926"/>
            <a:ext cx="0" cy="487907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5741160" y="6619163"/>
            <a:ext cx="707408" cy="240594"/>
          </a:xfrm>
          <a:prstGeom prst="rect">
            <a:avLst/>
          </a:prstGeom>
          <a:solidFill>
            <a:srgbClr val="004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12" name="Subtitle 2"/>
          <p:cNvSpPr>
            <a:spLocks noGrp="1"/>
          </p:cNvSpPr>
          <p:nvPr>
            <p:ph type="subTitle" idx="1"/>
          </p:nvPr>
        </p:nvSpPr>
        <p:spPr>
          <a:xfrm>
            <a:off x="1071352" y="4418049"/>
            <a:ext cx="10065224" cy="897754"/>
          </a:xfrm>
        </p:spPr>
        <p:txBody>
          <a:bodyPr wrap="none">
            <a:noAutofit/>
          </a:bodyPr>
          <a:lstStyle>
            <a:lvl1pPr marL="0" indent="0" algn="l">
              <a:buNone/>
              <a:defRPr sz="2800" i="0">
                <a:solidFill>
                  <a:schemeClr val="accent5"/>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88934" y="258042"/>
            <a:ext cx="1659793" cy="1152461"/>
          </a:xfrm>
          <a:prstGeom prst="rect">
            <a:avLst/>
          </a:prstGeom>
        </p:spPr>
      </p:pic>
      <p:sp>
        <p:nvSpPr>
          <p:cNvPr id="16" name="Text Placeholder 18"/>
          <p:cNvSpPr>
            <a:spLocks noGrp="1"/>
          </p:cNvSpPr>
          <p:nvPr>
            <p:ph type="body" sz="quarter" idx="13"/>
          </p:nvPr>
        </p:nvSpPr>
        <p:spPr>
          <a:xfrm>
            <a:off x="6096001" y="5557905"/>
            <a:ext cx="5040313" cy="528997"/>
          </a:xfrm>
        </p:spPr>
        <p:txBody>
          <a:bodyPr wrap="none">
            <a:noAutofit/>
          </a:bodyPr>
          <a:lstStyle>
            <a:lvl1pPr marL="0" indent="0" algn="r">
              <a:buFontTx/>
              <a:buNone/>
              <a:defRPr sz="2199" i="1">
                <a:solidFill>
                  <a:schemeClr val="bg1"/>
                </a:solidFill>
              </a:defRPr>
            </a:lvl1pPr>
          </a:lstStyle>
          <a:p>
            <a:pPr lvl="0"/>
            <a:r>
              <a:rPr lang="en-US"/>
              <a:t>Edit Master text styles</a:t>
            </a:r>
          </a:p>
        </p:txBody>
      </p:sp>
    </p:spTree>
    <p:extLst>
      <p:ext uri="{BB962C8B-B14F-4D97-AF65-F5344CB8AC3E}">
        <p14:creationId xmlns:p14="http://schemas.microsoft.com/office/powerpoint/2010/main" val="1507348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Chapter Slide">
    <p:spTree>
      <p:nvGrpSpPr>
        <p:cNvPr id="1" name=""/>
        <p:cNvGrpSpPr/>
        <p:nvPr/>
      </p:nvGrpSpPr>
      <p:grpSpPr>
        <a:xfrm>
          <a:off x="0" y="0"/>
          <a:ext cx="0" cy="0"/>
          <a:chOff x="0" y="0"/>
          <a:chExt cx="0" cy="0"/>
        </a:xfrm>
      </p:grpSpPr>
      <p:sp>
        <p:nvSpPr>
          <p:cNvPr id="4" name="Rectangle 3"/>
          <p:cNvSpPr/>
          <p:nvPr userDrawn="1"/>
        </p:nvSpPr>
        <p:spPr>
          <a:xfrm>
            <a:off x="1" y="1"/>
            <a:ext cx="12192000" cy="6858000"/>
          </a:xfrm>
          <a:prstGeom prst="rect">
            <a:avLst/>
          </a:prstGeom>
          <a:solidFill>
            <a:srgbClr val="0356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2" name="Title 1"/>
          <p:cNvSpPr>
            <a:spLocks noGrp="1"/>
          </p:cNvSpPr>
          <p:nvPr>
            <p:ph type="ctrTitle"/>
          </p:nvPr>
        </p:nvSpPr>
        <p:spPr>
          <a:xfrm>
            <a:off x="1070189" y="1122363"/>
            <a:ext cx="10676039" cy="2387601"/>
          </a:xfrm>
        </p:spPr>
        <p:txBody>
          <a:bodyPr anchor="b">
            <a:noAutofit/>
          </a:bodyPr>
          <a:lstStyle>
            <a:lvl1pPr algn="l">
              <a:defRPr sz="6000">
                <a:solidFill>
                  <a:schemeClr val="accent5"/>
                </a:solidFill>
              </a:defRPr>
            </a:lvl1pPr>
          </a:lstStyle>
          <a:p>
            <a:r>
              <a:rPr lang="en-US"/>
              <a:t>Click to edit Master title style</a:t>
            </a:r>
            <a:endParaRPr lang="en-GB"/>
          </a:p>
        </p:txBody>
      </p:sp>
      <p:sp>
        <p:nvSpPr>
          <p:cNvPr id="3" name="Subtitle 2"/>
          <p:cNvSpPr>
            <a:spLocks noGrp="1"/>
          </p:cNvSpPr>
          <p:nvPr>
            <p:ph type="subTitle" idx="1"/>
          </p:nvPr>
        </p:nvSpPr>
        <p:spPr>
          <a:xfrm>
            <a:off x="1070189" y="3602038"/>
            <a:ext cx="10676039" cy="1655762"/>
          </a:xfrm>
        </p:spPr>
        <p:txBody>
          <a:bodyPr>
            <a:noAutofit/>
          </a:bodyPr>
          <a:lstStyle>
            <a:lvl1pPr marL="0" indent="0" algn="l">
              <a:buNone/>
              <a:defRPr sz="2399">
                <a:solidFill>
                  <a:schemeClr val="bg1"/>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
        <p:nvSpPr>
          <p:cNvPr id="6" name="Slide Number Placeholder 5"/>
          <p:cNvSpPr>
            <a:spLocks noGrp="1"/>
          </p:cNvSpPr>
          <p:nvPr>
            <p:ph type="sldNum" sz="quarter" idx="12"/>
          </p:nvPr>
        </p:nvSpPr>
        <p:spPr/>
        <p:txBody>
          <a:bodyPr>
            <a:noAutofit/>
          </a:bodyPr>
          <a:lstStyle>
            <a:lvl1pPr>
              <a:defRPr>
                <a:solidFill>
                  <a:schemeClr val="bg1"/>
                </a:solidFill>
              </a:defRPr>
            </a:lvl1pPr>
          </a:lstStyle>
          <a:p>
            <a:fld id="{F46C79FD-C571-418B-AB0F-5EE936C85276}" type="slidenum">
              <a:rPr lang="en-GB" smtClean="0"/>
              <a:pPr/>
              <a:t>‹#›</a:t>
            </a:fld>
            <a:endParaRPr lang="en-GB"/>
          </a:p>
        </p:txBody>
      </p:sp>
      <p:cxnSp>
        <p:nvCxnSpPr>
          <p:cNvPr id="7" name="Straight Connector 6"/>
          <p:cNvCxnSpPr/>
          <p:nvPr userDrawn="1"/>
        </p:nvCxnSpPr>
        <p:spPr>
          <a:xfrm>
            <a:off x="838201" y="1"/>
            <a:ext cx="0" cy="3295933"/>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27715" y="6045258"/>
            <a:ext cx="1718512" cy="451153"/>
          </a:xfrm>
          <a:prstGeom prst="rect">
            <a:avLst/>
          </a:prstGeom>
        </p:spPr>
      </p:pic>
    </p:spTree>
    <p:extLst>
      <p:ext uri="{BB962C8B-B14F-4D97-AF65-F5344CB8AC3E}">
        <p14:creationId xmlns:p14="http://schemas.microsoft.com/office/powerpoint/2010/main" val="3190107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hapter Slide (2)">
    <p:spTree>
      <p:nvGrpSpPr>
        <p:cNvPr id="1" name=""/>
        <p:cNvGrpSpPr/>
        <p:nvPr/>
      </p:nvGrpSpPr>
      <p:grpSpPr>
        <a:xfrm>
          <a:off x="0" y="0"/>
          <a:ext cx="0" cy="0"/>
          <a:chOff x="0" y="0"/>
          <a:chExt cx="0" cy="0"/>
        </a:xfrm>
      </p:grpSpPr>
      <p:sp>
        <p:nvSpPr>
          <p:cNvPr id="7" name="Rectangle 6"/>
          <p:cNvSpPr/>
          <p:nvPr userDrawn="1"/>
        </p:nvSpPr>
        <p:spPr>
          <a:xfrm>
            <a:off x="1" y="1"/>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33852" y="6045866"/>
            <a:ext cx="1716200" cy="450546"/>
          </a:xfrm>
          <a:prstGeom prst="rect">
            <a:avLst/>
          </a:prstGeom>
        </p:spPr>
      </p:pic>
      <p:sp>
        <p:nvSpPr>
          <p:cNvPr id="11" name="Title 1"/>
          <p:cNvSpPr>
            <a:spLocks noGrp="1"/>
          </p:cNvSpPr>
          <p:nvPr>
            <p:ph type="ctrTitle"/>
          </p:nvPr>
        </p:nvSpPr>
        <p:spPr>
          <a:xfrm>
            <a:off x="1077014" y="1122363"/>
            <a:ext cx="10156298" cy="2387601"/>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1" y="1"/>
            <a:ext cx="0" cy="329593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8" cy="1655762"/>
          </a:xfrm>
        </p:spPr>
        <p:txBody>
          <a:bodyPr>
            <a:noAutofit/>
          </a:bodyPr>
          <a:lstStyle>
            <a:lvl1pPr marL="0" indent="0" algn="l">
              <a:buNone/>
              <a:defRPr sz="2399">
                <a:solidFill>
                  <a:schemeClr val="tx1"/>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9139069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1" y="2"/>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4" y="1122363"/>
            <a:ext cx="10156298" cy="1240348"/>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1" y="0"/>
            <a:ext cx="0" cy="23627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2" y="4160828"/>
            <a:ext cx="10889439" cy="1620145"/>
          </a:xfrm>
        </p:spPr>
        <p:txBody>
          <a:bodyPr>
            <a:noAutofit/>
          </a:bodyPr>
          <a:lstStyle>
            <a:lvl1pPr marL="0" indent="0" algn="l">
              <a:buNone/>
              <a:defRPr sz="1400">
                <a:solidFill>
                  <a:schemeClr val="bg1">
                    <a:lumMod val="50000"/>
                  </a:schemeClr>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367890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7" name="Rectangle 6"/>
          <p:cNvSpPr/>
          <p:nvPr userDrawn="1"/>
        </p:nvSpPr>
        <p:spPr>
          <a:xfrm>
            <a:off x="1" y="2"/>
            <a:ext cx="12192000" cy="3428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82"/>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11" name="Title 1"/>
          <p:cNvSpPr>
            <a:spLocks noGrp="1"/>
          </p:cNvSpPr>
          <p:nvPr>
            <p:ph type="ctrTitle"/>
          </p:nvPr>
        </p:nvSpPr>
        <p:spPr>
          <a:xfrm>
            <a:off x="1077014" y="1122363"/>
            <a:ext cx="10156298" cy="1240348"/>
          </a:xfrm>
        </p:spPr>
        <p:txBody>
          <a:bodyPr anchor="b">
            <a:noAutofit/>
          </a:bodyPr>
          <a:lstStyle>
            <a:lvl1pPr algn="l">
              <a:defRPr sz="6000">
                <a:solidFill>
                  <a:schemeClr val="accent5"/>
                </a:solidFill>
              </a:defRPr>
            </a:lvl1pPr>
          </a:lstStyle>
          <a:p>
            <a:r>
              <a:rPr lang="en-US"/>
              <a:t>Click to edit Master title style</a:t>
            </a:r>
            <a:endParaRPr lang="en-GB"/>
          </a:p>
        </p:txBody>
      </p:sp>
      <p:cxnSp>
        <p:nvCxnSpPr>
          <p:cNvPr id="13" name="Straight Connector 12"/>
          <p:cNvCxnSpPr/>
          <p:nvPr userDrawn="1"/>
        </p:nvCxnSpPr>
        <p:spPr>
          <a:xfrm>
            <a:off x="838201" y="0"/>
            <a:ext cx="0" cy="236271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838202" y="4160828"/>
            <a:ext cx="10889439" cy="1620145"/>
          </a:xfrm>
        </p:spPr>
        <p:txBody>
          <a:bodyPr>
            <a:noAutofit/>
          </a:bodyPr>
          <a:lstStyle>
            <a:lvl1pPr marL="0" indent="0" algn="l">
              <a:buNone/>
              <a:defRPr sz="1400">
                <a:solidFill>
                  <a:schemeClr val="bg1">
                    <a:lumMod val="50000"/>
                  </a:schemeClr>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62547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905698"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7" name="Straight Connector 6"/>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49539839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5328001" cy="3906435"/>
          </a:xfrm>
        </p:spPr>
        <p:txBody>
          <a:bodyPr>
            <a:noAutofit/>
          </a:bodyPr>
          <a:lstStyle>
            <a:lvl1pPr>
              <a:spcAft>
                <a:spcPts val="1800"/>
              </a:spcAft>
              <a:defRPr/>
            </a:lvl1pPr>
            <a:lvl2pPr>
              <a:spcAft>
                <a:spcPts val="1800"/>
              </a:spcAft>
              <a:defRPr/>
            </a:lvl2pPr>
            <a:lvl3pPr>
              <a:spcAft>
                <a:spcPts val="1800"/>
              </a:spcAft>
              <a:defRPr/>
            </a:lvl3pPr>
            <a:lvl4pPr>
              <a:spcAft>
                <a:spcPts val="1800"/>
              </a:spcAft>
              <a:defRPr/>
            </a:lvl4pPr>
            <a:lvl5pPr>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49" y="1825626"/>
            <a:ext cx="5328001" cy="3906435"/>
          </a:xfrm>
          <a:noFill/>
        </p:spPr>
        <p:txBody>
          <a:bodyPr>
            <a:noAutofit/>
          </a:bodyPr>
          <a:lstStyle>
            <a:lvl1pPr marL="0" indent="0">
              <a:buNone/>
              <a:defRPr/>
            </a:lvl1pPr>
          </a:lstStyle>
          <a:p>
            <a:pPr lvl="0"/>
            <a:r>
              <a:rPr lang="en-US"/>
              <a:t>Edit Master text styles</a:t>
            </a:r>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9" name="Straight Connector 8"/>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7639787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198" y="1825626"/>
            <a:ext cx="5328001" cy="3906435"/>
          </a:xfrm>
        </p:spPr>
        <p:txBody>
          <a:bodyPr>
            <a:noAutofit/>
          </a:bodyPr>
          <a:lstStyle>
            <a:lvl3pPr>
              <a:spcBef>
                <a:spcPts val="0"/>
              </a:spcBef>
              <a:defRPr/>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02249" y="1825626"/>
            <a:ext cx="5328001" cy="390643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F46C79FD-C571-418B-AB0F-5EE936C85276}" type="slidenum">
              <a:rPr lang="en-GB" smtClean="0"/>
              <a:t>‹#›</a:t>
            </a:fld>
            <a:endParaRPr lang="en-GB"/>
          </a:p>
        </p:txBody>
      </p:sp>
      <p:cxnSp>
        <p:nvCxnSpPr>
          <p:cNvPr id="10" name="Straight Connector 9"/>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45401732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noAutofit/>
          </a:bodyPr>
          <a:lstStyle/>
          <a:p>
            <a:fld id="{F46C79FD-C571-418B-AB0F-5EE936C85276}" type="slidenum">
              <a:rPr lang="en-GB" smtClean="0"/>
              <a:t>‹#›</a:t>
            </a:fld>
            <a:endParaRPr lang="en-GB"/>
          </a:p>
        </p:txBody>
      </p:sp>
      <p:sp>
        <p:nvSpPr>
          <p:cNvPr id="9" name="Content Placeholder 2"/>
          <p:cNvSpPr>
            <a:spLocks noGrp="1"/>
          </p:cNvSpPr>
          <p:nvPr>
            <p:ph sz="half" idx="13"/>
          </p:nvPr>
        </p:nvSpPr>
        <p:spPr>
          <a:xfrm>
            <a:off x="4604980"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half" idx="14"/>
          </p:nvPr>
        </p:nvSpPr>
        <p:spPr>
          <a:xfrm>
            <a:off x="8371762" y="1825625"/>
            <a:ext cx="3358489" cy="3763134"/>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2" name="Straight Connector 11"/>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300089249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2"/>
            <a:ext cx="5157787" cy="823913"/>
          </a:xfrm>
        </p:spPr>
        <p:txBody>
          <a:bodyPr wrap="square" anchor="b">
            <a:noAutofit/>
          </a:bodyPr>
          <a:lstStyle>
            <a:lvl1pPr marL="0" indent="0">
              <a:buNone/>
              <a:defRPr sz="2800" b="1">
                <a:solidFill>
                  <a:schemeClr val="tx2"/>
                </a:solidFill>
              </a:defRPr>
            </a:lvl1pPr>
            <a:lvl2pPr marL="457147" indent="0">
              <a:buNone/>
              <a:defRPr sz="1999" b="1"/>
            </a:lvl2pPr>
            <a:lvl3pPr marL="914296" indent="0">
              <a:buNone/>
              <a:defRPr sz="1800" b="1"/>
            </a:lvl3pPr>
            <a:lvl4pPr marL="1371443" indent="0">
              <a:buNone/>
              <a:defRPr sz="1600" b="1"/>
            </a:lvl4pPr>
            <a:lvl5pPr marL="1828590" indent="0">
              <a:buNone/>
              <a:defRPr sz="1600" b="1"/>
            </a:lvl5pPr>
            <a:lvl6pPr marL="2285738" indent="0">
              <a:buNone/>
              <a:defRPr sz="1600" b="1"/>
            </a:lvl6pPr>
            <a:lvl7pPr marL="2742885" indent="0">
              <a:buNone/>
              <a:defRPr sz="1600" b="1"/>
            </a:lvl7pPr>
            <a:lvl8pPr marL="3200032" indent="0">
              <a:buNone/>
              <a:defRPr sz="1600" b="1"/>
            </a:lvl8pPr>
            <a:lvl9pPr marL="3657181"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6"/>
            <a:ext cx="5157787" cy="3097332"/>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2"/>
            <a:ext cx="5183188" cy="823913"/>
          </a:xfrm>
          <a:noFill/>
        </p:spPr>
        <p:txBody>
          <a:bodyPr wrap="square" anchor="b">
            <a:noAutofit/>
          </a:bodyPr>
          <a:lstStyle>
            <a:lvl1pPr marL="0" indent="0">
              <a:buNone/>
              <a:defRPr sz="2800" b="1">
                <a:solidFill>
                  <a:schemeClr val="tx2"/>
                </a:solidFill>
              </a:defRPr>
            </a:lvl1pPr>
            <a:lvl2pPr marL="457147" indent="0">
              <a:buNone/>
              <a:defRPr sz="1999" b="1"/>
            </a:lvl2pPr>
            <a:lvl3pPr marL="914296" indent="0">
              <a:buNone/>
              <a:defRPr sz="1800" b="1"/>
            </a:lvl3pPr>
            <a:lvl4pPr marL="1371443" indent="0">
              <a:buNone/>
              <a:defRPr sz="1600" b="1"/>
            </a:lvl4pPr>
            <a:lvl5pPr marL="1828590" indent="0">
              <a:buNone/>
              <a:defRPr sz="1600" b="1"/>
            </a:lvl5pPr>
            <a:lvl6pPr marL="2285738" indent="0">
              <a:buNone/>
              <a:defRPr sz="1600" b="1"/>
            </a:lvl6pPr>
            <a:lvl7pPr marL="2742885" indent="0">
              <a:buNone/>
              <a:defRPr sz="1600" b="1"/>
            </a:lvl7pPr>
            <a:lvl8pPr marL="3200032" indent="0">
              <a:buNone/>
              <a:defRPr sz="1600" b="1"/>
            </a:lvl8pPr>
            <a:lvl9pPr marL="3657181"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6"/>
            <a:ext cx="5183188" cy="3097332"/>
          </a:xfrm>
        </p:spPr>
        <p:txBody>
          <a:bodyPr wrap="square">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p:cNvSpPr>
            <a:spLocks noGrp="1"/>
          </p:cNvSpPr>
          <p:nvPr>
            <p:ph type="sldNum" sz="quarter" idx="12"/>
          </p:nvPr>
        </p:nvSpPr>
        <p:spPr/>
        <p:txBody>
          <a:bodyPr>
            <a:noAutofit/>
          </a:bodyPr>
          <a:lstStyle/>
          <a:p>
            <a:fld id="{F46C79FD-C571-418B-AB0F-5EE936C85276}" type="slidenum">
              <a:rPr lang="en-GB" smtClean="0"/>
              <a:t>‹#›</a:t>
            </a:fld>
            <a:endParaRPr lang="en-GB"/>
          </a:p>
        </p:txBody>
      </p:sp>
      <p:cxnSp>
        <p:nvCxnSpPr>
          <p:cNvPr id="12" name="Straight Connector 11"/>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51085166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22020405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59634" y="-59635"/>
            <a:ext cx="6155635" cy="6983896"/>
          </a:xfrm>
          <a:solidFill>
            <a:schemeClr val="bg2"/>
          </a:solidFill>
          <a:ln w="28575">
            <a:solidFill>
              <a:schemeClr val="accent5"/>
            </a:solidFill>
          </a:ln>
        </p:spPr>
        <p:txBody>
          <a:bodyPr/>
          <a:lstStyle/>
          <a:p>
            <a:r>
              <a:rPr lang="en-US"/>
              <a:t>Click icon to add picture</a:t>
            </a:r>
            <a:endParaRPr lang="en-GB"/>
          </a:p>
        </p:txBody>
      </p:sp>
      <p:sp>
        <p:nvSpPr>
          <p:cNvPr id="10" name="Rectangle 9"/>
          <p:cNvSpPr/>
          <p:nvPr userDrawn="1"/>
        </p:nvSpPr>
        <p:spPr>
          <a:xfrm>
            <a:off x="3214048" y="1992573"/>
            <a:ext cx="8550322" cy="36166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82"/>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19447" y="743803"/>
            <a:ext cx="544923" cy="544924"/>
          </a:xfrm>
          <a:prstGeom prst="rect">
            <a:avLst/>
          </a:prstGeom>
        </p:spPr>
      </p:pic>
      <p:sp>
        <p:nvSpPr>
          <p:cNvPr id="3" name="Content Placeholder 2"/>
          <p:cNvSpPr>
            <a:spLocks noGrp="1"/>
          </p:cNvSpPr>
          <p:nvPr>
            <p:ph idx="1"/>
          </p:nvPr>
        </p:nvSpPr>
        <p:spPr>
          <a:xfrm>
            <a:off x="3538331" y="1992573"/>
            <a:ext cx="8226040" cy="3616658"/>
          </a:xfrm>
          <a:solidFill>
            <a:schemeClr val="bg1"/>
          </a:solidFill>
        </p:spPr>
        <p:txBody>
          <a:bodyPr lIns="360000" tIns="360000" rIns="360000" bIns="360000" anchor="ctr" anchorCtr="0">
            <a:noAutofit/>
          </a:bodyPr>
          <a:lstStyle>
            <a:lvl1pPr marL="0" indent="0">
              <a:buFontTx/>
              <a:buNone/>
              <a:defRPr i="1">
                <a:solidFill>
                  <a:schemeClr val="tx2"/>
                </a:solidFill>
              </a:defRPr>
            </a:lvl1pPr>
          </a:lstStyle>
          <a:p>
            <a:pPr lvl="0"/>
            <a:r>
              <a:rPr lang="en-US"/>
              <a:t>Edit Master text styles</a:t>
            </a:r>
          </a:p>
        </p:txBody>
      </p:sp>
    </p:spTree>
    <p:extLst>
      <p:ext uri="{BB962C8B-B14F-4D97-AF65-F5344CB8AC3E}">
        <p14:creationId xmlns:p14="http://schemas.microsoft.com/office/powerpoint/2010/main" val="671230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p:nvPr>
        </p:nvSpPr>
        <p:spPr>
          <a:xfrm>
            <a:off x="6817057" y="1825626"/>
            <a:ext cx="4926841" cy="3769957"/>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F46C79FD-C571-418B-AB0F-5EE936C85276}" type="slidenum">
              <a:rPr lang="en-GB" smtClean="0"/>
              <a:t>‹#›</a:t>
            </a:fld>
            <a:endParaRPr lang="en-GB"/>
          </a:p>
        </p:txBody>
      </p:sp>
      <p:sp>
        <p:nvSpPr>
          <p:cNvPr id="10" name="Title Placeholder 1"/>
          <p:cNvSpPr>
            <a:spLocks noGrp="1"/>
          </p:cNvSpPr>
          <p:nvPr>
            <p:ph type="title"/>
          </p:nvPr>
        </p:nvSpPr>
        <p:spPr>
          <a:xfrm>
            <a:off x="6817056" y="482861"/>
            <a:ext cx="4669266" cy="782358"/>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7" name="Picture Placeholder 4"/>
          <p:cNvSpPr>
            <a:spLocks noGrp="1"/>
          </p:cNvSpPr>
          <p:nvPr>
            <p:ph type="pic" sz="quarter" idx="13"/>
          </p:nvPr>
        </p:nvSpPr>
        <p:spPr>
          <a:xfrm>
            <a:off x="-46382" y="-46383"/>
            <a:ext cx="6142383" cy="6964017"/>
          </a:xfrm>
          <a:solidFill>
            <a:schemeClr val="bg2"/>
          </a:solidFill>
          <a:ln w="28575">
            <a:solidFill>
              <a:schemeClr val="accent5"/>
            </a:solidFill>
          </a:ln>
        </p:spPr>
        <p:txBody>
          <a:bodyPr/>
          <a:lstStyle/>
          <a:p>
            <a:r>
              <a:rPr lang="en-US"/>
              <a:t>Click icon to add picture</a:t>
            </a:r>
            <a:endParaRPr lang="en-GB"/>
          </a:p>
        </p:txBody>
      </p:sp>
    </p:spTree>
    <p:extLst>
      <p:ext uri="{BB962C8B-B14F-4D97-AF65-F5344CB8AC3E}">
        <p14:creationId xmlns:p14="http://schemas.microsoft.com/office/powerpoint/2010/main" val="29215734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970722" y="2284668"/>
            <a:ext cx="3141663" cy="2090736"/>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7901451" y="2284670"/>
            <a:ext cx="3141663" cy="2090736"/>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4436087" y="2284668"/>
            <a:ext cx="3141663" cy="2090736"/>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1206773" y="4038686"/>
            <a:ext cx="2669558" cy="1524235"/>
          </a:xfrm>
          <a:solidFill>
            <a:schemeClr val="bg1"/>
          </a:solidFill>
        </p:spPr>
        <p:txBody>
          <a:bodyPr tIns="90000"/>
          <a:lstStyle>
            <a:lvl1pPr marL="0" indent="0" algn="ctr">
              <a:buNone/>
              <a:defRPr sz="1999"/>
            </a:lvl1pPr>
          </a:lstStyle>
          <a:p>
            <a:pPr lvl="0"/>
            <a:r>
              <a:rPr lang="en-US"/>
              <a:t>Edit Master text styles</a:t>
            </a:r>
          </a:p>
        </p:txBody>
      </p:sp>
      <p:sp>
        <p:nvSpPr>
          <p:cNvPr id="15" name="Text Placeholder 12"/>
          <p:cNvSpPr>
            <a:spLocks noGrp="1"/>
          </p:cNvSpPr>
          <p:nvPr>
            <p:ph type="body" sz="quarter" idx="17"/>
          </p:nvPr>
        </p:nvSpPr>
        <p:spPr>
          <a:xfrm>
            <a:off x="4672139" y="4041945"/>
            <a:ext cx="2669558" cy="1524235"/>
          </a:xfrm>
          <a:solidFill>
            <a:schemeClr val="bg1"/>
          </a:solidFill>
        </p:spPr>
        <p:txBody>
          <a:bodyPr tIns="90000"/>
          <a:lstStyle>
            <a:lvl1pPr marL="0" indent="0" algn="ctr">
              <a:buNone/>
              <a:defRPr sz="1999"/>
            </a:lvl1pPr>
          </a:lstStyle>
          <a:p>
            <a:pPr lvl="0"/>
            <a:r>
              <a:rPr lang="en-US"/>
              <a:t>Edit Master text styles</a:t>
            </a:r>
          </a:p>
        </p:txBody>
      </p:sp>
      <p:sp>
        <p:nvSpPr>
          <p:cNvPr id="16" name="Text Placeholder 12"/>
          <p:cNvSpPr>
            <a:spLocks noGrp="1"/>
          </p:cNvSpPr>
          <p:nvPr>
            <p:ph type="body" sz="quarter" idx="18"/>
          </p:nvPr>
        </p:nvSpPr>
        <p:spPr>
          <a:xfrm>
            <a:off x="8137503" y="4037438"/>
            <a:ext cx="2669558" cy="1524235"/>
          </a:xfrm>
          <a:solidFill>
            <a:schemeClr val="bg1"/>
          </a:solidFill>
        </p:spPr>
        <p:txBody>
          <a:bodyPr tIns="90000"/>
          <a:lstStyle>
            <a:lvl1pPr marL="0" indent="0" algn="ctr">
              <a:buNone/>
              <a:defRPr sz="1999"/>
            </a:lvl1pPr>
          </a:lstStyle>
          <a:p>
            <a:pPr lvl="0"/>
            <a:r>
              <a:rPr lang="en-US"/>
              <a:t>Edit Master text styles</a:t>
            </a:r>
          </a:p>
        </p:txBody>
      </p:sp>
    </p:spTree>
    <p:extLst>
      <p:ext uri="{BB962C8B-B14F-4D97-AF65-F5344CB8AC3E}">
        <p14:creationId xmlns:p14="http://schemas.microsoft.com/office/powerpoint/2010/main" val="19790365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46C79FD-C571-418B-AB0F-5EE936C85276}" type="slidenum">
              <a:rPr lang="en-GB" smtClean="0"/>
              <a:t>‹#›</a:t>
            </a:fld>
            <a:endParaRPr lang="en-GB"/>
          </a:p>
        </p:txBody>
      </p:sp>
      <p:cxnSp>
        <p:nvCxnSpPr>
          <p:cNvPr id="8" name="Straight Connector 7"/>
          <p:cNvCxnSpPr/>
          <p:nvPr userDrawn="1"/>
        </p:nvCxnSpPr>
        <p:spPr>
          <a:xfrm flipH="1">
            <a:off x="838200" y="1"/>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Picture Placeholder 2"/>
          <p:cNvSpPr>
            <a:spLocks noGrp="1"/>
          </p:cNvSpPr>
          <p:nvPr>
            <p:ph type="pic" sz="quarter" idx="13"/>
          </p:nvPr>
        </p:nvSpPr>
        <p:spPr>
          <a:xfrm>
            <a:off x="3713869" y="2159956"/>
            <a:ext cx="2461591" cy="1638158"/>
          </a:xfrm>
          <a:solidFill>
            <a:schemeClr val="bg2"/>
          </a:solidFill>
        </p:spPr>
        <p:txBody>
          <a:bodyPr/>
          <a:lstStyle/>
          <a:p>
            <a:r>
              <a:rPr lang="en-US"/>
              <a:t>Click icon to add picture</a:t>
            </a:r>
            <a:endParaRPr lang="en-GB"/>
          </a:p>
        </p:txBody>
      </p:sp>
      <p:sp>
        <p:nvSpPr>
          <p:cNvPr id="11" name="Picture Placeholder 2"/>
          <p:cNvSpPr>
            <a:spLocks noGrp="1"/>
          </p:cNvSpPr>
          <p:nvPr>
            <p:ph type="pic" sz="quarter" idx="14"/>
          </p:nvPr>
        </p:nvSpPr>
        <p:spPr>
          <a:xfrm>
            <a:off x="3713868" y="3968881"/>
            <a:ext cx="2461591" cy="1638158"/>
          </a:xfrm>
          <a:solidFill>
            <a:schemeClr val="bg2"/>
          </a:solidFill>
        </p:spPr>
        <p:txBody>
          <a:bodyPr/>
          <a:lstStyle/>
          <a:p>
            <a:r>
              <a:rPr lang="en-US"/>
              <a:t>Click icon to add picture</a:t>
            </a:r>
            <a:endParaRPr lang="en-GB"/>
          </a:p>
        </p:txBody>
      </p:sp>
      <p:sp>
        <p:nvSpPr>
          <p:cNvPr id="12" name="Picture Placeholder 2"/>
          <p:cNvSpPr>
            <a:spLocks noGrp="1"/>
          </p:cNvSpPr>
          <p:nvPr>
            <p:ph type="pic" sz="quarter" idx="15"/>
          </p:nvPr>
        </p:nvSpPr>
        <p:spPr>
          <a:xfrm>
            <a:off x="6324548" y="2159957"/>
            <a:ext cx="2461593" cy="1638159"/>
          </a:xfrm>
          <a:solidFill>
            <a:schemeClr val="bg2"/>
          </a:solidFill>
        </p:spPr>
        <p:txBody>
          <a:bodyPr/>
          <a:lstStyle/>
          <a:p>
            <a:r>
              <a:rPr lang="en-US"/>
              <a:t>Click icon to add picture</a:t>
            </a:r>
            <a:endParaRPr lang="en-GB"/>
          </a:p>
        </p:txBody>
      </p:sp>
      <p:sp>
        <p:nvSpPr>
          <p:cNvPr id="13" name="Text Placeholder 12"/>
          <p:cNvSpPr>
            <a:spLocks noGrp="1"/>
          </p:cNvSpPr>
          <p:nvPr>
            <p:ph type="body" sz="quarter" idx="16"/>
          </p:nvPr>
        </p:nvSpPr>
        <p:spPr>
          <a:xfrm>
            <a:off x="8935227" y="3968880"/>
            <a:ext cx="2520000" cy="1638158"/>
          </a:xfrm>
          <a:noFill/>
        </p:spPr>
        <p:txBody>
          <a:bodyPr tIns="90000"/>
          <a:lstStyle>
            <a:lvl1pPr marL="0" indent="0" algn="l">
              <a:buNone/>
              <a:defRPr sz="1999"/>
            </a:lvl1pPr>
          </a:lstStyle>
          <a:p>
            <a:pPr lvl="0"/>
            <a:r>
              <a:rPr lang="en-US"/>
              <a:t>Edit Master text styles</a:t>
            </a:r>
          </a:p>
        </p:txBody>
      </p:sp>
      <p:sp>
        <p:nvSpPr>
          <p:cNvPr id="16" name="Text Placeholder 12"/>
          <p:cNvSpPr>
            <a:spLocks noGrp="1"/>
          </p:cNvSpPr>
          <p:nvPr>
            <p:ph type="body" sz="quarter" idx="18"/>
          </p:nvPr>
        </p:nvSpPr>
        <p:spPr>
          <a:xfrm>
            <a:off x="1033617" y="2159959"/>
            <a:ext cx="2520000" cy="1638159"/>
          </a:xfrm>
          <a:noFill/>
        </p:spPr>
        <p:txBody>
          <a:bodyPr tIns="90000"/>
          <a:lstStyle>
            <a:lvl1pPr marL="0" indent="0" algn="r">
              <a:buNone/>
              <a:defRPr sz="1999"/>
            </a:lvl1pPr>
          </a:lstStyle>
          <a:p>
            <a:pPr lvl="0"/>
            <a:r>
              <a:rPr lang="en-US"/>
              <a:t>Edit Master text styles</a:t>
            </a:r>
          </a:p>
        </p:txBody>
      </p:sp>
      <p:sp>
        <p:nvSpPr>
          <p:cNvPr id="14" name="Picture Placeholder 2"/>
          <p:cNvSpPr>
            <a:spLocks noGrp="1"/>
          </p:cNvSpPr>
          <p:nvPr>
            <p:ph type="pic" sz="quarter" idx="19"/>
          </p:nvPr>
        </p:nvSpPr>
        <p:spPr>
          <a:xfrm>
            <a:off x="6324550" y="3968880"/>
            <a:ext cx="2461591" cy="1638158"/>
          </a:xfrm>
          <a:solidFill>
            <a:schemeClr val="bg2"/>
          </a:solidFill>
        </p:spPr>
        <p:txBody>
          <a:bodyPr/>
          <a:lstStyle/>
          <a:p>
            <a:r>
              <a:rPr lang="en-US"/>
              <a:t>Click icon to add picture</a:t>
            </a:r>
            <a:endParaRPr lang="en-GB"/>
          </a:p>
        </p:txBody>
      </p:sp>
      <p:sp>
        <p:nvSpPr>
          <p:cNvPr id="17" name="Text Placeholder 12"/>
          <p:cNvSpPr>
            <a:spLocks noGrp="1"/>
          </p:cNvSpPr>
          <p:nvPr>
            <p:ph type="body" sz="quarter" idx="20"/>
          </p:nvPr>
        </p:nvSpPr>
        <p:spPr>
          <a:xfrm>
            <a:off x="1033617" y="3968881"/>
            <a:ext cx="2520000" cy="1638158"/>
          </a:xfrm>
          <a:noFill/>
        </p:spPr>
        <p:txBody>
          <a:bodyPr tIns="90000"/>
          <a:lstStyle>
            <a:lvl1pPr marL="0" indent="0" algn="r">
              <a:buNone/>
              <a:defRPr sz="1999"/>
            </a:lvl1pPr>
          </a:lstStyle>
          <a:p>
            <a:pPr lvl="0"/>
            <a:r>
              <a:rPr lang="en-US"/>
              <a:t>Edit Master text styles</a:t>
            </a:r>
          </a:p>
        </p:txBody>
      </p:sp>
      <p:sp>
        <p:nvSpPr>
          <p:cNvPr id="18" name="Text Placeholder 12"/>
          <p:cNvSpPr>
            <a:spLocks noGrp="1"/>
          </p:cNvSpPr>
          <p:nvPr>
            <p:ph type="body" sz="quarter" idx="21"/>
          </p:nvPr>
        </p:nvSpPr>
        <p:spPr>
          <a:xfrm>
            <a:off x="8966322" y="2159957"/>
            <a:ext cx="2520000" cy="1638159"/>
          </a:xfrm>
          <a:noFill/>
        </p:spPr>
        <p:txBody>
          <a:bodyPr tIns="90000"/>
          <a:lstStyle>
            <a:lvl1pPr marL="0" indent="0" algn="l">
              <a:buNone/>
              <a:defRPr sz="1999"/>
            </a:lvl1pPr>
          </a:lstStyle>
          <a:p>
            <a:pPr lvl="0"/>
            <a:r>
              <a:rPr lang="en-US"/>
              <a:t>Edit Master text styles</a:t>
            </a:r>
          </a:p>
        </p:txBody>
      </p:sp>
    </p:spTree>
    <p:extLst>
      <p:ext uri="{BB962C8B-B14F-4D97-AF65-F5344CB8AC3E}">
        <p14:creationId xmlns:p14="http://schemas.microsoft.com/office/powerpoint/2010/main" val="371778303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1" y="1"/>
            <a:ext cx="12192000" cy="3429001"/>
          </a:xfrm>
          <a:solidFill>
            <a:schemeClr val="bg2"/>
          </a:solidFill>
        </p:spPr>
        <p:txBody>
          <a:bodyPr/>
          <a:lstStyle/>
          <a:p>
            <a:r>
              <a:rPr lang="en-US"/>
              <a:t>Click icon to add picture</a:t>
            </a:r>
            <a:endParaRPr lang="en-GB"/>
          </a:p>
        </p:txBody>
      </p:sp>
      <p:sp>
        <p:nvSpPr>
          <p:cNvPr id="2" name="Title 1"/>
          <p:cNvSpPr>
            <a:spLocks noGrp="1"/>
          </p:cNvSpPr>
          <p:nvPr>
            <p:ph type="title"/>
          </p:nvPr>
        </p:nvSpPr>
        <p:spPr>
          <a:xfrm>
            <a:off x="838201" y="2646644"/>
            <a:ext cx="10515600" cy="782358"/>
          </a:xfrm>
          <a:solidFill>
            <a:schemeClr val="bg1"/>
          </a:solidFill>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46C79FD-C571-418B-AB0F-5EE936C85276}" type="slidenum">
              <a:rPr lang="en-GB" smtClean="0"/>
              <a:pPr/>
              <a:t>‹#›</a:t>
            </a:fld>
            <a:endParaRPr lang="en-GB"/>
          </a:p>
        </p:txBody>
      </p:sp>
      <p:sp>
        <p:nvSpPr>
          <p:cNvPr id="6" name="Text Placeholder 5"/>
          <p:cNvSpPr>
            <a:spLocks noGrp="1"/>
          </p:cNvSpPr>
          <p:nvPr>
            <p:ph type="body" sz="quarter" idx="14"/>
          </p:nvPr>
        </p:nvSpPr>
        <p:spPr>
          <a:xfrm>
            <a:off x="838201" y="3630614"/>
            <a:ext cx="10515600" cy="2035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22695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46C79FD-C571-418B-AB0F-5EE936C85276}" type="slidenum">
              <a:rPr lang="en-GB" smtClean="0"/>
              <a:t>‹#›</a:t>
            </a:fld>
            <a:endParaRPr lang="en-GB"/>
          </a:p>
        </p:txBody>
      </p:sp>
    </p:spTree>
    <p:extLst>
      <p:ext uri="{BB962C8B-B14F-4D97-AF65-F5344CB8AC3E}">
        <p14:creationId xmlns:p14="http://schemas.microsoft.com/office/powerpoint/2010/main" val="3721367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1"/>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p:cNvSpPr txBox="1">
            <a:spLocks/>
          </p:cNvSpPr>
          <p:nvPr userDrawn="1"/>
        </p:nvSpPr>
        <p:spPr>
          <a:xfrm>
            <a:off x="11477626" y="6370640"/>
            <a:ext cx="2743199" cy="365124"/>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C96D56AF-4F61-46CF-AE0B-7BE6CF96E6EB}" type="slidenum">
              <a:rPr lang="en-GB" sz="1200" smtClean="0"/>
              <a:pPr fontAlgn="auto">
                <a:spcBef>
                  <a:spcPts val="0"/>
                </a:spcBef>
                <a:spcAft>
                  <a:spcPts val="0"/>
                </a:spcAft>
                <a:defRPr/>
              </a:pPr>
              <a:t>‹#›</a:t>
            </a:fld>
            <a:endParaRPr lang="en-GB" sz="1200"/>
          </a:p>
        </p:txBody>
      </p:sp>
      <p:sp>
        <p:nvSpPr>
          <p:cNvPr id="6" name="Title 1"/>
          <p:cNvSpPr>
            <a:spLocks noGrp="1"/>
          </p:cNvSpPr>
          <p:nvPr>
            <p:ph type="title"/>
          </p:nvPr>
        </p:nvSpPr>
        <p:spPr>
          <a:xfrm>
            <a:off x="555970" y="3082918"/>
            <a:ext cx="11080186" cy="1616082"/>
          </a:xfrm>
          <a:prstGeom prst="rect">
            <a:avLst/>
          </a:prstGeom>
        </p:spPr>
        <p:txBody>
          <a:bodyPr>
            <a:normAutofit/>
          </a:bodyPr>
          <a:lstStyle>
            <a:lvl1pPr algn="ctr">
              <a:defRPr sz="3999"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243031061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E9B0412-E3A4-D7AD-EE67-7E35B5C0C7C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a:ext>
            </a:extLst>
          </a:blip>
          <a:stretch>
            <a:fillRect/>
          </a:stretch>
        </p:blipFill>
        <p:spPr>
          <a:xfrm>
            <a:off x="-1" y="1"/>
            <a:ext cx="12192001" cy="6857999"/>
          </a:xfrm>
          <a:prstGeom prst="rect">
            <a:avLst/>
          </a:prstGeom>
        </p:spPr>
      </p:pic>
      <p:sp>
        <p:nvSpPr>
          <p:cNvPr id="6" name="Rectangle 5">
            <a:extLst>
              <a:ext uri="{FF2B5EF4-FFF2-40B4-BE49-F238E27FC236}">
                <a16:creationId xmlns:a16="http://schemas.microsoft.com/office/drawing/2014/main" id="{5E3D89E0-9E35-8C9E-CBBF-00B7963E12FA}"/>
              </a:ext>
            </a:extLst>
          </p:cNvPr>
          <p:cNvSpPr/>
          <p:nvPr userDrawn="1"/>
        </p:nvSpPr>
        <p:spPr>
          <a:xfrm flipV="1">
            <a:off x="-1" y="6154360"/>
            <a:ext cx="12192000" cy="7083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82">
              <a:solidFill>
                <a:schemeClr val="tx2"/>
              </a:solidFill>
            </a:endParaRPr>
          </a:p>
        </p:txBody>
      </p:sp>
      <p:sp>
        <p:nvSpPr>
          <p:cNvPr id="2" name="Titre 1">
            <a:extLst>
              <a:ext uri="{FF2B5EF4-FFF2-40B4-BE49-F238E27FC236}">
                <a16:creationId xmlns:a16="http://schemas.microsoft.com/office/drawing/2014/main" id="{165D5D95-1D33-9603-9870-908578FD1DA6}"/>
              </a:ext>
            </a:extLst>
          </p:cNvPr>
          <p:cNvSpPr>
            <a:spLocks noGrp="1"/>
          </p:cNvSpPr>
          <p:nvPr>
            <p:ph type="title"/>
          </p:nvPr>
        </p:nvSpPr>
        <p:spPr>
          <a:xfrm>
            <a:off x="695326" y="2766219"/>
            <a:ext cx="10515600" cy="1325563"/>
          </a:xfrm>
        </p:spPr>
        <p:txBody>
          <a:bodyPr/>
          <a:lstStyle/>
          <a:p>
            <a:r>
              <a:rPr lang="fr-FR"/>
              <a:t>Modifiez le style du titre</a:t>
            </a:r>
          </a:p>
        </p:txBody>
      </p:sp>
      <p:pic>
        <p:nvPicPr>
          <p:cNvPr id="4" name="Picture 8" descr="A blue background with yellow stars&#10;&#10;Description automatically generated with low confidence">
            <a:extLst>
              <a:ext uri="{FF2B5EF4-FFF2-40B4-BE49-F238E27FC236}">
                <a16:creationId xmlns:a16="http://schemas.microsoft.com/office/drawing/2014/main" id="{E22DBB49-C160-1D51-1D40-D63E27A933D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4781" y="6328016"/>
            <a:ext cx="553375" cy="370028"/>
          </a:xfrm>
          <a:prstGeom prst="rect">
            <a:avLst/>
          </a:prstGeom>
          <a:ln>
            <a:solidFill>
              <a:schemeClr val="bg1"/>
            </a:solidFill>
          </a:ln>
        </p:spPr>
      </p:pic>
      <p:sp>
        <p:nvSpPr>
          <p:cNvPr id="5" name="TextBox 9">
            <a:extLst>
              <a:ext uri="{FF2B5EF4-FFF2-40B4-BE49-F238E27FC236}">
                <a16:creationId xmlns:a16="http://schemas.microsoft.com/office/drawing/2014/main" id="{2D1766AB-2B4F-CCEC-6D52-57CB6B440856}"/>
              </a:ext>
            </a:extLst>
          </p:cNvPr>
          <p:cNvSpPr txBox="1"/>
          <p:nvPr userDrawn="1"/>
        </p:nvSpPr>
        <p:spPr>
          <a:xfrm>
            <a:off x="846128" y="6370034"/>
            <a:ext cx="9942652" cy="276999"/>
          </a:xfrm>
          <a:prstGeom prst="rect">
            <a:avLst/>
          </a:prstGeom>
          <a:noFill/>
        </p:spPr>
        <p:txBody>
          <a:bodyPr wrap="square" rtlCol="0">
            <a:spAutoFit/>
          </a:bodyPr>
          <a:lstStyle/>
          <a:p>
            <a:r>
              <a:rPr lang="en-GB" sz="1200" b="0" i="0">
                <a:solidFill>
                  <a:srgbClr val="303030"/>
                </a:solidFill>
                <a:effectLst/>
                <a:latin typeface="+mn-lt"/>
              </a:rPr>
              <a:t>NetZeroCities </a:t>
            </a:r>
            <a:r>
              <a:rPr lang="en-GB" sz="1200" b="0" i="0">
                <a:solidFill>
                  <a:schemeClr val="tx1">
                    <a:lumMod val="85000"/>
                    <a:lumOff val="15000"/>
                  </a:schemeClr>
                </a:solidFill>
                <a:effectLst/>
                <a:latin typeface="+mn-lt"/>
              </a:rPr>
              <a:t>has received funding from the H2020 Research and Innovation Programme under grant agreement n°101036519.</a:t>
            </a:r>
            <a:endParaRPr lang="en-US" sz="1200" b="0">
              <a:solidFill>
                <a:schemeClr val="tx1">
                  <a:lumMod val="85000"/>
                  <a:lumOff val="15000"/>
                </a:schemeClr>
              </a:solidFill>
              <a:latin typeface="+mn-lt"/>
            </a:endParaRPr>
          </a:p>
        </p:txBody>
      </p:sp>
      <p:sp>
        <p:nvSpPr>
          <p:cNvPr id="8" name="ZoneTexte 7">
            <a:extLst>
              <a:ext uri="{FF2B5EF4-FFF2-40B4-BE49-F238E27FC236}">
                <a16:creationId xmlns:a16="http://schemas.microsoft.com/office/drawing/2014/main" id="{21210A79-C124-8958-EE21-E10F598C0CAE}"/>
              </a:ext>
            </a:extLst>
          </p:cNvPr>
          <p:cNvSpPr txBox="1"/>
          <p:nvPr userDrawn="1"/>
        </p:nvSpPr>
        <p:spPr>
          <a:xfrm>
            <a:off x="695324" y="368398"/>
            <a:ext cx="6094520" cy="646331"/>
          </a:xfrm>
          <a:prstGeom prst="rect">
            <a:avLst/>
          </a:prstGeom>
          <a:noFill/>
        </p:spPr>
        <p:txBody>
          <a:bodyPr wrap="square">
            <a:spAutoFit/>
          </a:bodyPr>
          <a:lstStyle/>
          <a:p>
            <a:r>
              <a:rPr lang="fr-FR" sz="1200" b="1">
                <a:solidFill>
                  <a:srgbClr val="003399"/>
                </a:solidFill>
              </a:rPr>
              <a:t>#EUmissions</a:t>
            </a:r>
          </a:p>
          <a:p>
            <a:r>
              <a:rPr lang="fr-FR" sz="1200" b="1">
                <a:solidFill>
                  <a:srgbClr val="003399"/>
                </a:solidFill>
              </a:rPr>
              <a:t>#HorizonEU</a:t>
            </a:r>
          </a:p>
          <a:p>
            <a:r>
              <a:rPr lang="fr-FR" sz="1200" b="1">
                <a:solidFill>
                  <a:srgbClr val="003399"/>
                </a:solidFill>
              </a:rPr>
              <a:t>#MissionCities</a:t>
            </a:r>
          </a:p>
        </p:txBody>
      </p:sp>
      <p:pic>
        <p:nvPicPr>
          <p:cNvPr id="10" name="Image 9" descr="Une image contenant texte, capture d’écran, Police, Graphique&#10;&#10;Description générée automatiquement">
            <a:extLst>
              <a:ext uri="{FF2B5EF4-FFF2-40B4-BE49-F238E27FC236}">
                <a16:creationId xmlns:a16="http://schemas.microsoft.com/office/drawing/2014/main" id="{4640A1DF-643C-CD9C-C30C-4582D6A2698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953137" y="337488"/>
            <a:ext cx="2293205" cy="635155"/>
          </a:xfrm>
          <a:prstGeom prst="rect">
            <a:avLst/>
          </a:prstGeom>
        </p:spPr>
      </p:pic>
      <p:pic>
        <p:nvPicPr>
          <p:cNvPr id="12" name="Image 11">
            <a:extLst>
              <a:ext uri="{FF2B5EF4-FFF2-40B4-BE49-F238E27FC236}">
                <a16:creationId xmlns:a16="http://schemas.microsoft.com/office/drawing/2014/main" id="{ECC96820-5966-F6DF-D7FF-64B5280D5C3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079095" y="329292"/>
            <a:ext cx="738000" cy="738000"/>
          </a:xfrm>
          <a:prstGeom prst="rect">
            <a:avLst/>
          </a:prstGeom>
        </p:spPr>
      </p:pic>
    </p:spTree>
    <p:extLst>
      <p:ext uri="{BB962C8B-B14F-4D97-AF65-F5344CB8AC3E}">
        <p14:creationId xmlns:p14="http://schemas.microsoft.com/office/powerpoint/2010/main" val="37008947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570201" y="3592041"/>
            <a:ext cx="11045709" cy="1184149"/>
          </a:xfrm>
          <a:prstGeom prst="rect">
            <a:avLst/>
          </a:prstGeom>
        </p:spPr>
        <p:txBody>
          <a:bodyPr/>
          <a:lstStyle>
            <a:lvl1pPr marL="0" indent="0" algn="ctr">
              <a:buClr>
                <a:srgbClr val="CC2F2F"/>
              </a:buClr>
              <a:buNone/>
              <a:defRPr>
                <a:solidFill>
                  <a:schemeClr val="accent1"/>
                </a:solidFill>
                <a:latin typeface="Arial" panose="020B0604020202020204" pitchFamily="34" charset="0"/>
                <a:cs typeface="Arial" panose="020B0604020202020204" pitchFamily="34" charset="0"/>
              </a:defRPr>
            </a:lvl1pPr>
            <a:lvl2pPr marL="261906" indent="0">
              <a:buFont typeface="Segoe UI" panose="020B0502040204020203" pitchFamily="34" charset="0"/>
              <a:buNone/>
              <a:defRPr>
                <a:solidFill>
                  <a:schemeClr val="bg2"/>
                </a:solidFill>
                <a:latin typeface="Segoe UI" panose="020B0502040204020203" pitchFamily="34" charset="0"/>
                <a:cs typeface="Segoe UI" panose="020B0502040204020203" pitchFamily="34" charset="0"/>
              </a:defRPr>
            </a:lvl2pPr>
            <a:lvl3pPr marL="536513" indent="-274607">
              <a:defRPr>
                <a:latin typeface="Segoe UI" panose="020B0502040204020203" pitchFamily="34" charset="0"/>
                <a:cs typeface="Segoe UI" panose="020B0502040204020203" pitchFamily="34" charset="0"/>
              </a:defRPr>
            </a:lvl3pPr>
            <a:lvl4pPr marL="536513" indent="-274607">
              <a:defRPr>
                <a:latin typeface="Segoe UI" panose="020B0502040204020203" pitchFamily="34" charset="0"/>
                <a:cs typeface="Segoe UI" panose="020B0502040204020203" pitchFamily="34" charset="0"/>
              </a:defRPr>
            </a:lvl4pPr>
            <a:lvl5pPr marL="536513" indent="-274607">
              <a:defRPr>
                <a:latin typeface="Segoe UI" panose="020B0502040204020203" pitchFamily="34" charset="0"/>
                <a:cs typeface="Segoe UI" panose="020B0502040204020203" pitchFamily="34" charset="0"/>
              </a:defRPr>
            </a:lvl5pPr>
          </a:lstStyle>
          <a:p>
            <a:pPr lvl="0"/>
            <a:r>
              <a:rPr lang="en-US"/>
              <a:t>Edit Master text styles</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3" y="251"/>
            <a:ext cx="12190855" cy="6857499"/>
          </a:xfrm>
          <a:prstGeom prst="rect">
            <a:avLst/>
          </a:prstGeom>
        </p:spPr>
      </p:pic>
      <p:sp>
        <p:nvSpPr>
          <p:cNvPr id="5" name="TextBox 4"/>
          <p:cNvSpPr txBox="1"/>
          <p:nvPr userDrawn="1"/>
        </p:nvSpPr>
        <p:spPr>
          <a:xfrm>
            <a:off x="3092712" y="5556093"/>
            <a:ext cx="6000687" cy="832920"/>
          </a:xfrm>
          <a:prstGeom prst="rect">
            <a:avLst/>
          </a:prstGeom>
          <a:noFill/>
        </p:spPr>
        <p:txBody>
          <a:bodyPr wrap="square" rtlCol="0">
            <a:spAutoFit/>
          </a:bodyPr>
          <a:lstStyle/>
          <a:p>
            <a:pPr marL="0" marR="0" lvl="0" indent="0" algn="ctr" defTabSz="91429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European Union, 2021</a:t>
            </a:r>
          </a:p>
          <a:p>
            <a:pPr marL="0" marR="0" lvl="0" indent="0" algn="ctr" defTabSz="91429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Reuse is </a:t>
            </a:r>
            <a:r>
              <a:rPr kumimoji="0" lang="en-US" sz="699" b="0" i="0" u="none" strike="noStrike" kern="1200" cap="none" spc="0" normalizeH="0" baseline="0" noProof="0" err="1">
                <a:ln>
                  <a:noFill/>
                </a:ln>
                <a:solidFill>
                  <a:schemeClr val="accent1"/>
                </a:solidFill>
                <a:effectLst/>
                <a:uLnTx/>
                <a:uFillTx/>
                <a:latin typeface="Segoe UI" panose="020B0502040204020203" pitchFamily="34" charset="0"/>
                <a:ea typeface="+mn-ea"/>
                <a:cs typeface="Segoe UI" panose="020B0502040204020203" pitchFamily="34" charset="0"/>
              </a:rPr>
              <a:t>authorised</a:t>
            </a:r>
            <a:r>
              <a:rPr kumimoji="0" lang="en-US"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provided the source is acknowledged and the original meaning or message of the document are not distorted. The European Commission shall not be liable for any consequence stemming from the reuse. The reuse policy of the European Commission documents is implemented by Commission Decision 2011/833/EU of 12 December 2011 on the reuse of Commission documents (OJ L 330, 14.12.2011, p. 39).</a:t>
            </a:r>
          </a:p>
          <a:p>
            <a:pPr marL="0" marR="0" lvl="0" indent="0" algn="ctr" defTabSz="914296"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All images © European Union, unless otherwise stated. Icons © </a:t>
            </a:r>
            <a:r>
              <a:rPr kumimoji="0" lang="en-US" sz="699" b="0" i="0" u="none" strike="noStrike" kern="1200" cap="none" spc="0" normalizeH="0" baseline="0" noProof="0" err="1">
                <a:ln>
                  <a:noFill/>
                </a:ln>
                <a:solidFill>
                  <a:schemeClr val="accent1"/>
                </a:solidFill>
                <a:effectLst/>
                <a:uLnTx/>
                <a:uFillTx/>
                <a:latin typeface="Segoe UI" panose="020B0502040204020203" pitchFamily="34" charset="0"/>
                <a:ea typeface="+mn-ea"/>
                <a:cs typeface="Segoe UI" panose="020B0502040204020203" pitchFamily="34" charset="0"/>
              </a:rPr>
              <a:t>Flaticon</a:t>
            </a:r>
            <a:r>
              <a:rPr kumimoji="0" lang="en-US"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rPr>
              <a:t> – all rights reserved.</a:t>
            </a:r>
            <a:endParaRPr kumimoji="0" lang="en-GB" sz="699" b="0" i="0" u="none" strike="noStrike" kern="1200" cap="none" spc="0" normalizeH="0" baseline="0" noProof="0">
              <a:ln>
                <a:noFill/>
              </a:ln>
              <a:solidFill>
                <a:schemeClr val="accent1"/>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40674047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8769353" y="6021288"/>
            <a:ext cx="2990849" cy="596900"/>
          </a:xfrm>
          <a:prstGeom prst="rect">
            <a:avLst/>
          </a:prstGeom>
          <a:noFill/>
          <a:ln w="9525">
            <a:noFill/>
            <a:miter lim="800000"/>
            <a:headEnd/>
            <a:tailEnd/>
          </a:ln>
        </p:spPr>
      </p:pic>
    </p:spTree>
    <p:extLst>
      <p:ext uri="{BB962C8B-B14F-4D97-AF65-F5344CB8AC3E}">
        <p14:creationId xmlns:p14="http://schemas.microsoft.com/office/powerpoint/2010/main" val="4699273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9" name="Text Placeholder 7"/>
          <p:cNvSpPr>
            <a:spLocks noGrp="1"/>
          </p:cNvSpPr>
          <p:nvPr>
            <p:ph type="body" sz="quarter" idx="17"/>
          </p:nvPr>
        </p:nvSpPr>
        <p:spPr>
          <a:xfrm>
            <a:off x="866932" y="1368001"/>
            <a:ext cx="10486868" cy="4103410"/>
          </a:xfrm>
        </p:spPr>
        <p:txBody>
          <a:bodyPr/>
          <a:lstStyle>
            <a:lvl1pPr marL="0" indent="0" algn="l">
              <a:buNone/>
              <a:defRPr sz="1999">
                <a:solidFill>
                  <a:schemeClr val="tx1"/>
                </a:solidFill>
              </a:defRPr>
            </a:lvl1pPr>
          </a:lstStyle>
          <a:p>
            <a:endParaRPr lang="en-GB"/>
          </a:p>
        </p:txBody>
      </p:sp>
      <p:sp>
        <p:nvSpPr>
          <p:cNvPr id="7" name="Title Placeholder 1"/>
          <p:cNvSpPr>
            <a:spLocks noGrp="1"/>
          </p:cNvSpPr>
          <p:nvPr>
            <p:ph type="title"/>
          </p:nvPr>
        </p:nvSpPr>
        <p:spPr>
          <a:xfrm>
            <a:off x="838201" y="468001"/>
            <a:ext cx="10515600" cy="473103"/>
          </a:xfrm>
          <a:prstGeom prst="rect">
            <a:avLst/>
          </a:prstGeom>
        </p:spPr>
        <p:txBody>
          <a:bodyPr vert="horz" lIns="91440" tIns="45720" rIns="91440" bIns="0" rtlCol="0" anchor="b" anchorCtr="0">
            <a:noAutofit/>
          </a:bodyPr>
          <a:lstStyle>
            <a:lvl1pPr>
              <a:defRPr sz="3599"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33852" y="6044694"/>
            <a:ext cx="1716200" cy="451719"/>
          </a:xfrm>
          <a:prstGeom prst="rect">
            <a:avLst/>
          </a:prstGeom>
        </p:spPr>
      </p:pic>
      <p:sp>
        <p:nvSpPr>
          <p:cNvPr id="6" name="Slide Number Placeholder 5"/>
          <p:cNvSpPr>
            <a:spLocks noGrp="1"/>
          </p:cNvSpPr>
          <p:nvPr>
            <p:ph type="sldNum" sz="quarter" idx="12"/>
          </p:nvPr>
        </p:nvSpPr>
        <p:spPr>
          <a:xfrm>
            <a:off x="838202" y="6131288"/>
            <a:ext cx="2743199" cy="365124"/>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157417093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4_Chapter Slid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86" y="1"/>
            <a:ext cx="12189630" cy="6858000"/>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33852" y="6045866"/>
            <a:ext cx="1716200" cy="450546"/>
          </a:xfrm>
          <a:prstGeom prst="rect">
            <a:avLst/>
          </a:prstGeom>
        </p:spPr>
      </p:pic>
      <p:sp>
        <p:nvSpPr>
          <p:cNvPr id="11" name="Title 1"/>
          <p:cNvSpPr>
            <a:spLocks noGrp="1"/>
          </p:cNvSpPr>
          <p:nvPr>
            <p:ph type="ctrTitle" hasCustomPrompt="1"/>
          </p:nvPr>
        </p:nvSpPr>
        <p:spPr>
          <a:xfrm>
            <a:off x="1077014" y="1852062"/>
            <a:ext cx="10156298" cy="1749286"/>
          </a:xfrm>
        </p:spPr>
        <p:txBody>
          <a:bodyPr anchor="t" anchorCtr="0">
            <a:noAutofit/>
          </a:bodyPr>
          <a:lstStyle>
            <a:lvl1pPr algn="l">
              <a:defRPr sz="6000">
                <a:solidFill>
                  <a:schemeClr val="tx2"/>
                </a:solidFill>
              </a:defRPr>
            </a:lvl1pPr>
          </a:lstStyle>
          <a:p>
            <a:r>
              <a:rPr lang="en-US"/>
              <a:t>Click to edit Master </a:t>
            </a:r>
            <a:br>
              <a:rPr lang="en-US"/>
            </a:br>
            <a:r>
              <a:rPr lang="en-US"/>
              <a:t>title style</a:t>
            </a:r>
            <a:endParaRPr lang="en-GB"/>
          </a:p>
        </p:txBody>
      </p:sp>
      <p:sp>
        <p:nvSpPr>
          <p:cNvPr id="14" name="Subtitle 2"/>
          <p:cNvSpPr>
            <a:spLocks noGrp="1"/>
          </p:cNvSpPr>
          <p:nvPr>
            <p:ph type="subTitle" idx="1"/>
          </p:nvPr>
        </p:nvSpPr>
        <p:spPr>
          <a:xfrm>
            <a:off x="1077012" y="1280970"/>
            <a:ext cx="10156298" cy="488568"/>
          </a:xfrm>
        </p:spPr>
        <p:txBody>
          <a:bodyPr>
            <a:noAutofit/>
          </a:bodyPr>
          <a:lstStyle>
            <a:lvl1pPr marL="0" indent="0" algn="l">
              <a:buNone/>
              <a:defRPr sz="2399" b="1" cap="all" spc="300" baseline="0">
                <a:solidFill>
                  <a:schemeClr val="bg1"/>
                </a:solidFill>
              </a:defRPr>
            </a:lvl1pPr>
            <a:lvl2pPr marL="457147" indent="0" algn="ctr">
              <a:buNone/>
              <a:defRPr sz="1999"/>
            </a:lvl2pPr>
            <a:lvl3pPr marL="914296" indent="0" algn="ctr">
              <a:buNone/>
              <a:defRPr sz="1800"/>
            </a:lvl3pPr>
            <a:lvl4pPr marL="1371443" indent="0" algn="ctr">
              <a:buNone/>
              <a:defRPr sz="1600"/>
            </a:lvl4pPr>
            <a:lvl5pPr marL="1828590" indent="0" algn="ctr">
              <a:buNone/>
              <a:defRPr sz="1600"/>
            </a:lvl5pPr>
            <a:lvl6pPr marL="2285738" indent="0" algn="ctr">
              <a:buNone/>
              <a:defRPr sz="1600"/>
            </a:lvl6pPr>
            <a:lvl7pPr marL="2742885" indent="0" algn="ctr">
              <a:buNone/>
              <a:defRPr sz="1600"/>
            </a:lvl7pPr>
            <a:lvl8pPr marL="3200032" indent="0" algn="ctr">
              <a:buNone/>
              <a:defRPr sz="1600"/>
            </a:lvl8pPr>
            <a:lvl9pPr marL="3657181" indent="0" algn="ctr">
              <a:buNone/>
              <a:defRPr sz="1600"/>
            </a:lvl9pPr>
          </a:lstStyle>
          <a:p>
            <a:r>
              <a:rPr lang="en-US"/>
              <a:t>Click to edit Master subtitle style</a:t>
            </a:r>
            <a:endParaRPr lang="en-GB"/>
          </a:p>
        </p:txBody>
      </p:sp>
      <p:cxnSp>
        <p:nvCxnSpPr>
          <p:cNvPr id="3" name="Straight Connector 2"/>
          <p:cNvCxnSpPr/>
          <p:nvPr userDrawn="1"/>
        </p:nvCxnSpPr>
        <p:spPr>
          <a:xfrm>
            <a:off x="1077013" y="1122363"/>
            <a:ext cx="10156296" cy="3446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72533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838201" y="468002"/>
            <a:ext cx="10515600" cy="600163"/>
          </a:xfrm>
          <a:prstGeom prst="rect">
            <a:avLst/>
          </a:prstGeom>
        </p:spPr>
        <p:txBody>
          <a:bodyPr vert="horz" wrap="square" lIns="91440" tIns="45720" rIns="91440" bIns="0" rtlCol="0" anchor="t" anchorCtr="0">
            <a:noAutofit/>
          </a:bodyPr>
          <a:lstStyle>
            <a:lvl1pPr>
              <a:lnSpc>
                <a:spcPct val="100000"/>
              </a:lnSpc>
              <a:defRPr sz="3599" b="1">
                <a:solidFill>
                  <a:schemeClr val="accent2"/>
                </a:solidFill>
              </a:defRPr>
            </a:lvl1pPr>
          </a:lstStyle>
          <a:p>
            <a:r>
              <a:rPr lang="en-US"/>
              <a:t>Click to edit Master title style</a:t>
            </a:r>
            <a:endParaRPr lang="en-GB"/>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33852" y="6044694"/>
            <a:ext cx="1716200" cy="451719"/>
          </a:xfrm>
          <a:prstGeom prst="rect">
            <a:avLst/>
          </a:prstGeom>
        </p:spPr>
      </p:pic>
      <p:sp>
        <p:nvSpPr>
          <p:cNvPr id="6" name="Slide Number Placeholder 5"/>
          <p:cNvSpPr>
            <a:spLocks noGrp="1"/>
          </p:cNvSpPr>
          <p:nvPr>
            <p:ph type="sldNum" sz="quarter" idx="12"/>
          </p:nvPr>
        </p:nvSpPr>
        <p:spPr>
          <a:xfrm>
            <a:off x="838202" y="6131288"/>
            <a:ext cx="2743199" cy="365124"/>
          </a:xfrm>
        </p:spPr>
        <p:txBody>
          <a:bodyPr>
            <a:noAutofit/>
          </a:bodyPr>
          <a:lstStyle/>
          <a:p>
            <a:fld id="{F46C79FD-C571-418B-AB0F-5EE936C85276}" type="slidenum">
              <a:rPr lang="en-GB" smtClean="0"/>
              <a:t>‹#›</a:t>
            </a:fld>
            <a:endParaRPr lang="en-GB"/>
          </a:p>
        </p:txBody>
      </p:sp>
    </p:spTree>
    <p:extLst>
      <p:ext uri="{BB962C8B-B14F-4D97-AF65-F5344CB8AC3E}">
        <p14:creationId xmlns:p14="http://schemas.microsoft.com/office/powerpoint/2010/main" val="23201066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5" y="1"/>
            <a:ext cx="12187431" cy="6858000"/>
          </a:xfrm>
          <a:prstGeom prst="rect">
            <a:avLst/>
          </a:prstGeom>
        </p:spPr>
      </p:pic>
    </p:spTree>
    <p:extLst>
      <p:ext uri="{BB962C8B-B14F-4D97-AF65-F5344CB8AC3E}">
        <p14:creationId xmlns:p14="http://schemas.microsoft.com/office/powerpoint/2010/main" val="20149307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5" y="572"/>
            <a:ext cx="12187431" cy="6856857"/>
          </a:xfrm>
          <a:prstGeom prst="rect">
            <a:avLst/>
          </a:prstGeom>
        </p:spPr>
      </p:pic>
    </p:spTree>
    <p:extLst>
      <p:ext uri="{BB962C8B-B14F-4D97-AF65-F5344CB8AC3E}">
        <p14:creationId xmlns:p14="http://schemas.microsoft.com/office/powerpoint/2010/main" val="284081098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5" y="1213"/>
            <a:ext cx="12187431" cy="6855573"/>
          </a:xfrm>
          <a:prstGeom prst="rect">
            <a:avLst/>
          </a:prstGeom>
        </p:spPr>
      </p:pic>
    </p:spTree>
    <p:extLst>
      <p:ext uri="{BB962C8B-B14F-4D97-AF65-F5344CB8AC3E}">
        <p14:creationId xmlns:p14="http://schemas.microsoft.com/office/powerpoint/2010/main" val="24251975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5" y="2356"/>
            <a:ext cx="12187431" cy="6853287"/>
          </a:xfrm>
          <a:prstGeom prst="rect">
            <a:avLst/>
          </a:prstGeom>
        </p:spPr>
      </p:pic>
    </p:spTree>
    <p:extLst>
      <p:ext uri="{BB962C8B-B14F-4D97-AF65-F5344CB8AC3E}">
        <p14:creationId xmlns:p14="http://schemas.microsoft.com/office/powerpoint/2010/main" val="18636868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5" y="572"/>
            <a:ext cx="12187431" cy="6856857"/>
          </a:xfrm>
          <a:prstGeom prst="rect">
            <a:avLst/>
          </a:prstGeom>
        </p:spPr>
      </p:pic>
    </p:spTree>
    <p:extLst>
      <p:ext uri="{BB962C8B-B14F-4D97-AF65-F5344CB8AC3E}">
        <p14:creationId xmlns:p14="http://schemas.microsoft.com/office/powerpoint/2010/main" val="227453934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40"/>
        <p:cNvGrpSpPr/>
        <p:nvPr/>
      </p:nvGrpSpPr>
      <p:grpSpPr>
        <a:xfrm>
          <a:off x="0" y="0"/>
          <a:ext cx="0" cy="0"/>
          <a:chOff x="0" y="0"/>
          <a:chExt cx="0" cy="0"/>
        </a:xfrm>
      </p:grpSpPr>
      <p:sp>
        <p:nvSpPr>
          <p:cNvPr id="41" name="Google Shape;41;p26"/>
          <p:cNvSpPr txBox="1">
            <a:spLocks noGrp="1"/>
          </p:cNvSpPr>
          <p:nvPr>
            <p:ph type="sldNum" idx="12"/>
          </p:nvPr>
        </p:nvSpPr>
        <p:spPr>
          <a:xfrm>
            <a:off x="697526" y="6131288"/>
            <a:ext cx="2743199" cy="365124"/>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GB" smtClean="0"/>
              <a:pPr/>
              <a:t>‹#›</a:t>
            </a:fld>
            <a:endParaRPr lang="en-GB"/>
          </a:p>
        </p:txBody>
      </p:sp>
      <p:sp>
        <p:nvSpPr>
          <p:cNvPr id="42" name="Google Shape;42;p26"/>
          <p:cNvSpPr txBox="1">
            <a:spLocks noGrp="1"/>
          </p:cNvSpPr>
          <p:nvPr>
            <p:ph type="title"/>
          </p:nvPr>
        </p:nvSpPr>
        <p:spPr>
          <a:xfrm>
            <a:off x="970722" y="482861"/>
            <a:ext cx="10515600" cy="782358"/>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3" name="Google Shape;43;p26"/>
          <p:cNvSpPr txBox="1">
            <a:spLocks noGrp="1"/>
          </p:cNvSpPr>
          <p:nvPr>
            <p:ph type="body" idx="1"/>
          </p:nvPr>
        </p:nvSpPr>
        <p:spPr>
          <a:xfrm>
            <a:off x="838198" y="1825626"/>
            <a:ext cx="5328001" cy="3906435"/>
          </a:xfrm>
          <a:prstGeom prst="rect">
            <a:avLst/>
          </a:prstGeom>
          <a:noFill/>
          <a:ln>
            <a:noFill/>
          </a:ln>
        </p:spPr>
        <p:txBody>
          <a:bodyPr spcFirstLastPara="1" wrap="square" lIns="91425" tIns="45700" rIns="91425" bIns="45700" anchor="t" anchorCtr="0">
            <a:noAutofit/>
          </a:bodyPr>
          <a:lstStyle>
            <a:lvl1pPr marL="457147" lvl="0" indent="-380957" algn="l">
              <a:lnSpc>
                <a:spcPct val="100000"/>
              </a:lnSpc>
              <a:spcBef>
                <a:spcPts val="0"/>
              </a:spcBef>
              <a:spcAft>
                <a:spcPts val="0"/>
              </a:spcAft>
              <a:buSzPts val="2400"/>
              <a:buChar char="•"/>
              <a:defRPr/>
            </a:lvl1pPr>
            <a:lvl2pPr marL="914296" lvl="1" indent="-355559" algn="l">
              <a:lnSpc>
                <a:spcPct val="100000"/>
              </a:lnSpc>
              <a:spcBef>
                <a:spcPts val="1800"/>
              </a:spcBef>
              <a:spcAft>
                <a:spcPts val="0"/>
              </a:spcAft>
              <a:buSzPts val="2000"/>
              <a:buChar char="•"/>
              <a:defRPr/>
            </a:lvl2pPr>
            <a:lvl3pPr marL="1371443" lvl="2" indent="-342861" algn="l">
              <a:lnSpc>
                <a:spcPct val="100000"/>
              </a:lnSpc>
              <a:spcBef>
                <a:spcPts val="1800"/>
              </a:spcBef>
              <a:spcAft>
                <a:spcPts val="0"/>
              </a:spcAft>
              <a:buSzPts val="1800"/>
              <a:buChar char="•"/>
              <a:defRPr/>
            </a:lvl3pPr>
            <a:lvl4pPr marL="1828590" lvl="3" indent="-330162" algn="l">
              <a:lnSpc>
                <a:spcPct val="100000"/>
              </a:lnSpc>
              <a:spcBef>
                <a:spcPts val="1800"/>
              </a:spcBef>
              <a:spcAft>
                <a:spcPts val="0"/>
              </a:spcAft>
              <a:buSzPts val="1600"/>
              <a:buChar char="•"/>
              <a:defRPr/>
            </a:lvl4pPr>
            <a:lvl5pPr marL="2285738" lvl="4" indent="-330162" algn="l">
              <a:lnSpc>
                <a:spcPct val="100000"/>
              </a:lnSpc>
              <a:spcBef>
                <a:spcPts val="1800"/>
              </a:spcBef>
              <a:spcAft>
                <a:spcPts val="0"/>
              </a:spcAft>
              <a:buSzPts val="1600"/>
              <a:buChar char="•"/>
              <a:defRPr/>
            </a:lvl5pPr>
            <a:lvl6pPr marL="2742885" lvl="5" indent="-342861" algn="l">
              <a:lnSpc>
                <a:spcPct val="90000"/>
              </a:lnSpc>
              <a:spcBef>
                <a:spcPts val="1800"/>
              </a:spcBef>
              <a:spcAft>
                <a:spcPts val="0"/>
              </a:spcAft>
              <a:buClr>
                <a:schemeClr val="dk1"/>
              </a:buClr>
              <a:buSzPts val="1800"/>
              <a:buChar char="•"/>
              <a:defRPr/>
            </a:lvl6pPr>
            <a:lvl7pPr marL="3200032" lvl="6" indent="-342861" algn="l">
              <a:lnSpc>
                <a:spcPct val="90000"/>
              </a:lnSpc>
              <a:spcBef>
                <a:spcPts val="500"/>
              </a:spcBef>
              <a:spcAft>
                <a:spcPts val="0"/>
              </a:spcAft>
              <a:buClr>
                <a:schemeClr val="dk1"/>
              </a:buClr>
              <a:buSzPts val="1800"/>
              <a:buChar char="•"/>
              <a:defRPr/>
            </a:lvl7pPr>
            <a:lvl8pPr marL="3657181" lvl="7" indent="-342861" algn="l">
              <a:lnSpc>
                <a:spcPct val="90000"/>
              </a:lnSpc>
              <a:spcBef>
                <a:spcPts val="500"/>
              </a:spcBef>
              <a:spcAft>
                <a:spcPts val="0"/>
              </a:spcAft>
              <a:buClr>
                <a:schemeClr val="dk1"/>
              </a:buClr>
              <a:buSzPts val="1800"/>
              <a:buChar char="•"/>
              <a:defRPr/>
            </a:lvl8pPr>
            <a:lvl9pPr marL="4114328" lvl="8" indent="-342861"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26"/>
          <p:cNvSpPr txBox="1">
            <a:spLocks noGrp="1"/>
          </p:cNvSpPr>
          <p:nvPr>
            <p:ph type="body" idx="2"/>
          </p:nvPr>
        </p:nvSpPr>
        <p:spPr>
          <a:xfrm>
            <a:off x="6402249" y="1825626"/>
            <a:ext cx="5328001" cy="3906435"/>
          </a:xfrm>
          <a:prstGeom prst="rect">
            <a:avLst/>
          </a:prstGeom>
          <a:noFill/>
          <a:ln>
            <a:noFill/>
          </a:ln>
        </p:spPr>
        <p:txBody>
          <a:bodyPr spcFirstLastPara="1" wrap="square" lIns="91425" tIns="45700" rIns="91425" bIns="45700" anchor="t" anchorCtr="0">
            <a:noAutofit/>
          </a:bodyPr>
          <a:lstStyle>
            <a:lvl1pPr marL="457147" lvl="0" indent="-342861" algn="l">
              <a:lnSpc>
                <a:spcPct val="100000"/>
              </a:lnSpc>
              <a:spcBef>
                <a:spcPts val="0"/>
              </a:spcBef>
              <a:spcAft>
                <a:spcPts val="0"/>
              </a:spcAft>
              <a:buSzPts val="1800"/>
              <a:buChar char="•"/>
              <a:defRPr/>
            </a:lvl1pPr>
            <a:lvl2pPr marL="914296" lvl="1" indent="-342861" algn="l">
              <a:lnSpc>
                <a:spcPct val="100000"/>
              </a:lnSpc>
              <a:spcBef>
                <a:spcPts val="1800"/>
              </a:spcBef>
              <a:spcAft>
                <a:spcPts val="0"/>
              </a:spcAft>
              <a:buSzPts val="1800"/>
              <a:buChar char="•"/>
              <a:defRPr/>
            </a:lvl2pPr>
            <a:lvl3pPr marL="1371443" lvl="2" indent="-342861" algn="l">
              <a:lnSpc>
                <a:spcPct val="100000"/>
              </a:lnSpc>
              <a:spcBef>
                <a:spcPts val="1800"/>
              </a:spcBef>
              <a:spcAft>
                <a:spcPts val="0"/>
              </a:spcAft>
              <a:buSzPts val="1800"/>
              <a:buChar char="•"/>
              <a:defRPr/>
            </a:lvl3pPr>
            <a:lvl4pPr marL="1828590" lvl="3" indent="-342861" algn="l">
              <a:lnSpc>
                <a:spcPct val="100000"/>
              </a:lnSpc>
              <a:spcBef>
                <a:spcPts val="1800"/>
              </a:spcBef>
              <a:spcAft>
                <a:spcPts val="0"/>
              </a:spcAft>
              <a:buSzPts val="1800"/>
              <a:buChar char="•"/>
              <a:defRPr/>
            </a:lvl4pPr>
            <a:lvl5pPr marL="2285738" lvl="4" indent="-342861" algn="l">
              <a:lnSpc>
                <a:spcPct val="100000"/>
              </a:lnSpc>
              <a:spcBef>
                <a:spcPts val="1800"/>
              </a:spcBef>
              <a:spcAft>
                <a:spcPts val="0"/>
              </a:spcAft>
              <a:buSzPts val="1800"/>
              <a:buChar char="•"/>
              <a:defRPr/>
            </a:lvl5pPr>
            <a:lvl6pPr marL="2742885" lvl="5" indent="-342861" algn="l">
              <a:lnSpc>
                <a:spcPct val="90000"/>
              </a:lnSpc>
              <a:spcBef>
                <a:spcPts val="1800"/>
              </a:spcBef>
              <a:spcAft>
                <a:spcPts val="0"/>
              </a:spcAft>
              <a:buClr>
                <a:schemeClr val="dk1"/>
              </a:buClr>
              <a:buSzPts val="1800"/>
              <a:buChar char="•"/>
              <a:defRPr/>
            </a:lvl6pPr>
            <a:lvl7pPr marL="3200032" lvl="6" indent="-342861" algn="l">
              <a:lnSpc>
                <a:spcPct val="90000"/>
              </a:lnSpc>
              <a:spcBef>
                <a:spcPts val="500"/>
              </a:spcBef>
              <a:spcAft>
                <a:spcPts val="0"/>
              </a:spcAft>
              <a:buClr>
                <a:schemeClr val="dk1"/>
              </a:buClr>
              <a:buSzPts val="1800"/>
              <a:buChar char="•"/>
              <a:defRPr/>
            </a:lvl7pPr>
            <a:lvl8pPr marL="3657181" lvl="7" indent="-342861" algn="l">
              <a:lnSpc>
                <a:spcPct val="90000"/>
              </a:lnSpc>
              <a:spcBef>
                <a:spcPts val="500"/>
              </a:spcBef>
              <a:spcAft>
                <a:spcPts val="0"/>
              </a:spcAft>
              <a:buClr>
                <a:schemeClr val="dk1"/>
              </a:buClr>
              <a:buSzPts val="1800"/>
              <a:buChar char="•"/>
              <a:defRPr/>
            </a:lvl8pPr>
            <a:lvl9pPr marL="4114328" lvl="8" indent="-342861" algn="l">
              <a:lnSpc>
                <a:spcPct val="90000"/>
              </a:lnSpc>
              <a:spcBef>
                <a:spcPts val="500"/>
              </a:spcBef>
              <a:spcAft>
                <a:spcPts val="0"/>
              </a:spcAft>
              <a:buClr>
                <a:schemeClr val="dk1"/>
              </a:buClr>
              <a:buSzPts val="1800"/>
              <a:buChar char="•"/>
              <a:defRPr/>
            </a:lvl9pPr>
          </a:lstStyle>
          <a:p>
            <a:pPr lvl="0"/>
            <a:r>
              <a:rPr lang="en-US"/>
              <a:t>Click to edit Master text styles</a:t>
            </a:r>
          </a:p>
        </p:txBody>
      </p:sp>
      <p:cxnSp>
        <p:nvCxnSpPr>
          <p:cNvPr id="45" name="Google Shape;45;p26"/>
          <p:cNvCxnSpPr/>
          <p:nvPr/>
        </p:nvCxnSpPr>
        <p:spPr>
          <a:xfrm flipH="1">
            <a:off x="838200" y="1"/>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420573924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0" y="248"/>
            <a:ext cx="12190862" cy="6857502"/>
          </a:xfrm>
          <a:prstGeom prst="rect">
            <a:avLst/>
          </a:prstGeom>
        </p:spPr>
      </p:pic>
      <p:sp>
        <p:nvSpPr>
          <p:cNvPr id="9" name="Title 1"/>
          <p:cNvSpPr>
            <a:spLocks noGrp="1"/>
          </p:cNvSpPr>
          <p:nvPr>
            <p:ph type="title"/>
          </p:nvPr>
        </p:nvSpPr>
        <p:spPr>
          <a:xfrm>
            <a:off x="402780" y="1266818"/>
            <a:ext cx="11045707" cy="1325563"/>
          </a:xfrm>
          <a:prstGeom prst="rect">
            <a:avLst/>
          </a:prstGeom>
        </p:spPr>
        <p:txBody>
          <a:bodyPr>
            <a:normAutofit/>
          </a:bodyPr>
          <a:lstStyle>
            <a:lvl1pPr>
              <a:defRPr sz="3499"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7"/>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13" indent="-274607">
              <a:buFont typeface="Segoe UI" panose="020B0502040204020203" pitchFamily="34" charset="0"/>
              <a:buChar char="-"/>
              <a:defRPr>
                <a:latin typeface="Arial" panose="020B0604020202020204" pitchFamily="34" charset="0"/>
                <a:cs typeface="Arial" panose="020B0604020202020204" pitchFamily="34" charset="0"/>
              </a:defRPr>
            </a:lvl2pPr>
            <a:lvl3pPr marL="536513" indent="-274607">
              <a:defRPr>
                <a:latin typeface="Segoe UI" panose="020B0502040204020203" pitchFamily="34" charset="0"/>
                <a:cs typeface="Segoe UI" panose="020B0502040204020203" pitchFamily="34" charset="0"/>
              </a:defRPr>
            </a:lvl3pPr>
            <a:lvl4pPr marL="536513" indent="-274607">
              <a:defRPr>
                <a:latin typeface="Segoe UI" panose="020B0502040204020203" pitchFamily="34" charset="0"/>
                <a:cs typeface="Segoe UI" panose="020B0502040204020203" pitchFamily="34" charset="0"/>
              </a:defRPr>
            </a:lvl4pPr>
            <a:lvl5pPr marL="536513" indent="-274607">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5" y="6370865"/>
            <a:ext cx="2743199" cy="365124"/>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6308103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 y="1"/>
            <a:ext cx="12191748" cy="6858000"/>
          </a:xfrm>
          <a:prstGeom prst="rect">
            <a:avLst/>
          </a:prstGeom>
        </p:spPr>
      </p:pic>
      <p:sp>
        <p:nvSpPr>
          <p:cNvPr id="9" name="Title 1"/>
          <p:cNvSpPr>
            <a:spLocks noGrp="1"/>
          </p:cNvSpPr>
          <p:nvPr>
            <p:ph type="title"/>
          </p:nvPr>
        </p:nvSpPr>
        <p:spPr>
          <a:xfrm>
            <a:off x="402780" y="1266818"/>
            <a:ext cx="11045707" cy="1325563"/>
          </a:xfrm>
          <a:prstGeom prst="rect">
            <a:avLst/>
          </a:prstGeom>
        </p:spPr>
        <p:txBody>
          <a:bodyPr>
            <a:normAutofit/>
          </a:bodyPr>
          <a:lstStyle>
            <a:lvl1pPr>
              <a:defRPr sz="3499" b="1">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0" name="Content Placeholder 2"/>
          <p:cNvSpPr>
            <a:spLocks noGrp="1"/>
          </p:cNvSpPr>
          <p:nvPr>
            <p:ph idx="1"/>
          </p:nvPr>
        </p:nvSpPr>
        <p:spPr>
          <a:xfrm>
            <a:off x="402776" y="2059658"/>
            <a:ext cx="11045709" cy="4311207"/>
          </a:xfrm>
          <a:prstGeom prst="rect">
            <a:avLst/>
          </a:prstGeom>
        </p:spPr>
        <p:txBody>
          <a:bodyPr/>
          <a:lstStyle>
            <a:lvl1pPr>
              <a:buClr>
                <a:schemeClr val="tx2"/>
              </a:buClr>
              <a:defRPr>
                <a:latin typeface="Arial" panose="020B0604020202020204" pitchFamily="34" charset="0"/>
                <a:cs typeface="Arial" panose="020B0604020202020204" pitchFamily="34" charset="0"/>
              </a:defRPr>
            </a:lvl1pPr>
            <a:lvl2pPr marL="536513" indent="-274607">
              <a:buFont typeface="Segoe UI" panose="020B0502040204020203" pitchFamily="34" charset="0"/>
              <a:buChar char="-"/>
              <a:defRPr>
                <a:latin typeface="Arial" panose="020B0604020202020204" pitchFamily="34" charset="0"/>
                <a:cs typeface="Arial" panose="020B0604020202020204" pitchFamily="34" charset="0"/>
              </a:defRPr>
            </a:lvl2pPr>
            <a:lvl3pPr marL="536513" indent="-274607">
              <a:defRPr>
                <a:latin typeface="Segoe UI" panose="020B0502040204020203" pitchFamily="34" charset="0"/>
                <a:cs typeface="Segoe UI" panose="020B0502040204020203" pitchFamily="34" charset="0"/>
              </a:defRPr>
            </a:lvl3pPr>
            <a:lvl4pPr marL="536513" indent="-274607">
              <a:defRPr>
                <a:latin typeface="Segoe UI" panose="020B0502040204020203" pitchFamily="34" charset="0"/>
                <a:cs typeface="Segoe UI" panose="020B0502040204020203" pitchFamily="34" charset="0"/>
              </a:defRPr>
            </a:lvl4pPr>
            <a:lvl5pPr marL="536513" indent="-274607">
              <a:defRPr>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p:txBody>
      </p:sp>
      <p:sp>
        <p:nvSpPr>
          <p:cNvPr id="8" name="Slide Number Placeholder 5"/>
          <p:cNvSpPr txBox="1">
            <a:spLocks/>
          </p:cNvSpPr>
          <p:nvPr userDrawn="1"/>
        </p:nvSpPr>
        <p:spPr>
          <a:xfrm>
            <a:off x="11477515" y="6370865"/>
            <a:ext cx="2743199" cy="365124"/>
          </a:xfrm>
          <a:prstGeom prst="rect">
            <a:avLst/>
          </a:prstGeom>
        </p:spPr>
        <p:txBody>
          <a:bodyPr/>
          <a:lstStyle>
            <a:defPPr>
              <a:defRPr lang="en-US"/>
            </a:defPPr>
            <a:lvl1pPr marL="0" algn="l" defTabSz="914400" rtl="0" eaLnBrk="1" latinLnBrk="0" hangingPunct="1">
              <a:defRPr sz="1800"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1B46D-6379-471F-B62F-8DF864A0151A}" type="slidenum">
              <a:rPr lang="en-GB" sz="1200" smtClean="0"/>
              <a:pPr/>
              <a:t>‹#›</a:t>
            </a:fld>
            <a:endParaRPr lang="en-GB" sz="1200"/>
          </a:p>
        </p:txBody>
      </p:sp>
    </p:spTree>
    <p:extLst>
      <p:ext uri="{BB962C8B-B14F-4D97-AF65-F5344CB8AC3E}">
        <p14:creationId xmlns:p14="http://schemas.microsoft.com/office/powerpoint/2010/main" val="30628934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7" y="572"/>
            <a:ext cx="12187428" cy="6856857"/>
          </a:xfrm>
          <a:prstGeom prst="rect">
            <a:avLst/>
          </a:prstGeom>
        </p:spPr>
      </p:pic>
      <p:sp>
        <p:nvSpPr>
          <p:cNvPr id="4" name="Title 1"/>
          <p:cNvSpPr>
            <a:spLocks noGrp="1"/>
          </p:cNvSpPr>
          <p:nvPr>
            <p:ph type="ctrTitle"/>
          </p:nvPr>
        </p:nvSpPr>
        <p:spPr>
          <a:xfrm>
            <a:off x="1433015" y="4585644"/>
            <a:ext cx="10399592" cy="603239"/>
          </a:xfrm>
          <a:prstGeom prst="rect">
            <a:avLst/>
          </a:prstGeom>
        </p:spPr>
        <p:txBody>
          <a:bodyPr anchor="b">
            <a:normAutofit/>
          </a:bodyPr>
          <a:lstStyle>
            <a:lvl1pPr algn="l">
              <a:defRPr sz="3200" b="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41634818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1" y="1"/>
            <a:ext cx="12192000" cy="38099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382">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1" y="1"/>
            <a:ext cx="12192000" cy="38099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382">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1" y="3434899"/>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1" y="4441826"/>
            <a:ext cx="10515600" cy="587375"/>
          </a:xfrm>
        </p:spPr>
        <p:txBody>
          <a:bodyPr>
            <a:noAutofit/>
          </a:bodyPr>
          <a:lstStyle>
            <a:lvl1pPr marL="0" indent="0">
              <a:buNone/>
              <a:defRPr sz="1999"/>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1" y="6282070"/>
            <a:ext cx="4114800" cy="365124"/>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13346043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237638329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18428213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dirty="0"/>
              <a:t>DD/MM/YYYY</a:t>
            </a:r>
            <a:endParaRPr lang="en-IE" dirty="0"/>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dirty="0"/>
              <a:t>Click to add a title</a:t>
            </a:r>
            <a:endParaRPr lang="en-IE" dirty="0"/>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3068418470"/>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dirty="0"/>
              <a:t>Click to add a title</a:t>
            </a:r>
            <a:endParaRPr lang="en-IE" dirty="0"/>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cstate="print">
            <a:extLst>
              <a:ext uri="{28A0092B-C50C-407E-A947-70E740481C1C}">
                <a14:useLocalDpi xmlns:a14="http://schemas.microsoft.com/office/drawing/2010/main"/>
              </a:ext>
            </a:extLst>
          </a:blip>
          <a:srcRect/>
          <a:stretch/>
        </p:blipFill>
        <p:spPr>
          <a:xfrm>
            <a:off x="170664" y="174518"/>
            <a:ext cx="2544024" cy="915848"/>
          </a:xfrm>
          <a:prstGeom prst="rect">
            <a:avLst/>
          </a:prstGeom>
          <a:noFill/>
        </p:spPr>
      </p:pic>
    </p:spTree>
    <p:extLst>
      <p:ext uri="{BB962C8B-B14F-4D97-AF65-F5344CB8AC3E}">
        <p14:creationId xmlns:p14="http://schemas.microsoft.com/office/powerpoint/2010/main" val="99014178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dirty="0"/>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D8C14CF6-6F1D-C458-1F86-A760F31FEEA9}"/>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424984603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1F22256-0B85-5AAD-C0B2-E8F5E3C500B3}"/>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31300694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dirty="0"/>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8" name="Footer Placeholder 8">
            <a:extLst>
              <a:ext uri="{FF2B5EF4-FFF2-40B4-BE49-F238E27FC236}">
                <a16:creationId xmlns:a16="http://schemas.microsoft.com/office/drawing/2014/main" id="{A0835BD4-2C09-6FBA-FC30-3BD6A28667F2}"/>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6175245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0" name="Footer Placeholder 8">
            <a:extLst>
              <a:ext uri="{FF2B5EF4-FFF2-40B4-BE49-F238E27FC236}">
                <a16:creationId xmlns:a16="http://schemas.microsoft.com/office/drawing/2014/main" id="{5037411D-B917-4DD6-582A-69CDCB27DAAB}"/>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40062554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dirty="0"/>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dirty="0"/>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10" name="Footer Placeholder 8">
            <a:extLst>
              <a:ext uri="{FF2B5EF4-FFF2-40B4-BE49-F238E27FC236}">
                <a16:creationId xmlns:a16="http://schemas.microsoft.com/office/drawing/2014/main" id="{6D8387C3-85B8-44CF-42FB-C414F5876B2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4355183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dirty="0"/>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3A7104ED-A036-D2F4-B40F-5A65C505AC4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418296196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1"/>
            <a:r>
              <a:rPr lang="en-US"/>
              <a:t>Second level</a:t>
            </a:r>
          </a:p>
          <a:p>
            <a:pPr lvl="2"/>
            <a:r>
              <a:rPr lang="en-US"/>
              <a:t>Third level</a:t>
            </a:r>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2BE520F0-58F1-06F4-10C5-832EFDCE68D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0659983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85570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6A56761B-AC86-49AF-4B3B-2CCCDB7A47B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61035275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85570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7575C568-2951-1529-11F7-C12F1B0677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74810401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C1BA1A05-4F7E-D9F9-D094-9C9394F846EC}"/>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0189200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dirty="0"/>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2" name="Footer Placeholder 8">
            <a:extLst>
              <a:ext uri="{FF2B5EF4-FFF2-40B4-BE49-F238E27FC236}">
                <a16:creationId xmlns:a16="http://schemas.microsoft.com/office/drawing/2014/main" id="{D838E642-5C12-54DE-94A0-3EDA044A547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01011775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75400899-1203-EA20-07C6-EFFB182F41F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02836592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440D1373-D055-D2EC-8197-171DDBDADDD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06336724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8" name="Footer Placeholder 8">
            <a:extLst>
              <a:ext uri="{FF2B5EF4-FFF2-40B4-BE49-F238E27FC236}">
                <a16:creationId xmlns:a16="http://schemas.microsoft.com/office/drawing/2014/main" id="{9454014D-FC40-DABB-5F97-62E05A376F6A}"/>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60976626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dirty="0"/>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C4BB2291-2147-D1C0-AB46-6D3DE9C2DA5F}"/>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18015194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dirty="0"/>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9" name="Footer Placeholder 8">
            <a:extLst>
              <a:ext uri="{FF2B5EF4-FFF2-40B4-BE49-F238E27FC236}">
                <a16:creationId xmlns:a16="http://schemas.microsoft.com/office/drawing/2014/main" id="{EFB7DFF0-1C84-8F6C-0408-2B151512616E}"/>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2302134431"/>
      </p:ext>
    </p:extLst>
  </p:cSld>
  <p:clrMapOvr>
    <a:overrideClrMapping bg1="dk1" tx1="lt1" bg2="dk2" tx2="lt2" accent1="accent1" accent2="accent2" accent3="accent3" accent4="accent4" accent5="accent5" accent6="accent6" hlink="hlink" folHlink="folHlink"/>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B7624A9B-CC72-EEB9-2AE2-FDB9629A099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552065006"/>
      </p:ext>
    </p:extLst>
  </p:cSld>
  <p:clrMapOvr>
    <a:overrideClrMapping bg1="dk1" tx1="lt1" bg2="dk2" tx2="lt2" accent1="accent1" accent2="accent2" accent3="accent3" accent4="accent4" accent5="accent5" accent6="accent6" hlink="hlink" folHlink="folHlink"/>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dirty="0"/>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dirty="0"/>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F256C38A-CD2B-89BF-A117-9ED92151C6A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bg1"/>
                </a:solidFill>
                <a:latin typeface="+mn-lt"/>
              </a:defRPr>
            </a:lvl1pPr>
          </a:lstStyle>
          <a:p>
            <a:endParaRPr lang="en-IE" dirty="0"/>
          </a:p>
        </p:txBody>
      </p:sp>
    </p:spTree>
    <p:extLst>
      <p:ext uri="{BB962C8B-B14F-4D97-AF65-F5344CB8AC3E}">
        <p14:creationId xmlns:p14="http://schemas.microsoft.com/office/powerpoint/2010/main" val="3169650310"/>
      </p:ext>
    </p:extLst>
  </p:cSld>
  <p:clrMapOvr>
    <a:overrideClrMapping bg1="dk1" tx1="lt1" bg2="dk2" tx2="lt2" accent1="accent1" accent2="accent2" accent3="accent3" accent4="accent4" accent5="accent5" accent6="accent6" hlink="hlink" folHlink="folHlink"/>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
        <p:nvSpPr>
          <p:cNvPr id="6" name="Footer Placeholder 8">
            <a:extLst>
              <a:ext uri="{FF2B5EF4-FFF2-40B4-BE49-F238E27FC236}">
                <a16:creationId xmlns:a16="http://schemas.microsoft.com/office/drawing/2014/main" id="{E7AFEC3F-1C21-3132-B967-9F0F25A5601F}"/>
              </a:ext>
            </a:extLst>
          </p:cNvPr>
          <p:cNvSpPr>
            <a:spLocks noGrp="1"/>
          </p:cNvSpPr>
          <p:nvPr>
            <p:ph type="ftr" sz="quarter" idx="3"/>
          </p:nvPr>
        </p:nvSpPr>
        <p:spPr>
          <a:xfrm>
            <a:off x="5502728" y="6268953"/>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142050027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3557896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dirty="0"/>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dirty="0"/>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282456075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dirty="0"/>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8" name="Footer Placeholder 8">
            <a:extLst>
              <a:ext uri="{FF2B5EF4-FFF2-40B4-BE49-F238E27FC236}">
                <a16:creationId xmlns:a16="http://schemas.microsoft.com/office/drawing/2014/main" id="{296A4E82-A1A1-EFC7-7768-E6DDC71C434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13048642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6" name="Footer Placeholder 8">
            <a:extLst>
              <a:ext uri="{FF2B5EF4-FFF2-40B4-BE49-F238E27FC236}">
                <a16:creationId xmlns:a16="http://schemas.microsoft.com/office/drawing/2014/main" id="{F6ADE38F-D638-BFB1-E702-D0F6D0CB016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935905558"/>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2D6F6E54-ED8F-C9DE-9355-5B2E347C244D}"/>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5783598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dirty="0"/>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C1FACF7A-9967-0A10-F75B-7E70FCAB2B7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Tree>
    <p:extLst>
      <p:ext uri="{BB962C8B-B14F-4D97-AF65-F5344CB8AC3E}">
        <p14:creationId xmlns:p14="http://schemas.microsoft.com/office/powerpoint/2010/main" val="14996979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dirty="0"/>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dirty="0"/>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Footer Placeholder 8">
            <a:extLst>
              <a:ext uri="{FF2B5EF4-FFF2-40B4-BE49-F238E27FC236}">
                <a16:creationId xmlns:a16="http://schemas.microsoft.com/office/drawing/2014/main" id="{3E557AF9-465E-61C3-8C33-29231AE45BB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8996237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dirty="0"/>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dirty="0"/>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11C79F0A-B650-EE29-9ABF-AC09E7753516}"/>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28502510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33A6EEA9-52B7-550C-7CFD-E465C8DB4F8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2972487100"/>
      </p:ext>
    </p:extLst>
  </p:cSld>
  <p:clrMapOvr>
    <a:overrideClrMapping bg1="lt1" tx1="dk1" bg2="lt2" tx2="dk2" accent1="accent1" accent2="accent2" accent3="accent3" accent4="accent4" accent5="accent5" accent6="accent6" hlink="hlink" folHlink="folHlink"/>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dirty="0"/>
          </a:p>
        </p:txBody>
      </p:sp>
      <p:sp>
        <p:nvSpPr>
          <p:cNvPr id="4" name="Footer Placeholder 8">
            <a:extLst>
              <a:ext uri="{FF2B5EF4-FFF2-40B4-BE49-F238E27FC236}">
                <a16:creationId xmlns:a16="http://schemas.microsoft.com/office/drawing/2014/main" id="{36249086-331D-49C8-6F5E-1FD73ADA2347}"/>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33588375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dirty="0"/>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dirty="0"/>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3" name="Footer Placeholder 8">
            <a:extLst>
              <a:ext uri="{FF2B5EF4-FFF2-40B4-BE49-F238E27FC236}">
                <a16:creationId xmlns:a16="http://schemas.microsoft.com/office/drawing/2014/main" id="{0850E44D-CF7B-5CF4-6BF7-5B2F65007AD4}"/>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822549462"/>
      </p:ext>
    </p:extLst>
  </p:cSld>
  <p:clrMapOvr>
    <a:overrideClrMapping bg1="lt1" tx1="dk1" bg2="lt2" tx2="dk2" accent1="accent1" accent2="accent2" accent3="accent3" accent4="accent4" accent5="accent5" accent6="accent6" hlink="hlink" folHlink="folHlink"/>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dirty="0"/>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10" name="Footer Placeholder 8">
            <a:extLst>
              <a:ext uri="{FF2B5EF4-FFF2-40B4-BE49-F238E27FC236}">
                <a16:creationId xmlns:a16="http://schemas.microsoft.com/office/drawing/2014/main" id="{3B38F9D4-3EE2-3396-18AD-F87E42190088}"/>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45420465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dirty="0"/>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40C61561-6F08-5417-8327-52799F6125C1}"/>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7824094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7" name="Footer Placeholder 8">
            <a:extLst>
              <a:ext uri="{FF2B5EF4-FFF2-40B4-BE49-F238E27FC236}">
                <a16:creationId xmlns:a16="http://schemas.microsoft.com/office/drawing/2014/main" id="{2F8295BB-BABD-70B5-D58D-1DF08E62A283}"/>
              </a:ext>
            </a:extLst>
          </p:cNvPr>
          <p:cNvSpPr>
            <a:spLocks noGrp="1"/>
          </p:cNvSpPr>
          <p:nvPr>
            <p:ph type="ftr" sz="quarter" idx="16"/>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dirty="0"/>
          </a:p>
        </p:txBody>
      </p:sp>
    </p:spTree>
    <p:extLst>
      <p:ext uri="{BB962C8B-B14F-4D97-AF65-F5344CB8AC3E}">
        <p14:creationId xmlns:p14="http://schemas.microsoft.com/office/powerpoint/2010/main" val="778892653"/>
      </p:ext>
    </p:extLst>
  </p:cSld>
  <p:clrMapOvr>
    <a:overrideClrMapping bg1="lt1" tx1="dk1" bg2="lt2" tx2="dk2" accent1="accent1" accent2="accent2" accent3="accent3" accent4="accent4" accent5="accent5" accent6="accent6" hlink="hlink" folHlink="folHlink"/>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dirty="0"/>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dirty="0"/>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F95AF122-27C1-57B4-2A7C-54A134842A05}"/>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72056648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dirty="0"/>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dirty="0"/>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5" name="Footer Placeholder 8">
            <a:extLst>
              <a:ext uri="{FF2B5EF4-FFF2-40B4-BE49-F238E27FC236}">
                <a16:creationId xmlns:a16="http://schemas.microsoft.com/office/drawing/2014/main" id="{D39D4F72-AD6A-6B47-A2FF-9CFB1C55FFAF}"/>
              </a:ext>
            </a:extLst>
          </p:cNvPr>
          <p:cNvSpPr>
            <a:spLocks noGrp="1"/>
          </p:cNvSpPr>
          <p:nvPr>
            <p:ph type="ftr" sz="quarter" idx="10"/>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IE"/>
          </a:p>
        </p:txBody>
      </p:sp>
    </p:spTree>
    <p:extLst>
      <p:ext uri="{BB962C8B-B14F-4D97-AF65-F5344CB8AC3E}">
        <p14:creationId xmlns:p14="http://schemas.microsoft.com/office/powerpoint/2010/main" val="4181884046"/>
      </p:ext>
    </p:extLst>
  </p:cSld>
  <p:clrMapOvr>
    <a:overrideClrMapping bg1="dk1" tx1="lt1" bg2="dk2" tx2="lt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Last page with credits">
    <p:bg>
      <p:bgPr>
        <a:solidFill>
          <a:schemeClr val="bg2"/>
        </a:solidFill>
        <a:effectLst/>
      </p:bgPr>
    </p:bg>
    <p:spTree>
      <p:nvGrpSpPr>
        <p:cNvPr id="1" name=""/>
        <p:cNvGrpSpPr/>
        <p:nvPr/>
      </p:nvGrpSpPr>
      <p:grpSpPr>
        <a:xfrm>
          <a:off x="0" y="0"/>
          <a:ext cx="0" cy="0"/>
          <a:chOff x="0" y="0"/>
          <a:chExt cx="0" cy="0"/>
        </a:xfrm>
      </p:grpSpPr>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317936986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F46C79FD-C571-418B-AB0F-5EE936C85276}" type="slidenum">
              <a:rPr kumimoji="0" lang="en-GB" sz="1000" b="0" i="0" u="none" strike="noStrike" kern="0" cap="none" spc="0" normalizeH="0" baseline="0" noProof="0" smtClean="0">
                <a:ln>
                  <a:noFill/>
                </a:ln>
                <a:solidFill>
                  <a:prstClr val="black"/>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prstClr val="black"/>
              </a:solidFill>
              <a:effectLst/>
              <a:uLnTx/>
              <a:uFillTx/>
              <a:latin typeface="Arial"/>
              <a:cs typeface="Arial"/>
              <a:sym typeface="Arial"/>
            </a:endParaRPr>
          </a:p>
        </p:txBody>
      </p:sp>
      <p:cxnSp>
        <p:nvCxnSpPr>
          <p:cNvPr id="8" name="Straight Connector 7"/>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45287308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Title, 1 Column Body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1A231-5EDC-C1A1-4ABB-BC6DA52F4EC1}"/>
              </a:ext>
            </a:extLst>
          </p:cNvPr>
          <p:cNvSpPr>
            <a:spLocks noGrp="1"/>
          </p:cNvSpPr>
          <p:nvPr>
            <p:ph type="title"/>
          </p:nvPr>
        </p:nvSpPr>
        <p:spPr/>
        <p:txBody>
          <a:bodyPr vert="horz" lIns="0" tIns="45720" rIns="0" bIns="45720" rtlCol="0" anchor="t">
            <a:noAutofit/>
          </a:bodyPr>
          <a:lstStyle>
            <a:lvl1pPr>
              <a:defRPr lang="en-US"/>
            </a:lvl1pPr>
          </a:lstStyle>
          <a:p>
            <a:pPr lvl="0">
              <a:lnSpc>
                <a:spcPct val="100000"/>
              </a:lnSpc>
            </a:pPr>
            <a:r>
              <a:rPr lang="en-US"/>
              <a:t>Click to edit Master title style</a:t>
            </a:r>
          </a:p>
        </p:txBody>
      </p:sp>
      <p:sp>
        <p:nvSpPr>
          <p:cNvPr id="3" name="Date Placeholder 2">
            <a:extLst>
              <a:ext uri="{FF2B5EF4-FFF2-40B4-BE49-F238E27FC236}">
                <a16:creationId xmlns:a16="http://schemas.microsoft.com/office/drawing/2014/main" id="{DC224402-4AF5-E408-D3B7-C9118371189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1400" b="0" i="0" u="none" strike="noStrike" kern="0" cap="none" spc="0" normalizeH="0" baseline="0" noProof="0" err="1">
                <a:ln>
                  <a:noFill/>
                </a:ln>
                <a:solidFill>
                  <a:srgbClr val="000000"/>
                </a:solidFill>
                <a:effectLst/>
                <a:uLnTx/>
                <a:uFillTx/>
                <a:latin typeface="Arial"/>
                <a:cs typeface="Arial"/>
                <a:sym typeface="Arial"/>
              </a:rPr>
              <a:t>February</a:t>
            </a:r>
            <a:r>
              <a:rPr kumimoji="0" lang="es-ES" sz="1400" b="0" i="0" u="none" strike="noStrike" kern="0" cap="none" spc="0" normalizeH="0" baseline="0" noProof="0">
                <a:ln>
                  <a:noFill/>
                </a:ln>
                <a:solidFill>
                  <a:srgbClr val="000000"/>
                </a:solidFill>
                <a:effectLst/>
                <a:uLnTx/>
                <a:uFillTx/>
                <a:latin typeface="Arial"/>
                <a:cs typeface="Arial"/>
                <a:sym typeface="Arial"/>
              </a:rPr>
              <a:t> 2025</a:t>
            </a: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Footer Placeholder 3">
            <a:extLst>
              <a:ext uri="{FF2B5EF4-FFF2-40B4-BE49-F238E27FC236}">
                <a16:creationId xmlns:a16="http://schemas.microsoft.com/office/drawing/2014/main" id="{DEDB1DA6-2C96-66B0-2A4C-85DA5058549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prstClr val="black">
                    <a:tint val="82000"/>
                  </a:prstClr>
                </a:solidFill>
                <a:effectLst/>
                <a:uLnTx/>
                <a:uFillTx/>
                <a:latin typeface="Arial"/>
                <a:cs typeface="Arial"/>
                <a:sym typeface="Arial"/>
              </a:rPr>
              <a:t>NTT DATA Corporation</a:t>
            </a:r>
          </a:p>
        </p:txBody>
      </p:sp>
      <p:sp>
        <p:nvSpPr>
          <p:cNvPr id="5" name="Slide Number Placeholder 4">
            <a:extLst>
              <a:ext uri="{FF2B5EF4-FFF2-40B4-BE49-F238E27FC236}">
                <a16:creationId xmlns:a16="http://schemas.microsoft.com/office/drawing/2014/main" id="{E2979F26-3C27-4303-6B8D-77E75E53296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60D39823-8059-4D49-BD26-6D32C31B8621}" type="slidenum">
              <a:rPr kumimoji="0" lang="en-US" sz="1000" b="0" i="0" u="none" strike="noStrike" kern="0" cap="none" spc="0" normalizeH="0" baseline="0" noProof="0" smtClean="0">
                <a:ln>
                  <a:noFill/>
                </a:ln>
                <a:solidFill>
                  <a:prstClr val="black"/>
                </a:solidFill>
                <a:effectLst/>
                <a:uLnTx/>
                <a:uFillTx/>
                <a:latin typeface="Arial"/>
                <a:cs typeface="Arial"/>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000" b="0" i="0" u="none" strike="noStrike" kern="0" cap="none" spc="0" normalizeH="0" baseline="0" noProof="0">
              <a:ln>
                <a:noFill/>
              </a:ln>
              <a:solidFill>
                <a:prstClr val="black"/>
              </a:solidFill>
              <a:effectLst/>
              <a:uLnTx/>
              <a:uFillTx/>
              <a:latin typeface="Arial"/>
              <a:cs typeface="Arial"/>
              <a:sym typeface="Arial"/>
            </a:endParaRPr>
          </a:p>
        </p:txBody>
      </p:sp>
      <p:sp>
        <p:nvSpPr>
          <p:cNvPr id="7" name="Content Placeholder 6">
            <a:extLst>
              <a:ext uri="{FF2B5EF4-FFF2-40B4-BE49-F238E27FC236}">
                <a16:creationId xmlns:a16="http://schemas.microsoft.com/office/drawing/2014/main" id="{2D21A092-B787-801E-8664-20954CF6809B}"/>
              </a:ext>
            </a:extLst>
          </p:cNvPr>
          <p:cNvSpPr>
            <a:spLocks noGrp="1"/>
          </p:cNvSpPr>
          <p:nvPr>
            <p:ph sz="quarter" idx="13"/>
          </p:nvPr>
        </p:nvSpPr>
        <p:spPr>
          <a:xfrm>
            <a:off x="381000" y="1371600"/>
            <a:ext cx="1143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0201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1825625"/>
            <a:ext cx="10905699" cy="3881904"/>
          </a:xfrm>
        </p:spPr>
        <p:txBody>
          <a:bodyPr>
            <a:noAutofit/>
          </a:bodyPr>
          <a:lstStyle>
            <a:lvl1pPr>
              <a:lnSpc>
                <a:spcPct val="100000"/>
              </a:lnSpc>
              <a:spcBef>
                <a:spcPts val="0"/>
              </a:spcBef>
              <a:spcAft>
                <a:spcPts val="1800"/>
              </a:spcAft>
              <a:defRPr/>
            </a:lvl1pPr>
            <a:lvl2pPr>
              <a:lnSpc>
                <a:spcPct val="100000"/>
              </a:lnSpc>
              <a:spcAft>
                <a:spcPts val="1800"/>
              </a:spcAft>
              <a:defRPr/>
            </a:lvl2pPr>
            <a:lvl3pPr>
              <a:lnSpc>
                <a:spcPct val="100000"/>
              </a:lnSpc>
              <a:spcAft>
                <a:spcPts val="1800"/>
              </a:spcAft>
              <a:defRPr/>
            </a:lvl3pPr>
            <a:lvl4pPr>
              <a:lnSpc>
                <a:spcPct val="100000"/>
              </a:lnSpc>
              <a:spcAft>
                <a:spcPts val="1800"/>
              </a:spcAft>
              <a:defRPr/>
            </a:lvl4pPr>
            <a:lvl5pPr>
              <a:lnSpc>
                <a:spcPct val="100000"/>
              </a:lnSpc>
              <a:spcAft>
                <a:spcPts val="18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F46C79FD-C571-418B-AB0F-5EE936C85276}" type="slidenum">
              <a:rPr kumimoji="0" lang="en-GB" sz="1000" b="0" i="0" u="none" strike="noStrike" kern="0" cap="none" spc="0" normalizeH="0" baseline="0" noProof="0" smtClean="0">
                <a:ln>
                  <a:noFill/>
                </a:ln>
                <a:solidFill>
                  <a:prstClr val="black"/>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000" b="0" i="0" u="none" strike="noStrike" kern="0" cap="none" spc="0" normalizeH="0" baseline="0" noProof="0">
              <a:ln>
                <a:noFill/>
              </a:ln>
              <a:solidFill>
                <a:prstClr val="black"/>
              </a:solidFill>
              <a:effectLst/>
              <a:uLnTx/>
              <a:uFillTx/>
              <a:latin typeface="Arial"/>
              <a:cs typeface="Arial"/>
              <a:sym typeface="Arial"/>
            </a:endParaRPr>
          </a:p>
        </p:txBody>
      </p:sp>
      <p:cxnSp>
        <p:nvCxnSpPr>
          <p:cNvPr id="7" name="Straight Connector 6"/>
          <p:cNvCxnSpPr/>
          <p:nvPr userDrawn="1"/>
        </p:nvCxnSpPr>
        <p:spPr>
          <a:xfrm flipH="1">
            <a:off x="838199" y="0"/>
            <a:ext cx="1" cy="1276357"/>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970722"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Tree>
    <p:extLst>
      <p:ext uri="{BB962C8B-B14F-4D97-AF65-F5344CB8AC3E}">
        <p14:creationId xmlns:p14="http://schemas.microsoft.com/office/powerpoint/2010/main" val="155811159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Chapter Slide (2)">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6" name="Slide Number Placeholder 5"/>
          <p:cNvSpPr>
            <a:spLocks noGrp="1"/>
          </p:cNvSpPr>
          <p:nvPr>
            <p:ph type="sldNum" sz="quarter" idx="12"/>
          </p:nvPr>
        </p:nvSpPr>
        <p:spPr/>
        <p:txBody>
          <a:bodyPr>
            <a:noAutofit/>
          </a:bodyPr>
          <a:lstStyle/>
          <a:p>
            <a:fld id="{F46C79FD-C571-418B-AB0F-5EE936C85276}" type="slidenum">
              <a:rPr lang="en-GB" smtClean="0"/>
              <a:t>‹#›</a:t>
            </a:fld>
            <a:endParaRPr lang="en-GB"/>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33852" y="6045865"/>
            <a:ext cx="1716200" cy="450546"/>
          </a:xfrm>
          <a:prstGeom prst="rect">
            <a:avLst/>
          </a:prstGeom>
        </p:spPr>
      </p:pic>
      <p:sp>
        <p:nvSpPr>
          <p:cNvPr id="11" name="Title 1"/>
          <p:cNvSpPr>
            <a:spLocks noGrp="1"/>
          </p:cNvSpPr>
          <p:nvPr>
            <p:ph type="ctrTitle"/>
          </p:nvPr>
        </p:nvSpPr>
        <p:spPr>
          <a:xfrm>
            <a:off x="1077013" y="1122363"/>
            <a:ext cx="10156297" cy="2387600"/>
          </a:xfrm>
        </p:spPr>
        <p:txBody>
          <a:bodyPr anchor="b">
            <a:noAutofit/>
          </a:bodyPr>
          <a:lstStyle>
            <a:lvl1pPr algn="l">
              <a:defRPr sz="6000">
                <a:solidFill>
                  <a:schemeClr val="tx2"/>
                </a:solidFill>
              </a:defRPr>
            </a:lvl1pPr>
          </a:lstStyle>
          <a:p>
            <a:r>
              <a:rPr lang="en-US"/>
              <a:t>Click to edit Master title style</a:t>
            </a:r>
            <a:endParaRPr lang="en-GB"/>
          </a:p>
        </p:txBody>
      </p:sp>
      <p:cxnSp>
        <p:nvCxnSpPr>
          <p:cNvPr id="13" name="Straight Connector 12"/>
          <p:cNvCxnSpPr/>
          <p:nvPr userDrawn="1"/>
        </p:nvCxnSpPr>
        <p:spPr>
          <a:xfrm>
            <a:off x="838200" y="0"/>
            <a:ext cx="0" cy="3295934"/>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ubtitle 2"/>
          <p:cNvSpPr>
            <a:spLocks noGrp="1"/>
          </p:cNvSpPr>
          <p:nvPr>
            <p:ph type="subTitle" idx="1"/>
          </p:nvPr>
        </p:nvSpPr>
        <p:spPr>
          <a:xfrm>
            <a:off x="1070189" y="3602038"/>
            <a:ext cx="10156297" cy="1655762"/>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8522906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png"/><Relationship Id="rId4" Type="http://schemas.openxmlformats.org/officeDocument/2006/relationships/slideLayout" Target="../slideLayouts/slideLayout9.xml"/><Relationship Id="rId9"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image" Target="../media/image8.png"/><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image" Target="../media/image9.jpeg"/><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9" Type="http://schemas.openxmlformats.org/officeDocument/2006/relationships/theme" Target="../theme/theme4.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41" Type="http://schemas.openxmlformats.org/officeDocument/2006/relationships/image" Target="../media/image9.jpe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37" Type="http://schemas.openxmlformats.org/officeDocument/2006/relationships/slideLayout" Target="../slideLayouts/slideLayout89.xml"/><Relationship Id="rId40" Type="http://schemas.openxmlformats.org/officeDocument/2006/relationships/image" Target="../media/image8.png"/><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slideLayout" Target="../slideLayouts/slideLayout88.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slideLayout" Target="../slideLayouts/slideLayout87.xml"/><Relationship Id="rId8" Type="http://schemas.openxmlformats.org/officeDocument/2006/relationships/slideLayout" Target="../slideLayouts/slideLayout60.xml"/><Relationship Id="rId3" Type="http://schemas.openxmlformats.org/officeDocument/2006/relationships/slideLayout" Target="../slideLayouts/slideLayout55.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38" Type="http://schemas.openxmlformats.org/officeDocument/2006/relationships/slideLayout" Target="../slideLayouts/slideLayout9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4" Type="http://schemas.openxmlformats.org/officeDocument/2006/relationships/slideLayout" Target="../slideLayouts/slideLayout94.xml"/><Relationship Id="rId9" Type="http://schemas.openxmlformats.org/officeDocument/2006/relationships/image" Target="../media/image19.png"/></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theme" Target="../theme/theme6.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image" Target="../media/image30.png"/><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8" Type="http://schemas.openxmlformats.org/officeDocument/2006/relationships/slideLayout" Target="../slideLayouts/slideLayout105.xml"/><Relationship Id="rId3" Type="http://schemas.openxmlformats.org/officeDocument/2006/relationships/slideLayout" Target="../slideLayouts/slideLayout10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9" Type="http://schemas.openxmlformats.org/officeDocument/2006/relationships/slideLayout" Target="../slideLayouts/slideLayout174.xml"/><Relationship Id="rId21" Type="http://schemas.openxmlformats.org/officeDocument/2006/relationships/slideLayout" Target="../slideLayouts/slideLayout156.xml"/><Relationship Id="rId34" Type="http://schemas.openxmlformats.org/officeDocument/2006/relationships/slideLayout" Target="../slideLayouts/slideLayout169.xml"/><Relationship Id="rId42" Type="http://schemas.openxmlformats.org/officeDocument/2006/relationships/slideLayout" Target="../slideLayouts/slideLayout177.xml"/><Relationship Id="rId7" Type="http://schemas.openxmlformats.org/officeDocument/2006/relationships/slideLayout" Target="../slideLayouts/slideLayout14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9" Type="http://schemas.openxmlformats.org/officeDocument/2006/relationships/slideLayout" Target="../slideLayouts/slideLayout164.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slideLayout" Target="../slideLayouts/slideLayout167.xml"/><Relationship Id="rId37" Type="http://schemas.openxmlformats.org/officeDocument/2006/relationships/slideLayout" Target="../slideLayouts/slideLayout172.xml"/><Relationship Id="rId40" Type="http://schemas.openxmlformats.org/officeDocument/2006/relationships/slideLayout" Target="../slideLayouts/slideLayout175.xml"/><Relationship Id="rId45" Type="http://schemas.openxmlformats.org/officeDocument/2006/relationships/image" Target="../media/image9.jpeg"/><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36" Type="http://schemas.openxmlformats.org/officeDocument/2006/relationships/slideLayout" Target="../slideLayouts/slideLayout171.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31" Type="http://schemas.openxmlformats.org/officeDocument/2006/relationships/slideLayout" Target="../slideLayouts/slideLayout166.xml"/><Relationship Id="rId44" Type="http://schemas.openxmlformats.org/officeDocument/2006/relationships/image" Target="../media/image8.png"/><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35" Type="http://schemas.openxmlformats.org/officeDocument/2006/relationships/slideLayout" Target="../slideLayouts/slideLayout170.xml"/><Relationship Id="rId43" Type="http://schemas.openxmlformats.org/officeDocument/2006/relationships/theme" Target="../theme/theme7.xml"/><Relationship Id="rId8" Type="http://schemas.openxmlformats.org/officeDocument/2006/relationships/slideLayout" Target="../slideLayouts/slideLayout143.xml"/><Relationship Id="rId3" Type="http://schemas.openxmlformats.org/officeDocument/2006/relationships/slideLayout" Target="../slideLayouts/slideLayout138.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slideLayout" Target="../slideLayouts/slideLayout168.xml"/><Relationship Id="rId38" Type="http://schemas.openxmlformats.org/officeDocument/2006/relationships/slideLayout" Target="../slideLayouts/slideLayout173.xml"/><Relationship Id="rId20" Type="http://schemas.openxmlformats.org/officeDocument/2006/relationships/slideLayout" Target="../slideLayouts/slideLayout155.xml"/><Relationship Id="rId41" Type="http://schemas.openxmlformats.org/officeDocument/2006/relationships/slideLayout" Target="../slideLayouts/slideLayout1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bwMode="gray">
          <a:xfrm>
            <a:off x="648085" y="927257"/>
            <a:ext cx="7921031" cy="575867"/>
          </a:xfrm>
          <a:prstGeom prst="rect">
            <a:avLst/>
          </a:prstGeom>
        </p:spPr>
        <p:txBody>
          <a:bodyPr vert="horz" lIns="0" tIns="0" rIns="0" bIns="0" rtlCol="0" anchor="t">
            <a:noAutofit/>
          </a:bodyPr>
          <a:lstStyle/>
          <a:p>
            <a:endParaRPr lang="nl-NL" noProof="1"/>
          </a:p>
        </p:txBody>
      </p:sp>
      <p:sp>
        <p:nvSpPr>
          <p:cNvPr id="3" name="Tijdelijke aanduiding voor tekst 2 (JU-Free)"/>
          <p:cNvSpPr>
            <a:spLocks noGrp="1"/>
          </p:cNvSpPr>
          <p:nvPr>
            <p:ph type="body" idx="1"/>
          </p:nvPr>
        </p:nvSpPr>
        <p:spPr bwMode="gray">
          <a:xfrm>
            <a:off x="648084" y="1799583"/>
            <a:ext cx="9949101" cy="4139042"/>
          </a:xfrm>
          <a:prstGeom prst="rect">
            <a:avLst/>
          </a:prstGeom>
        </p:spPr>
        <p:txBody>
          <a:bodyPr vert="horz" lIns="0" tIns="0" rIns="0" bIns="0" rtlCol="0">
            <a:noAutofit/>
          </a:bodyPr>
          <a:lstStyle/>
          <a:p>
            <a:pPr lvl="0"/>
            <a:r>
              <a:rPr lang="nl-NL" noProof="1"/>
              <a:t>JU-LEVEL1=Opsomming 1e niveau</a:t>
            </a:r>
          </a:p>
          <a:p>
            <a:pPr lvl="1"/>
            <a:r>
              <a:rPr lang="nl-NL" noProof="1"/>
              <a:t>JU-LEVEL2=Opsomming 2e niveau</a:t>
            </a:r>
          </a:p>
          <a:p>
            <a:pPr lvl="2"/>
            <a:r>
              <a:rPr lang="nl-NL" noProof="1"/>
              <a:t>JU-LEVEL3=Opsomming 3e niveau</a:t>
            </a:r>
          </a:p>
          <a:p>
            <a:pPr lvl="3"/>
            <a:r>
              <a:rPr lang="nl-NL" noProof="1"/>
              <a:t>JU-LEVEL4=Kop</a:t>
            </a:r>
          </a:p>
          <a:p>
            <a:pPr lvl="4"/>
            <a:r>
              <a:rPr lang="nl-NL" noProof="1"/>
              <a:t>JU-LEVEL5=Basistekst</a:t>
            </a:r>
          </a:p>
          <a:p>
            <a:pPr lvl="5"/>
            <a:r>
              <a:rPr lang="nl-NL" noProof="1"/>
              <a:t>JU-LEVEL6=Inspring 1e niveau</a:t>
            </a:r>
          </a:p>
          <a:p>
            <a:pPr lvl="6"/>
            <a:r>
              <a:rPr lang="nl-NL" noProof="1"/>
              <a:t>JU-LEVEL7=Inspring 2e niveau</a:t>
            </a:r>
          </a:p>
          <a:p>
            <a:pPr lvl="7"/>
            <a:r>
              <a:rPr lang="nl-NL" noProof="1"/>
              <a:t>JU-LEVEL8=Inspring 3e niveau</a:t>
            </a:r>
          </a:p>
        </p:txBody>
      </p:sp>
      <p:sp>
        <p:nvSpPr>
          <p:cNvPr id="4" name="Tijdelijke aanduiding voor datum 3"/>
          <p:cNvSpPr>
            <a:spLocks noGrp="1"/>
          </p:cNvSpPr>
          <p:nvPr>
            <p:ph type="dt" sz="half" idx="2"/>
          </p:nvPr>
        </p:nvSpPr>
        <p:spPr bwMode="gray">
          <a:xfrm>
            <a:off x="648084" y="6489300"/>
            <a:ext cx="1553376" cy="365125"/>
          </a:xfrm>
          <a:prstGeom prst="rect">
            <a:avLst/>
          </a:prstGeom>
        </p:spPr>
        <p:txBody>
          <a:bodyPr vert="horz" lIns="0" tIns="0" rIns="0" bIns="0" rtlCol="0" anchor="t">
            <a:noAutofit/>
          </a:bodyPr>
          <a:lstStyle>
            <a:lvl1pPr algn="l">
              <a:defRPr sz="1050">
                <a:solidFill>
                  <a:schemeClr val="tx1"/>
                </a:solidFill>
                <a:latin typeface="+mn-lt"/>
              </a:defRPr>
            </a:lvl1pPr>
          </a:lstStyle>
          <a:p>
            <a:pPr algn="r"/>
            <a:endParaRPr lang="nl-NL" noProof="1"/>
          </a:p>
        </p:txBody>
      </p:sp>
      <p:sp>
        <p:nvSpPr>
          <p:cNvPr id="5" name="Tijdelijke aanduiding voor voettekst 4"/>
          <p:cNvSpPr>
            <a:spLocks noGrp="1"/>
          </p:cNvSpPr>
          <p:nvPr>
            <p:ph type="ftr" sz="quarter" idx="3"/>
          </p:nvPr>
        </p:nvSpPr>
        <p:spPr bwMode="gray">
          <a:xfrm>
            <a:off x="2246747" y="6489300"/>
            <a:ext cx="6459941" cy="365125"/>
          </a:xfrm>
          <a:prstGeom prst="rect">
            <a:avLst/>
          </a:prstGeom>
        </p:spPr>
        <p:txBody>
          <a:bodyPr vert="horz" lIns="0" tIns="0" rIns="0" bIns="0" rtlCol="0" anchor="t">
            <a:noAutofit/>
          </a:bodyPr>
          <a:lstStyle>
            <a:lvl1pPr algn="ctr">
              <a:defRPr sz="1050">
                <a:solidFill>
                  <a:schemeClr val="tx1"/>
                </a:solidFill>
                <a:latin typeface="+mn-lt"/>
              </a:defRPr>
            </a:lvl1pPr>
          </a:lstStyle>
          <a:p>
            <a:pPr algn="l"/>
            <a:endParaRPr lang="nl-NL" noProof="1"/>
          </a:p>
        </p:txBody>
      </p:sp>
      <p:sp>
        <p:nvSpPr>
          <p:cNvPr id="6" name="Tijdelijke aanduiding voor dianummer 5"/>
          <p:cNvSpPr>
            <a:spLocks noGrp="1"/>
          </p:cNvSpPr>
          <p:nvPr>
            <p:ph type="sldNum" sz="quarter" idx="4"/>
          </p:nvPr>
        </p:nvSpPr>
        <p:spPr bwMode="gray">
          <a:xfrm>
            <a:off x="11011348" y="6488702"/>
            <a:ext cx="457497" cy="365125"/>
          </a:xfrm>
          <a:prstGeom prst="rect">
            <a:avLst/>
          </a:prstGeom>
        </p:spPr>
        <p:txBody>
          <a:bodyPr vert="horz" lIns="0" tIns="0" rIns="0" bIns="0" rtlCol="0" anchor="t">
            <a:noAutofit/>
          </a:bodyPr>
          <a:lstStyle>
            <a:lvl1pPr algn="r">
              <a:defRPr sz="1050">
                <a:solidFill>
                  <a:schemeClr val="tx1"/>
                </a:solidFill>
                <a:latin typeface="+mn-lt"/>
              </a:defRPr>
            </a:lvl1pPr>
          </a:lstStyle>
          <a:p>
            <a:fld id="{1336C48C-F87C-4E4B-81EF-5027B17D1F61}" type="slidenum">
              <a:rPr lang="nl-NL" noProof="1" smtClean="0"/>
              <a:pPr/>
              <a:t>‹#›</a:t>
            </a:fld>
            <a:endParaRPr lang="nl-NL" noProof="1"/>
          </a:p>
        </p:txBody>
      </p:sp>
    </p:spTree>
    <p:extLst>
      <p:ext uri="{BB962C8B-B14F-4D97-AF65-F5344CB8AC3E}">
        <p14:creationId xmlns:p14="http://schemas.microsoft.com/office/powerpoint/2010/main" val="72234035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Lst>
  <p:hf hdr="0" ftr="0" dt="0"/>
  <p:txStyles>
    <p:titleStyle>
      <a:lvl1pPr algn="l" defTabSz="816434" rtl="0" eaLnBrk="1" latinLnBrk="0" hangingPunct="1">
        <a:lnSpc>
          <a:spcPct val="97000"/>
        </a:lnSpc>
        <a:spcBef>
          <a:spcPct val="0"/>
        </a:spcBef>
        <a:buNone/>
        <a:defRPr sz="2625" b="1" kern="1200">
          <a:solidFill>
            <a:srgbClr val="000000"/>
          </a:solidFill>
          <a:latin typeface="+mj-lt"/>
          <a:ea typeface="+mj-ea"/>
          <a:cs typeface="+mj-cs"/>
        </a:defRPr>
      </a:lvl1pPr>
    </p:titleStyle>
    <p:bodyStyle>
      <a:lvl1pPr marL="135009" indent="-135009" algn="l" defTabSz="816434" rtl="0" eaLnBrk="1" latinLnBrk="0" hangingPunct="1">
        <a:lnSpc>
          <a:spcPct val="111000"/>
        </a:lnSpc>
        <a:spcBef>
          <a:spcPts val="0"/>
        </a:spcBef>
        <a:buFont typeface="Arial" pitchFamily="34" charset="0"/>
        <a:buChar char="•"/>
        <a:defRPr lang="nl-NL" sz="1425" b="0" kern="1200" baseline="0" noProof="1">
          <a:solidFill>
            <a:srgbClr val="000000"/>
          </a:solidFill>
          <a:latin typeface="+mn-lt"/>
          <a:ea typeface="+mn-ea"/>
          <a:cs typeface="+mn-cs"/>
        </a:defRPr>
      </a:lvl1pPr>
      <a:lvl2pPr marL="270019" indent="-135009" algn="l" defTabSz="816434" rtl="0" eaLnBrk="1" latinLnBrk="0" hangingPunct="1">
        <a:lnSpc>
          <a:spcPct val="111000"/>
        </a:lnSpc>
        <a:spcBef>
          <a:spcPts val="0"/>
        </a:spcBef>
        <a:buFont typeface="Arial" pitchFamily="34" charset="0"/>
        <a:buChar char="•"/>
        <a:defRPr lang="nl-NL" sz="1425" kern="1200" noProof="1">
          <a:solidFill>
            <a:srgbClr val="000000"/>
          </a:solidFill>
          <a:latin typeface="+mn-lt"/>
          <a:ea typeface="+mn-ea"/>
          <a:cs typeface="+mn-cs"/>
        </a:defRPr>
      </a:lvl2pPr>
      <a:lvl3pPr marL="405028" indent="-135009" algn="l" defTabSz="816434" rtl="0" eaLnBrk="1" latinLnBrk="0" hangingPunct="1">
        <a:lnSpc>
          <a:spcPct val="111000"/>
        </a:lnSpc>
        <a:spcBef>
          <a:spcPts val="0"/>
        </a:spcBef>
        <a:buFont typeface="Arial" pitchFamily="34" charset="0"/>
        <a:buChar char="•"/>
        <a:defRPr lang="nl-NL" sz="1425" b="0" kern="1200" noProof="1">
          <a:solidFill>
            <a:srgbClr val="000000"/>
          </a:solidFill>
          <a:latin typeface="+mn-lt"/>
          <a:ea typeface="+mn-ea"/>
          <a:cs typeface="+mn-cs"/>
        </a:defRPr>
      </a:lvl3pPr>
      <a:lvl4pPr marL="0" indent="0" algn="l" defTabSz="816434" rtl="0" eaLnBrk="1" latinLnBrk="0" hangingPunct="1">
        <a:lnSpc>
          <a:spcPct val="111000"/>
        </a:lnSpc>
        <a:spcBef>
          <a:spcPts val="0"/>
        </a:spcBef>
        <a:buFont typeface="Arial" pitchFamily="34" charset="0"/>
        <a:buNone/>
        <a:defRPr lang="nl-NL" sz="1425" b="1" kern="1200" noProof="1">
          <a:solidFill>
            <a:srgbClr val="000000"/>
          </a:solidFill>
          <a:latin typeface="+mn-lt"/>
          <a:ea typeface="+mn-ea"/>
          <a:cs typeface="+mn-cs"/>
        </a:defRPr>
      </a:lvl4pPr>
      <a:lvl5pPr marL="0" indent="0" algn="l" defTabSz="816434" rtl="0" eaLnBrk="1" latinLnBrk="0" hangingPunct="1">
        <a:lnSpc>
          <a:spcPct val="111000"/>
        </a:lnSpc>
        <a:spcBef>
          <a:spcPts val="0"/>
        </a:spcBef>
        <a:buFont typeface="Arial" pitchFamily="34" charset="0"/>
        <a:buNone/>
        <a:defRPr lang="nl-NL" sz="1425" kern="1200" noProof="1">
          <a:solidFill>
            <a:srgbClr val="000000"/>
          </a:solidFill>
          <a:latin typeface="+mn-lt"/>
          <a:ea typeface="+mn-ea"/>
          <a:cs typeface="+mn-cs"/>
        </a:defRPr>
      </a:lvl5pPr>
      <a:lvl6pPr marL="135009" indent="0" algn="l" defTabSz="816434" rtl="0" eaLnBrk="1" latinLnBrk="0" hangingPunct="1">
        <a:lnSpc>
          <a:spcPct val="111000"/>
        </a:lnSpc>
        <a:spcBef>
          <a:spcPts val="0"/>
        </a:spcBef>
        <a:buFont typeface="Arial" pitchFamily="34" charset="0"/>
        <a:buNone/>
        <a:defRPr lang="nl-NL" sz="1425" kern="1200" noProof="1">
          <a:solidFill>
            <a:srgbClr val="000000"/>
          </a:solidFill>
          <a:latin typeface="+mn-lt"/>
          <a:ea typeface="+mn-ea"/>
          <a:cs typeface="+mn-cs"/>
        </a:defRPr>
      </a:lvl6pPr>
      <a:lvl7pPr marL="270019" indent="0" algn="l" defTabSz="816434" rtl="0" eaLnBrk="1" latinLnBrk="0" hangingPunct="1">
        <a:lnSpc>
          <a:spcPct val="111000"/>
        </a:lnSpc>
        <a:spcBef>
          <a:spcPts val="0"/>
        </a:spcBef>
        <a:buFont typeface="Arial" pitchFamily="34" charset="0"/>
        <a:buNone/>
        <a:defRPr lang="nl-NL" sz="1425" kern="1200" noProof="1">
          <a:solidFill>
            <a:srgbClr val="000000"/>
          </a:solidFill>
          <a:latin typeface="+mn-lt"/>
          <a:ea typeface="+mn-ea"/>
          <a:cs typeface="+mn-cs"/>
        </a:defRPr>
      </a:lvl7pPr>
      <a:lvl8pPr marL="405028" indent="0" algn="l" defTabSz="816434" rtl="0" eaLnBrk="1" latinLnBrk="0" hangingPunct="1">
        <a:lnSpc>
          <a:spcPct val="111000"/>
        </a:lnSpc>
        <a:spcBef>
          <a:spcPts val="0"/>
        </a:spcBef>
        <a:buFont typeface="Arial" pitchFamily="34" charset="0"/>
        <a:buNone/>
        <a:defRPr lang="nl-NL" sz="1425" kern="1200" noProof="1">
          <a:solidFill>
            <a:srgbClr val="000000"/>
          </a:solidFill>
          <a:latin typeface="+mn-lt"/>
          <a:ea typeface="+mn-ea"/>
          <a:cs typeface="+mn-cs"/>
        </a:defRPr>
      </a:lvl8pPr>
      <a:lvl9pPr marL="0" indent="0" algn="l" defTabSz="816434" rtl="0" eaLnBrk="1" latinLnBrk="0" hangingPunct="1">
        <a:lnSpc>
          <a:spcPct val="111000"/>
        </a:lnSpc>
        <a:spcBef>
          <a:spcPts val="0"/>
        </a:spcBef>
        <a:buFont typeface="Arial" pitchFamily="34" charset="0"/>
        <a:buNone/>
        <a:defRPr sz="1425" kern="1200">
          <a:solidFill>
            <a:schemeClr val="tx1"/>
          </a:solidFill>
          <a:latin typeface="+mn-lt"/>
          <a:ea typeface="+mn-ea"/>
          <a:cs typeface="+mn-cs"/>
        </a:defRPr>
      </a:lvl9pPr>
    </p:bodyStyle>
    <p:otherStyle>
      <a:defPPr>
        <a:defRPr lang="nl-NL"/>
      </a:defPPr>
      <a:lvl1pPr marL="0" algn="l" defTabSz="816434" rtl="0" eaLnBrk="1" latinLnBrk="0" hangingPunct="1">
        <a:defRPr sz="1275" kern="1200">
          <a:solidFill>
            <a:schemeClr val="tx1"/>
          </a:solidFill>
          <a:latin typeface="+mn-lt"/>
          <a:ea typeface="+mn-ea"/>
          <a:cs typeface="+mn-cs"/>
        </a:defRPr>
      </a:lvl1pPr>
      <a:lvl2pPr marL="408216" algn="l" defTabSz="816434" rtl="0" eaLnBrk="1" latinLnBrk="0" hangingPunct="1">
        <a:defRPr sz="1275" kern="1200">
          <a:solidFill>
            <a:schemeClr val="tx1"/>
          </a:solidFill>
          <a:latin typeface="+mn-lt"/>
          <a:ea typeface="+mn-ea"/>
          <a:cs typeface="+mn-cs"/>
        </a:defRPr>
      </a:lvl2pPr>
      <a:lvl3pPr marL="816434" algn="l" defTabSz="816434" rtl="0" eaLnBrk="1" latinLnBrk="0" hangingPunct="1">
        <a:defRPr sz="1275" kern="1200">
          <a:solidFill>
            <a:schemeClr val="tx1"/>
          </a:solidFill>
          <a:latin typeface="+mn-lt"/>
          <a:ea typeface="+mn-ea"/>
          <a:cs typeface="+mn-cs"/>
        </a:defRPr>
      </a:lvl3pPr>
      <a:lvl4pPr marL="1224650" algn="l" defTabSz="816434" rtl="0" eaLnBrk="1" latinLnBrk="0" hangingPunct="1">
        <a:defRPr sz="1275" kern="1200">
          <a:solidFill>
            <a:schemeClr val="tx1"/>
          </a:solidFill>
          <a:latin typeface="+mn-lt"/>
          <a:ea typeface="+mn-ea"/>
          <a:cs typeface="+mn-cs"/>
        </a:defRPr>
      </a:lvl4pPr>
      <a:lvl5pPr marL="1632866" algn="l" defTabSz="816434" rtl="0" eaLnBrk="1" latinLnBrk="0" hangingPunct="1">
        <a:defRPr sz="1275" kern="1200">
          <a:solidFill>
            <a:schemeClr val="tx1"/>
          </a:solidFill>
          <a:latin typeface="+mn-lt"/>
          <a:ea typeface="+mn-ea"/>
          <a:cs typeface="+mn-cs"/>
        </a:defRPr>
      </a:lvl5pPr>
      <a:lvl6pPr marL="2041081" algn="l" defTabSz="816434" rtl="0" eaLnBrk="1" latinLnBrk="0" hangingPunct="1">
        <a:defRPr sz="1275" kern="1200">
          <a:solidFill>
            <a:schemeClr val="tx1"/>
          </a:solidFill>
          <a:latin typeface="+mn-lt"/>
          <a:ea typeface="+mn-ea"/>
          <a:cs typeface="+mn-cs"/>
        </a:defRPr>
      </a:lvl6pPr>
      <a:lvl7pPr marL="2449299" algn="l" defTabSz="816434" rtl="0" eaLnBrk="1" latinLnBrk="0" hangingPunct="1">
        <a:defRPr sz="1275" kern="1200">
          <a:solidFill>
            <a:schemeClr val="tx1"/>
          </a:solidFill>
          <a:latin typeface="+mn-lt"/>
          <a:ea typeface="+mn-ea"/>
          <a:cs typeface="+mn-cs"/>
        </a:defRPr>
      </a:lvl7pPr>
      <a:lvl8pPr marL="2857515" algn="l" defTabSz="816434" rtl="0" eaLnBrk="1" latinLnBrk="0" hangingPunct="1">
        <a:defRPr sz="1275" kern="1200">
          <a:solidFill>
            <a:schemeClr val="tx1"/>
          </a:solidFill>
          <a:latin typeface="+mn-lt"/>
          <a:ea typeface="+mn-ea"/>
          <a:cs typeface="+mn-cs"/>
        </a:defRPr>
      </a:lvl8pPr>
      <a:lvl9pPr marL="3265731" algn="l" defTabSz="816434" rtl="0" eaLnBrk="1" latinLnBrk="0" hangingPunct="1">
        <a:defRPr sz="127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gray">
          <a:xfrm>
            <a:off x="11377086" y="6308725"/>
            <a:ext cx="814916" cy="549275"/>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lvl1pPr algn="ctr">
              <a:spcBef>
                <a:spcPct val="50000"/>
              </a:spcBef>
              <a:defRPr sz="800" smtClean="0">
                <a:solidFill>
                  <a:schemeClr val="tx2">
                    <a:lumMod val="50000"/>
                    <a:lumOff val="50000"/>
                  </a:schemeClr>
                </a:solidFill>
                <a:latin typeface="Arial" pitchFamily="34" charset="0"/>
                <a:cs typeface="Arial" pitchFamily="34" charset="0"/>
              </a:defRPr>
            </a:lvl1pPr>
          </a:lstStyle>
          <a:p>
            <a:pPr>
              <a:defRPr/>
            </a:pPr>
            <a:r>
              <a:rPr lang="fr-BE"/>
              <a:t>│</a:t>
            </a:r>
            <a:r>
              <a:rPr lang="en-US"/>
              <a:t> </a:t>
            </a:r>
            <a:fld id="{552FA292-C976-4E94-A319-278EC64951B3}" type="slidenum">
              <a:rPr lang="en-US" smtClean="0"/>
              <a:pPr>
                <a:defRPr/>
              </a:pPr>
              <a:t>‹#›</a:t>
            </a:fld>
            <a:endParaRPr lang="en-US"/>
          </a:p>
        </p:txBody>
      </p:sp>
      <p:sp>
        <p:nvSpPr>
          <p:cNvPr id="1029" name="Rectangle 3"/>
          <p:cNvSpPr>
            <a:spLocks noGrp="1" noChangeArrowheads="1"/>
          </p:cNvSpPr>
          <p:nvPr>
            <p:ph type="body" idx="1"/>
          </p:nvPr>
        </p:nvSpPr>
        <p:spPr bwMode="gray">
          <a:xfrm>
            <a:off x="395819" y="1808163"/>
            <a:ext cx="11400367" cy="441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Rectangle 2">
            <a:extLst>
              <a:ext uri="{FF2B5EF4-FFF2-40B4-BE49-F238E27FC236}">
                <a16:creationId xmlns:a16="http://schemas.microsoft.com/office/drawing/2014/main" id="{73EDD2B9-815B-BC45-99E5-778454CCB707}"/>
              </a:ext>
            </a:extLst>
          </p:cNvPr>
          <p:cNvSpPr>
            <a:spLocks noGrp="1" noChangeArrowheads="1"/>
          </p:cNvSpPr>
          <p:nvPr>
            <p:ph type="title"/>
          </p:nvPr>
        </p:nvSpPr>
        <p:spPr bwMode="gray">
          <a:xfrm>
            <a:off x="412753" y="233364"/>
            <a:ext cx="9944100"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pic>
        <p:nvPicPr>
          <p:cNvPr id="16" name="Picture 15">
            <a:extLst>
              <a:ext uri="{FF2B5EF4-FFF2-40B4-BE49-F238E27FC236}">
                <a16:creationId xmlns:a16="http://schemas.microsoft.com/office/drawing/2014/main" id="{8500A7DD-DA51-9C42-9EFA-B19E5A6512A0}"/>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171596" y="6021298"/>
            <a:ext cx="735536" cy="703821"/>
          </a:xfrm>
          <a:prstGeom prst="rect">
            <a:avLst/>
          </a:prstGeom>
        </p:spPr>
      </p:pic>
      <p:cxnSp>
        <p:nvCxnSpPr>
          <p:cNvPr id="19" name="Straight Connector 18">
            <a:extLst>
              <a:ext uri="{FF2B5EF4-FFF2-40B4-BE49-F238E27FC236}">
                <a16:creationId xmlns:a16="http://schemas.microsoft.com/office/drawing/2014/main" id="{9DA42AAF-2C48-1B47-A918-AEE17B0580B4}"/>
              </a:ext>
            </a:extLst>
          </p:cNvPr>
          <p:cNvCxnSpPr>
            <a:cxnSpLocks/>
          </p:cNvCxnSpPr>
          <p:nvPr userDrawn="1"/>
        </p:nvCxnSpPr>
        <p:spPr bwMode="auto">
          <a:xfrm>
            <a:off x="527382" y="1316765"/>
            <a:ext cx="2208245" cy="0"/>
          </a:xfrm>
          <a:prstGeom prst="line">
            <a:avLst/>
          </a:prstGeom>
          <a:ln>
            <a:solidFill>
              <a:srgbClr val="002140"/>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8AEEA168-78FA-5142-9E4D-890AFC953B4B}"/>
              </a:ext>
            </a:extLst>
          </p:cNvPr>
          <p:cNvCxnSpPr/>
          <p:nvPr userDrawn="1"/>
        </p:nvCxnSpPr>
        <p:spPr bwMode="auto">
          <a:xfrm>
            <a:off x="12192000" y="0"/>
            <a:ext cx="0" cy="6858000"/>
          </a:xfrm>
          <a:prstGeom prst="line">
            <a:avLst/>
          </a:prstGeom>
          <a:ln w="22225">
            <a:solidFill>
              <a:srgbClr val="002140"/>
            </a:solidFill>
            <a:headEnd type="none" w="med" len="med"/>
            <a:tailEnd type="none" w="med" len="med"/>
          </a:ln>
        </p:spPr>
        <p:style>
          <a:lnRef idx="1">
            <a:schemeClr val="dk1"/>
          </a:lnRef>
          <a:fillRef idx="0">
            <a:schemeClr val="dk1"/>
          </a:fillRef>
          <a:effectRef idx="0">
            <a:schemeClr val="dk1"/>
          </a:effectRef>
          <a:fontRef idx="minor">
            <a:schemeClr val="tx1"/>
          </a:fontRef>
        </p:style>
      </p:cxnSp>
      <p:pic>
        <p:nvPicPr>
          <p:cNvPr id="2" name="Picture 1">
            <a:extLst>
              <a:ext uri="{FF2B5EF4-FFF2-40B4-BE49-F238E27FC236}">
                <a16:creationId xmlns:a16="http://schemas.microsoft.com/office/drawing/2014/main" id="{7B31D446-C9B8-4960-8A22-5E1B6741B3FE}"/>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1027656" y="6117299"/>
            <a:ext cx="747864" cy="453981"/>
          </a:xfrm>
          <a:prstGeom prst="rect">
            <a:avLst/>
          </a:prstGeom>
        </p:spPr>
      </p:pic>
    </p:spTree>
    <p:extLst>
      <p:ext uri="{BB962C8B-B14F-4D97-AF65-F5344CB8AC3E}">
        <p14:creationId xmlns:p14="http://schemas.microsoft.com/office/powerpoint/2010/main" val="1573423468"/>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99" r:id="rId6"/>
    <p:sldLayoutId id="2147484200" r:id="rId7"/>
  </p:sldLayoutIdLst>
  <p:hf hdr="0" ftr="0" dt="0"/>
  <p:txStyles>
    <p:titleStyle>
      <a:lvl1pPr algn="l" rtl="0" eaLnBrk="1" fontAlgn="base" hangingPunct="1">
        <a:spcBef>
          <a:spcPct val="0"/>
        </a:spcBef>
        <a:spcAft>
          <a:spcPct val="0"/>
        </a:spcAft>
        <a:defRPr sz="3200" b="0">
          <a:solidFill>
            <a:schemeClr val="tx1"/>
          </a:solidFill>
          <a:latin typeface="+mj-lt"/>
          <a:ea typeface="ＭＳ Ｐゴシック" charset="0"/>
          <a:cs typeface="ＭＳ Ｐゴシック" charset="0"/>
        </a:defRPr>
      </a:lvl1pPr>
      <a:lvl2pPr algn="l" rtl="0" eaLnBrk="1" fontAlgn="base" hangingPunct="1">
        <a:spcBef>
          <a:spcPct val="0"/>
        </a:spcBef>
        <a:spcAft>
          <a:spcPct val="0"/>
        </a:spcAft>
        <a:defRPr sz="3200" b="1">
          <a:solidFill>
            <a:schemeClr val="tx1"/>
          </a:solidFill>
          <a:latin typeface="Arial" charset="0"/>
          <a:ea typeface="ＭＳ Ｐゴシック" charset="0"/>
          <a:cs typeface="ＭＳ Ｐゴシック" charset="0"/>
        </a:defRPr>
      </a:lvl2pPr>
      <a:lvl3pPr algn="l" rtl="0" eaLnBrk="1" fontAlgn="base" hangingPunct="1">
        <a:spcBef>
          <a:spcPct val="0"/>
        </a:spcBef>
        <a:spcAft>
          <a:spcPct val="0"/>
        </a:spcAft>
        <a:defRPr sz="3200" b="1">
          <a:solidFill>
            <a:schemeClr val="tx1"/>
          </a:solidFill>
          <a:latin typeface="Arial" charset="0"/>
          <a:ea typeface="ＭＳ Ｐゴシック" charset="0"/>
          <a:cs typeface="ＭＳ Ｐゴシック" charset="0"/>
        </a:defRPr>
      </a:lvl3pPr>
      <a:lvl4pPr algn="l" rtl="0" eaLnBrk="1" fontAlgn="base" hangingPunct="1">
        <a:spcBef>
          <a:spcPct val="0"/>
        </a:spcBef>
        <a:spcAft>
          <a:spcPct val="0"/>
        </a:spcAft>
        <a:defRPr sz="3200" b="1">
          <a:solidFill>
            <a:schemeClr val="tx1"/>
          </a:solidFill>
          <a:latin typeface="Arial" charset="0"/>
          <a:ea typeface="ＭＳ Ｐゴシック" charset="0"/>
          <a:cs typeface="ＭＳ Ｐゴシック" charset="0"/>
        </a:defRPr>
      </a:lvl4pPr>
      <a:lvl5pPr algn="l" rtl="0" eaLnBrk="1" fontAlgn="base" hangingPunct="1">
        <a:spcBef>
          <a:spcPct val="0"/>
        </a:spcBef>
        <a:spcAft>
          <a:spcPct val="0"/>
        </a:spcAft>
        <a:defRPr sz="3200" b="1">
          <a:solidFill>
            <a:schemeClr val="tx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3200" b="1">
          <a:solidFill>
            <a:schemeClr val="tx1"/>
          </a:solidFill>
          <a:latin typeface="Arial" charset="0"/>
        </a:defRPr>
      </a:lvl6pPr>
      <a:lvl7pPr marL="1219170" algn="l" rtl="0" eaLnBrk="1" fontAlgn="base" hangingPunct="1">
        <a:spcBef>
          <a:spcPct val="0"/>
        </a:spcBef>
        <a:spcAft>
          <a:spcPct val="0"/>
        </a:spcAft>
        <a:defRPr sz="3200" b="1">
          <a:solidFill>
            <a:schemeClr val="tx1"/>
          </a:solidFill>
          <a:latin typeface="Arial" charset="0"/>
        </a:defRPr>
      </a:lvl7pPr>
      <a:lvl8pPr marL="1828754" algn="l" rtl="0" eaLnBrk="1" fontAlgn="base" hangingPunct="1">
        <a:spcBef>
          <a:spcPct val="0"/>
        </a:spcBef>
        <a:spcAft>
          <a:spcPct val="0"/>
        </a:spcAft>
        <a:defRPr sz="3200" b="1">
          <a:solidFill>
            <a:schemeClr val="tx1"/>
          </a:solidFill>
          <a:latin typeface="Arial" charset="0"/>
        </a:defRPr>
      </a:lvl8pPr>
      <a:lvl9pPr marL="2438339" algn="l" rtl="0" eaLnBrk="1" fontAlgn="base" hangingPunct="1">
        <a:spcBef>
          <a:spcPct val="0"/>
        </a:spcBef>
        <a:spcAft>
          <a:spcPct val="0"/>
        </a:spcAft>
        <a:defRPr sz="3200" b="1">
          <a:solidFill>
            <a:schemeClr val="tx1"/>
          </a:solidFill>
          <a:latin typeface="Arial" charset="0"/>
        </a:defRPr>
      </a:lvl9pPr>
    </p:titleStyle>
    <p:bodyStyle>
      <a:lvl1pPr marL="0" indent="0" algn="l" rtl="0" eaLnBrk="1" fontAlgn="base" hangingPunct="1">
        <a:spcBef>
          <a:spcPct val="20000"/>
        </a:spcBef>
        <a:spcAft>
          <a:spcPct val="0"/>
        </a:spcAft>
        <a:buClr>
          <a:srgbClr val="FB5105"/>
        </a:buClr>
        <a:buNone/>
        <a:defRPr sz="2400">
          <a:solidFill>
            <a:srgbClr val="FF6600"/>
          </a:solidFill>
          <a:latin typeface="+mn-lt"/>
          <a:ea typeface="ＭＳ Ｐゴシック" charset="0"/>
          <a:cs typeface="ＭＳ Ｐゴシック" charset="0"/>
        </a:defRPr>
      </a:lvl1pPr>
      <a:lvl2pPr marL="1289018" indent="-679434" algn="l" rtl="0" eaLnBrk="1" fontAlgn="base" hangingPunct="1">
        <a:spcBef>
          <a:spcPct val="20000"/>
        </a:spcBef>
        <a:spcAft>
          <a:spcPct val="0"/>
        </a:spcAft>
        <a:buClr>
          <a:srgbClr val="FB5105"/>
        </a:buClr>
        <a:buFont typeface="Wingdings" pitchFamily="2" charset="2"/>
        <a:buChar char="è"/>
        <a:defRPr sz="2133">
          <a:solidFill>
            <a:srgbClr val="002140"/>
          </a:solidFill>
          <a:latin typeface="+mn-lt"/>
          <a:ea typeface="ＭＳ Ｐゴシック" charset="0"/>
        </a:defRPr>
      </a:lvl2pPr>
      <a:lvl3pPr marL="1746207" indent="-304792" algn="l" rtl="0" eaLnBrk="1" fontAlgn="base" hangingPunct="1">
        <a:spcBef>
          <a:spcPct val="20000"/>
        </a:spcBef>
        <a:spcAft>
          <a:spcPct val="0"/>
        </a:spcAft>
        <a:buClr>
          <a:srgbClr val="FB5105"/>
        </a:buClr>
        <a:buChar char="•"/>
        <a:defRPr sz="2133">
          <a:solidFill>
            <a:srgbClr val="002140"/>
          </a:solidFill>
          <a:latin typeface="+mn-lt"/>
          <a:ea typeface="ＭＳ Ｐゴシック" charset="0"/>
        </a:defRPr>
      </a:lvl3pPr>
      <a:lvl4pPr marL="2290176" indent="-304792" algn="l" rtl="0" eaLnBrk="1" fontAlgn="base" hangingPunct="1">
        <a:spcBef>
          <a:spcPct val="20000"/>
        </a:spcBef>
        <a:spcAft>
          <a:spcPct val="0"/>
        </a:spcAft>
        <a:buClr>
          <a:srgbClr val="FB5105"/>
        </a:buClr>
        <a:buFont typeface="Arial" charset="0"/>
        <a:buChar char="–"/>
        <a:defRPr sz="2133">
          <a:solidFill>
            <a:srgbClr val="002140"/>
          </a:solidFill>
          <a:latin typeface="+mn-lt"/>
          <a:ea typeface="ＭＳ Ｐゴシック" charset="0"/>
        </a:defRPr>
      </a:lvl4pPr>
      <a:lvl5pPr marL="2834146" indent="-304792" algn="l" rtl="0" eaLnBrk="1" fontAlgn="base" hangingPunct="1">
        <a:spcBef>
          <a:spcPct val="20000"/>
        </a:spcBef>
        <a:spcAft>
          <a:spcPct val="0"/>
        </a:spcAft>
        <a:buClr>
          <a:srgbClr val="FB5105"/>
        </a:buClr>
        <a:buFont typeface="Wingdings" pitchFamily="2" charset="2"/>
        <a:buChar char="è"/>
        <a:defRPr sz="2133">
          <a:solidFill>
            <a:srgbClr val="002140"/>
          </a:solidFill>
          <a:latin typeface="+mn-lt"/>
          <a:ea typeface="ＭＳ Ｐゴシック" charset="0"/>
        </a:defRPr>
      </a:lvl5pPr>
      <a:lvl6pPr marL="3443731" indent="-304792" algn="l" rtl="0" eaLnBrk="1" fontAlgn="base" hangingPunct="1">
        <a:spcBef>
          <a:spcPct val="20000"/>
        </a:spcBef>
        <a:spcAft>
          <a:spcPct val="0"/>
        </a:spcAft>
        <a:buClr>
          <a:srgbClr val="FB5105"/>
        </a:buClr>
        <a:buFont typeface="Wingdings" pitchFamily="2" charset="2"/>
        <a:buChar char="è"/>
        <a:defRPr>
          <a:solidFill>
            <a:schemeClr val="tx2"/>
          </a:solidFill>
          <a:latin typeface="+mn-lt"/>
        </a:defRPr>
      </a:lvl6pPr>
      <a:lvl7pPr marL="4053316" indent="-304792" algn="l" rtl="0" eaLnBrk="1" fontAlgn="base" hangingPunct="1">
        <a:spcBef>
          <a:spcPct val="20000"/>
        </a:spcBef>
        <a:spcAft>
          <a:spcPct val="0"/>
        </a:spcAft>
        <a:buClr>
          <a:srgbClr val="FB5105"/>
        </a:buClr>
        <a:buFont typeface="Wingdings" pitchFamily="2" charset="2"/>
        <a:buChar char="è"/>
        <a:defRPr>
          <a:solidFill>
            <a:schemeClr val="tx2"/>
          </a:solidFill>
          <a:latin typeface="+mn-lt"/>
        </a:defRPr>
      </a:lvl7pPr>
      <a:lvl8pPr marL="4662901" indent="-304792" algn="l" rtl="0" eaLnBrk="1" fontAlgn="base" hangingPunct="1">
        <a:spcBef>
          <a:spcPct val="20000"/>
        </a:spcBef>
        <a:spcAft>
          <a:spcPct val="0"/>
        </a:spcAft>
        <a:buClr>
          <a:srgbClr val="FB5105"/>
        </a:buClr>
        <a:buFont typeface="Wingdings" pitchFamily="2" charset="2"/>
        <a:buChar char="è"/>
        <a:defRPr>
          <a:solidFill>
            <a:schemeClr val="tx2"/>
          </a:solidFill>
          <a:latin typeface="+mn-lt"/>
        </a:defRPr>
      </a:lvl8pPr>
      <a:lvl9pPr marL="5272486" indent="-304792" algn="l" rtl="0" eaLnBrk="1" fontAlgn="base" hangingPunct="1">
        <a:spcBef>
          <a:spcPct val="20000"/>
        </a:spcBef>
        <a:spcAft>
          <a:spcPct val="0"/>
        </a:spcAft>
        <a:buClr>
          <a:srgbClr val="FB5105"/>
        </a:buClr>
        <a:buFont typeface="Wingdings" pitchFamily="2" charset="2"/>
        <a:buChar char="è"/>
        <a:defRPr>
          <a:solidFill>
            <a:schemeClr val="tx2"/>
          </a:solidFill>
          <a:latin typeface="+mn-lt"/>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a:t>Click to edit Master text styles</a:t>
            </a:r>
          </a:p>
          <a:p>
            <a:pPr lvl="1"/>
            <a:endParaRPr lang="en-US"/>
          </a:p>
          <a:p>
            <a:pPr lvl="1"/>
            <a:endParaRPr lang="en-US"/>
          </a:p>
          <a:p>
            <a:pPr lvl="1"/>
            <a:endParaRPr lang="en-US"/>
          </a:p>
          <a:p>
            <a:pPr lvl="0"/>
            <a:endParaRPr lang="en-US"/>
          </a:p>
          <a:p>
            <a:pPr lvl="1"/>
            <a:endParaRPr lang="en-US"/>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3"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2"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3"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39330537"/>
      </p:ext>
    </p:extLst>
  </p:cSld>
  <p:clrMap bg1="lt1" tx1="dk1" bg2="lt2" tx2="dk2" accent1="accent1" accent2="accent2" accent3="accent3" accent4="accent4" accent5="accent5" accent6="accent6" hlink="hlink" folHlink="folHlink"/>
  <p:sldLayoutIdLst>
    <p:sldLayoutId id="2147484206" r:id="rId1"/>
    <p:sldLayoutId id="2147484207" r:id="rId2"/>
    <p:sldLayoutId id="2147484208" r:id="rId3"/>
    <p:sldLayoutId id="2147484209" r:id="rId4"/>
    <p:sldLayoutId id="2147484210" r:id="rId5"/>
    <p:sldLayoutId id="2147484211" r:id="rId6"/>
    <p:sldLayoutId id="2147484212" r:id="rId7"/>
    <p:sldLayoutId id="2147484213" r:id="rId8"/>
    <p:sldLayoutId id="2147484245" r:id="rId9"/>
    <p:sldLayoutId id="2147484214" r:id="rId10"/>
    <p:sldLayoutId id="2147484215" r:id="rId11"/>
    <p:sldLayoutId id="2147484216" r:id="rId12"/>
    <p:sldLayoutId id="2147484217" r:id="rId13"/>
    <p:sldLayoutId id="2147484218" r:id="rId14"/>
    <p:sldLayoutId id="2147484219" r:id="rId15"/>
    <p:sldLayoutId id="2147484220" r:id="rId16"/>
    <p:sldLayoutId id="2147484221" r:id="rId17"/>
    <p:sldLayoutId id="2147484222" r:id="rId18"/>
    <p:sldLayoutId id="2147484223" r:id="rId19"/>
    <p:sldLayoutId id="2147484224" r:id="rId20"/>
    <p:sldLayoutId id="2147484225" r:id="rId21"/>
    <p:sldLayoutId id="2147484226" r:id="rId22"/>
    <p:sldLayoutId id="2147484227" r:id="rId23"/>
    <p:sldLayoutId id="2147484228" r:id="rId24"/>
    <p:sldLayoutId id="2147484229" r:id="rId25"/>
    <p:sldLayoutId id="2147484230" r:id="rId26"/>
    <p:sldLayoutId id="2147484231" r:id="rId27"/>
    <p:sldLayoutId id="2147484232" r:id="rId28"/>
    <p:sldLayoutId id="2147484233" r:id="rId29"/>
    <p:sldLayoutId id="2147484234" r:id="rId30"/>
    <p:sldLayoutId id="2147484235" r:id="rId31"/>
    <p:sldLayoutId id="2147484236" r:id="rId32"/>
    <p:sldLayoutId id="2147484237" r:id="rId33"/>
    <p:sldLayoutId id="2147484238" r:id="rId34"/>
    <p:sldLayoutId id="2147484239" r:id="rId35"/>
    <p:sldLayoutId id="2147484240" r:id="rId36"/>
    <p:sldLayoutId id="2147484241" r:id="rId37"/>
    <p:sldLayoutId id="2147484242" r:id="rId38"/>
    <p:sldLayoutId id="2147484243" r:id="rId39"/>
    <p:sldLayoutId id="2147484330" r:id="rId40"/>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a:t>Click to edit Master text styles</a:t>
            </a:r>
          </a:p>
          <a:p>
            <a:pPr lvl="1"/>
            <a:endParaRPr lang="en-US"/>
          </a:p>
          <a:p>
            <a:pPr lvl="1"/>
            <a:endParaRPr lang="en-US"/>
          </a:p>
          <a:p>
            <a:pPr lvl="1"/>
            <a:endParaRPr lang="en-US"/>
          </a:p>
          <a:p>
            <a:pPr lvl="0"/>
            <a:endParaRPr lang="en-US"/>
          </a:p>
          <a:p>
            <a:pPr lvl="1"/>
            <a:endParaRPr lang="en-US"/>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0"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1"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0"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1"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2756ABFE-DCB4-5FCC-525D-A462F5BB02E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a:p>
        </p:txBody>
      </p:sp>
    </p:spTree>
    <p:extLst>
      <p:ext uri="{BB962C8B-B14F-4D97-AF65-F5344CB8AC3E}">
        <p14:creationId xmlns:p14="http://schemas.microsoft.com/office/powerpoint/2010/main" val="3950518661"/>
      </p:ext>
    </p:extLst>
  </p:cSld>
  <p:clrMap bg1="lt1" tx1="dk1" bg2="lt2" tx2="dk2" accent1="accent1" accent2="accent2" accent3="accent3" accent4="accent4" accent5="accent5" accent6="accent6" hlink="hlink" folHlink="folHlink"/>
  <p:sldLayoutIdLst>
    <p:sldLayoutId id="2147484247" r:id="rId1"/>
    <p:sldLayoutId id="2147484248" r:id="rId2"/>
    <p:sldLayoutId id="2147484249" r:id="rId3"/>
    <p:sldLayoutId id="2147484250" r:id="rId4"/>
    <p:sldLayoutId id="2147484251" r:id="rId5"/>
    <p:sldLayoutId id="2147484252" r:id="rId6"/>
    <p:sldLayoutId id="2147484253" r:id="rId7"/>
    <p:sldLayoutId id="2147484254" r:id="rId8"/>
    <p:sldLayoutId id="2147484255" r:id="rId9"/>
    <p:sldLayoutId id="2147484256" r:id="rId10"/>
    <p:sldLayoutId id="2147484257" r:id="rId11"/>
    <p:sldLayoutId id="2147484258" r:id="rId12"/>
    <p:sldLayoutId id="2147484259" r:id="rId13"/>
    <p:sldLayoutId id="2147484260" r:id="rId14"/>
    <p:sldLayoutId id="2147484261" r:id="rId15"/>
    <p:sldLayoutId id="2147484262" r:id="rId16"/>
    <p:sldLayoutId id="2147484263" r:id="rId17"/>
    <p:sldLayoutId id="2147484264" r:id="rId18"/>
    <p:sldLayoutId id="2147484265" r:id="rId19"/>
    <p:sldLayoutId id="2147484266" r:id="rId20"/>
    <p:sldLayoutId id="2147484267" r:id="rId21"/>
    <p:sldLayoutId id="2147484268" r:id="rId22"/>
    <p:sldLayoutId id="2147484269" r:id="rId23"/>
    <p:sldLayoutId id="2147484270" r:id="rId24"/>
    <p:sldLayoutId id="2147484271" r:id="rId25"/>
    <p:sldLayoutId id="2147484272" r:id="rId26"/>
    <p:sldLayoutId id="2147484273" r:id="rId27"/>
    <p:sldLayoutId id="2147484274" r:id="rId28"/>
    <p:sldLayoutId id="2147484275" r:id="rId29"/>
    <p:sldLayoutId id="2147484276" r:id="rId30"/>
    <p:sldLayoutId id="2147484277" r:id="rId31"/>
    <p:sldLayoutId id="2147484278" r:id="rId32"/>
    <p:sldLayoutId id="2147484279" r:id="rId33"/>
    <p:sldLayoutId id="2147484280" r:id="rId34"/>
    <p:sldLayoutId id="2147484281" r:id="rId35"/>
    <p:sldLayoutId id="2147484282" r:id="rId36"/>
    <p:sldLayoutId id="2147484283" r:id="rId37"/>
    <p:sldLayoutId id="2147484284" r:id="rId38"/>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512766" y="5900241"/>
            <a:ext cx="2264888" cy="597764"/>
          </a:xfrm>
          <a:prstGeom prst="rect">
            <a:avLst/>
          </a:prstGeom>
        </p:spPr>
      </p:pic>
      <p:sp>
        <p:nvSpPr>
          <p:cNvPr id="2" name="Text Placeholder 1"/>
          <p:cNvSpPr>
            <a:spLocks noGrp="1"/>
          </p:cNvSpPr>
          <p:nvPr>
            <p:ph type="body" idx="1"/>
          </p:nvPr>
        </p:nvSpPr>
        <p:spPr>
          <a:xfrm>
            <a:off x="569930" y="1825078"/>
            <a:ext cx="11079095" cy="39521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1888186045"/>
      </p:ext>
    </p:extLst>
  </p:cSld>
  <p:clrMap bg1="lt1" tx1="dk1" bg2="lt2" tx2="dk2" accent1="accent1" accent2="accent2" accent3="accent3" accent4="accent4" accent5="accent5" accent6="accent6" hlink="hlink" folHlink="folHlink"/>
  <p:sldLayoutIdLst>
    <p:sldLayoutId id="2147484322" r:id="rId1"/>
    <p:sldLayoutId id="2147484323" r:id="rId2"/>
    <p:sldLayoutId id="2147484324" r:id="rId3"/>
    <p:sldLayoutId id="2147484325" r:id="rId4"/>
    <p:sldLayoutId id="2147484326" r:id="rId5"/>
    <p:sldLayoutId id="2147484327" r:id="rId6"/>
    <p:sldLayoutId id="2147484328" r:id="rId7"/>
  </p:sldLayoutIdLst>
  <p:txStyles>
    <p:titleStyle>
      <a:lvl1pPr algn="l" defTabSz="1286652" rtl="0" eaLnBrk="1" latinLnBrk="0" hangingPunct="1">
        <a:lnSpc>
          <a:spcPct val="90000"/>
        </a:lnSpc>
        <a:spcBef>
          <a:spcPct val="0"/>
        </a:spcBef>
        <a:buNone/>
        <a:defRPr sz="6191" kern="1200">
          <a:solidFill>
            <a:schemeClr val="tx1"/>
          </a:solidFill>
          <a:latin typeface="+mj-lt"/>
          <a:ea typeface="+mj-ea"/>
          <a:cs typeface="+mj-cs"/>
        </a:defRPr>
      </a:lvl1pPr>
    </p:titleStyle>
    <p:bodyStyle>
      <a:lvl1pPr marL="321663" indent="-321663" algn="l" defTabSz="1286652" rtl="0" eaLnBrk="1" latinLnBrk="0" hangingPunct="1">
        <a:lnSpc>
          <a:spcPct val="90000"/>
        </a:lnSpc>
        <a:spcBef>
          <a:spcPts val="1407"/>
        </a:spcBef>
        <a:buFont typeface="Arial" panose="020B0604020202020204" pitchFamily="34" charset="0"/>
        <a:buChar char="•"/>
        <a:defRPr sz="2533" kern="1200">
          <a:solidFill>
            <a:schemeClr val="tx1"/>
          </a:solidFill>
          <a:latin typeface="Arial" panose="020B0604020202020204" pitchFamily="34" charset="0"/>
          <a:ea typeface="+mn-ea"/>
          <a:cs typeface="Arial" panose="020B0604020202020204" pitchFamily="34" charset="0"/>
        </a:defRPr>
      </a:lvl1pPr>
      <a:lvl2pPr marL="964989" indent="-321663" algn="l" defTabSz="1286652" rtl="0" eaLnBrk="1" latinLnBrk="0" hangingPunct="1">
        <a:lnSpc>
          <a:spcPct val="90000"/>
        </a:lnSpc>
        <a:spcBef>
          <a:spcPts val="704"/>
        </a:spcBef>
        <a:buFont typeface="Arial" panose="020B0604020202020204" pitchFamily="34" charset="0"/>
        <a:buChar char="•"/>
        <a:defRPr sz="2251" kern="1200">
          <a:solidFill>
            <a:schemeClr val="tx1"/>
          </a:solidFill>
          <a:latin typeface="Arial" panose="020B0604020202020204" pitchFamily="34" charset="0"/>
          <a:ea typeface="+mn-ea"/>
          <a:cs typeface="Arial" panose="020B0604020202020204" pitchFamily="34" charset="0"/>
        </a:defRPr>
      </a:lvl2pPr>
      <a:lvl3pPr marL="1608315" indent="-321663" algn="l" defTabSz="1286652" rtl="0" eaLnBrk="1" latinLnBrk="0" hangingPunct="1">
        <a:lnSpc>
          <a:spcPct val="90000"/>
        </a:lnSpc>
        <a:spcBef>
          <a:spcPts val="704"/>
        </a:spcBef>
        <a:buFont typeface="Arial" panose="020B0604020202020204" pitchFamily="34" charset="0"/>
        <a:buChar char="•"/>
        <a:defRPr sz="1970" kern="1200">
          <a:solidFill>
            <a:schemeClr val="tx1"/>
          </a:solidFill>
          <a:latin typeface="Arial" panose="020B0604020202020204" pitchFamily="34" charset="0"/>
          <a:ea typeface="+mn-ea"/>
          <a:cs typeface="Arial" panose="020B0604020202020204" pitchFamily="34" charset="0"/>
        </a:defRPr>
      </a:lvl3pPr>
      <a:lvl4pPr marL="2251641" indent="-321663" algn="l" defTabSz="1286652" rtl="0" eaLnBrk="1" latinLnBrk="0" hangingPunct="1">
        <a:lnSpc>
          <a:spcPct val="90000"/>
        </a:lnSpc>
        <a:spcBef>
          <a:spcPts val="704"/>
        </a:spcBef>
        <a:buFont typeface="Arial" panose="020B0604020202020204" pitchFamily="34" charset="0"/>
        <a:buChar char="•"/>
        <a:defRPr sz="1970" kern="1200">
          <a:solidFill>
            <a:schemeClr val="tx1"/>
          </a:solidFill>
          <a:latin typeface="Arial" panose="020B0604020202020204" pitchFamily="34" charset="0"/>
          <a:ea typeface="+mn-ea"/>
          <a:cs typeface="Arial" panose="020B0604020202020204" pitchFamily="34" charset="0"/>
        </a:defRPr>
      </a:lvl4pPr>
      <a:lvl5pPr marL="2894968" indent="-321663" algn="l" defTabSz="1286652" rtl="0" eaLnBrk="1" latinLnBrk="0" hangingPunct="1">
        <a:lnSpc>
          <a:spcPct val="90000"/>
        </a:lnSpc>
        <a:spcBef>
          <a:spcPts val="704"/>
        </a:spcBef>
        <a:buFont typeface="Arial" panose="020B0604020202020204" pitchFamily="34" charset="0"/>
        <a:buChar char="•"/>
        <a:defRPr sz="1970" kern="1200">
          <a:solidFill>
            <a:schemeClr val="tx1"/>
          </a:solidFill>
          <a:latin typeface="Arial" panose="020B0604020202020204" pitchFamily="34" charset="0"/>
          <a:ea typeface="+mn-ea"/>
          <a:cs typeface="Arial" panose="020B0604020202020204" pitchFamily="34" charset="0"/>
        </a:defRPr>
      </a:lvl5pPr>
      <a:lvl6pPr marL="3538294" indent="-321663" algn="l" defTabSz="1286652" rtl="0" eaLnBrk="1" latinLnBrk="0" hangingPunct="1">
        <a:lnSpc>
          <a:spcPct val="90000"/>
        </a:lnSpc>
        <a:spcBef>
          <a:spcPts val="704"/>
        </a:spcBef>
        <a:buFont typeface="Arial" panose="020B0604020202020204" pitchFamily="34" charset="0"/>
        <a:buChar char="•"/>
        <a:defRPr sz="2533" kern="1200">
          <a:solidFill>
            <a:schemeClr val="tx1"/>
          </a:solidFill>
          <a:latin typeface="+mn-lt"/>
          <a:ea typeface="+mn-ea"/>
          <a:cs typeface="+mn-cs"/>
        </a:defRPr>
      </a:lvl6pPr>
      <a:lvl7pPr marL="4181620" indent="-321663" algn="l" defTabSz="1286652" rtl="0" eaLnBrk="1" latinLnBrk="0" hangingPunct="1">
        <a:lnSpc>
          <a:spcPct val="90000"/>
        </a:lnSpc>
        <a:spcBef>
          <a:spcPts val="704"/>
        </a:spcBef>
        <a:buFont typeface="Arial" panose="020B0604020202020204" pitchFamily="34" charset="0"/>
        <a:buChar char="•"/>
        <a:defRPr sz="2533" kern="1200">
          <a:solidFill>
            <a:schemeClr val="tx1"/>
          </a:solidFill>
          <a:latin typeface="+mn-lt"/>
          <a:ea typeface="+mn-ea"/>
          <a:cs typeface="+mn-cs"/>
        </a:defRPr>
      </a:lvl7pPr>
      <a:lvl8pPr marL="4824946" indent="-321663" algn="l" defTabSz="1286652" rtl="0" eaLnBrk="1" latinLnBrk="0" hangingPunct="1">
        <a:lnSpc>
          <a:spcPct val="90000"/>
        </a:lnSpc>
        <a:spcBef>
          <a:spcPts val="704"/>
        </a:spcBef>
        <a:buFont typeface="Arial" panose="020B0604020202020204" pitchFamily="34" charset="0"/>
        <a:buChar char="•"/>
        <a:defRPr sz="2533" kern="1200">
          <a:solidFill>
            <a:schemeClr val="tx1"/>
          </a:solidFill>
          <a:latin typeface="+mn-lt"/>
          <a:ea typeface="+mn-ea"/>
          <a:cs typeface="+mn-cs"/>
        </a:defRPr>
      </a:lvl8pPr>
      <a:lvl9pPr marL="5468272" indent="-321663" algn="l" defTabSz="1286652" rtl="0" eaLnBrk="1" latinLnBrk="0" hangingPunct="1">
        <a:lnSpc>
          <a:spcPct val="90000"/>
        </a:lnSpc>
        <a:spcBef>
          <a:spcPts val="704"/>
        </a:spcBef>
        <a:buFont typeface="Arial" panose="020B0604020202020204" pitchFamily="34" charset="0"/>
        <a:buChar char="•"/>
        <a:defRPr sz="2533" kern="1200">
          <a:solidFill>
            <a:schemeClr val="tx1"/>
          </a:solidFill>
          <a:latin typeface="+mn-lt"/>
          <a:ea typeface="+mn-ea"/>
          <a:cs typeface="+mn-cs"/>
        </a:defRPr>
      </a:lvl9pPr>
    </p:bodyStyle>
    <p:otherStyle>
      <a:defPPr>
        <a:defRPr lang="en-US"/>
      </a:defPPr>
      <a:lvl1pPr marL="0" algn="l" defTabSz="1286652" rtl="0" eaLnBrk="1" latinLnBrk="0" hangingPunct="1">
        <a:defRPr sz="2533" kern="1200">
          <a:solidFill>
            <a:schemeClr val="tx1"/>
          </a:solidFill>
          <a:latin typeface="+mn-lt"/>
          <a:ea typeface="+mn-ea"/>
          <a:cs typeface="+mn-cs"/>
        </a:defRPr>
      </a:lvl1pPr>
      <a:lvl2pPr marL="643326" algn="l" defTabSz="1286652" rtl="0" eaLnBrk="1" latinLnBrk="0" hangingPunct="1">
        <a:defRPr sz="2533" kern="1200">
          <a:solidFill>
            <a:schemeClr val="tx1"/>
          </a:solidFill>
          <a:latin typeface="+mn-lt"/>
          <a:ea typeface="+mn-ea"/>
          <a:cs typeface="+mn-cs"/>
        </a:defRPr>
      </a:lvl2pPr>
      <a:lvl3pPr marL="1286652" algn="l" defTabSz="1286652" rtl="0" eaLnBrk="1" latinLnBrk="0" hangingPunct="1">
        <a:defRPr sz="2533" kern="1200">
          <a:solidFill>
            <a:schemeClr val="tx1"/>
          </a:solidFill>
          <a:latin typeface="+mn-lt"/>
          <a:ea typeface="+mn-ea"/>
          <a:cs typeface="+mn-cs"/>
        </a:defRPr>
      </a:lvl3pPr>
      <a:lvl4pPr marL="1929978" algn="l" defTabSz="1286652" rtl="0" eaLnBrk="1" latinLnBrk="0" hangingPunct="1">
        <a:defRPr sz="2533" kern="1200">
          <a:solidFill>
            <a:schemeClr val="tx1"/>
          </a:solidFill>
          <a:latin typeface="+mn-lt"/>
          <a:ea typeface="+mn-ea"/>
          <a:cs typeface="+mn-cs"/>
        </a:defRPr>
      </a:lvl4pPr>
      <a:lvl5pPr marL="2573304" algn="l" defTabSz="1286652" rtl="0" eaLnBrk="1" latinLnBrk="0" hangingPunct="1">
        <a:defRPr sz="2533" kern="1200">
          <a:solidFill>
            <a:schemeClr val="tx1"/>
          </a:solidFill>
          <a:latin typeface="+mn-lt"/>
          <a:ea typeface="+mn-ea"/>
          <a:cs typeface="+mn-cs"/>
        </a:defRPr>
      </a:lvl5pPr>
      <a:lvl6pPr marL="3216631" algn="l" defTabSz="1286652" rtl="0" eaLnBrk="1" latinLnBrk="0" hangingPunct="1">
        <a:defRPr sz="2533" kern="1200">
          <a:solidFill>
            <a:schemeClr val="tx1"/>
          </a:solidFill>
          <a:latin typeface="+mn-lt"/>
          <a:ea typeface="+mn-ea"/>
          <a:cs typeface="+mn-cs"/>
        </a:defRPr>
      </a:lvl6pPr>
      <a:lvl7pPr marL="3859957" algn="l" defTabSz="1286652" rtl="0" eaLnBrk="1" latinLnBrk="0" hangingPunct="1">
        <a:defRPr sz="2533" kern="1200">
          <a:solidFill>
            <a:schemeClr val="tx1"/>
          </a:solidFill>
          <a:latin typeface="+mn-lt"/>
          <a:ea typeface="+mn-ea"/>
          <a:cs typeface="+mn-cs"/>
        </a:defRPr>
      </a:lvl7pPr>
      <a:lvl8pPr marL="4503283" algn="l" defTabSz="1286652" rtl="0" eaLnBrk="1" latinLnBrk="0" hangingPunct="1">
        <a:defRPr sz="2533" kern="1200">
          <a:solidFill>
            <a:schemeClr val="tx1"/>
          </a:solidFill>
          <a:latin typeface="+mn-lt"/>
          <a:ea typeface="+mn-ea"/>
          <a:cs typeface="+mn-cs"/>
        </a:defRPr>
      </a:lvl8pPr>
      <a:lvl9pPr marL="5146609" algn="l" defTabSz="1286652" rtl="0" eaLnBrk="1" latinLnBrk="0" hangingPunct="1">
        <a:defRPr sz="253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482861"/>
            <a:ext cx="10515600" cy="782358"/>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1" y="1825625"/>
            <a:ext cx="10515600" cy="3881904"/>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38202" y="6131288"/>
            <a:ext cx="2743199" cy="365124"/>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F46C79FD-C571-418B-AB0F-5EE936C85276}" type="slidenum">
              <a:rPr lang="en-GB" smtClean="0"/>
              <a:pPr/>
              <a:t>‹#›</a:t>
            </a:fld>
            <a:endParaRPr lang="en-GB"/>
          </a:p>
        </p:txBody>
      </p:sp>
      <p:pic>
        <p:nvPicPr>
          <p:cNvPr id="7" name="Picture 6"/>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033852" y="6045989"/>
            <a:ext cx="1715733" cy="450423"/>
          </a:xfrm>
          <a:prstGeom prst="rect">
            <a:avLst/>
          </a:prstGeom>
        </p:spPr>
      </p:pic>
    </p:spTree>
    <p:extLst>
      <p:ext uri="{BB962C8B-B14F-4D97-AF65-F5344CB8AC3E}">
        <p14:creationId xmlns:p14="http://schemas.microsoft.com/office/powerpoint/2010/main" val="3703778349"/>
      </p:ext>
    </p:extLst>
  </p:cSld>
  <p:clrMap bg1="lt1" tx1="dk1" bg2="lt2" tx2="dk2" accent1="accent1" accent2="accent2" accent3="accent3" accent4="accent4" accent5="accent5" accent6="accent6" hlink="hlink" folHlink="folHlink"/>
  <p:sldLayoutIdLst>
    <p:sldLayoutId id="2147484332"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 id="2147484343" r:id="rId12"/>
    <p:sldLayoutId id="2147484344" r:id="rId13"/>
    <p:sldLayoutId id="2147484345" r:id="rId14"/>
    <p:sldLayoutId id="2147484346" r:id="rId15"/>
    <p:sldLayoutId id="2147484347" r:id="rId16"/>
    <p:sldLayoutId id="2147484348" r:id="rId17"/>
    <p:sldLayoutId id="2147484349" r:id="rId18"/>
    <p:sldLayoutId id="2147484350" r:id="rId19"/>
    <p:sldLayoutId id="2147484351" r:id="rId20"/>
    <p:sldLayoutId id="2147484352" r:id="rId21"/>
    <p:sldLayoutId id="2147484353" r:id="rId22"/>
    <p:sldLayoutId id="2147484354" r:id="rId23"/>
    <p:sldLayoutId id="2147484355" r:id="rId24"/>
    <p:sldLayoutId id="2147484356" r:id="rId25"/>
    <p:sldLayoutId id="2147484357" r:id="rId26"/>
    <p:sldLayoutId id="2147484358" r:id="rId27"/>
    <p:sldLayoutId id="2147484359" r:id="rId28"/>
    <p:sldLayoutId id="2147484360" r:id="rId29"/>
    <p:sldLayoutId id="2147484361" r:id="rId30"/>
    <p:sldLayoutId id="2147484362" r:id="rId31"/>
    <p:sldLayoutId id="2147484363" r:id="rId32"/>
    <p:sldLayoutId id="2147484364" r:id="rId33"/>
    <p:sldLayoutId id="2147484365" r:id="rId34"/>
    <p:sldLayoutId id="2147484366" r:id="rId35"/>
    <p:sldLayoutId id="2147484367" r:id="rId36"/>
    <p:sldLayoutId id="2147484411" r:id="rId37"/>
    <p:sldLayoutId id="2147484412" r:id="rId38"/>
  </p:sldLayoutIdLst>
  <p:hf sldNum="0" hdr="0" ftr="0" dt="0"/>
  <p:txStyles>
    <p:titleStyle>
      <a:lvl1pPr algn="l" defTabSz="914296" rtl="0" eaLnBrk="1" latinLnBrk="0" hangingPunct="1">
        <a:lnSpc>
          <a:spcPct val="90000"/>
        </a:lnSpc>
        <a:spcBef>
          <a:spcPct val="0"/>
        </a:spcBef>
        <a:buNone/>
        <a:defRPr sz="3999" kern="1200">
          <a:solidFill>
            <a:schemeClr val="tx2"/>
          </a:solidFill>
          <a:latin typeface="+mj-lt"/>
          <a:ea typeface="+mj-ea"/>
          <a:cs typeface="+mj-cs"/>
        </a:defRPr>
      </a:lvl1pPr>
    </p:titleStyle>
    <p:bodyStyle>
      <a:lvl1pPr marL="228574" indent="-228574" algn="l" defTabSz="914296" rtl="0" eaLnBrk="1" latinLnBrk="0" hangingPunct="1">
        <a:lnSpc>
          <a:spcPct val="100000"/>
        </a:lnSpc>
        <a:spcBef>
          <a:spcPts val="0"/>
        </a:spcBef>
        <a:spcAft>
          <a:spcPts val="1800"/>
        </a:spcAft>
        <a:buClr>
          <a:schemeClr val="tx2"/>
        </a:buClr>
        <a:buFont typeface="Arial" panose="020B0604020202020204" pitchFamily="34" charset="0"/>
        <a:buChar char="•"/>
        <a:defRPr sz="2399" kern="1200">
          <a:solidFill>
            <a:schemeClr val="tx1"/>
          </a:solidFill>
          <a:latin typeface="+mn-lt"/>
          <a:ea typeface="+mn-ea"/>
          <a:cs typeface="+mn-cs"/>
        </a:defRPr>
      </a:lvl1pPr>
      <a:lvl2pPr marL="685721" indent="-228574" algn="l" defTabSz="914296" rtl="0" eaLnBrk="1" latinLnBrk="0" hangingPunct="1">
        <a:lnSpc>
          <a:spcPct val="100000"/>
        </a:lnSpc>
        <a:spcBef>
          <a:spcPts val="500"/>
        </a:spcBef>
        <a:spcAft>
          <a:spcPts val="1800"/>
        </a:spcAft>
        <a:buClr>
          <a:schemeClr val="tx2"/>
        </a:buClr>
        <a:buFont typeface="Arial" panose="020B0604020202020204" pitchFamily="34" charset="0"/>
        <a:buChar char="•"/>
        <a:defRPr sz="1999" kern="1200">
          <a:solidFill>
            <a:schemeClr val="tx1"/>
          </a:solidFill>
          <a:latin typeface="+mn-lt"/>
          <a:ea typeface="+mn-ea"/>
          <a:cs typeface="+mn-cs"/>
        </a:defRPr>
      </a:lvl2pPr>
      <a:lvl3pPr marL="1142869" indent="-228574" algn="l" defTabSz="914296"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016" indent="-228574" algn="l" defTabSz="914296"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163" indent="-228574" algn="l" defTabSz="914296"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312" indent="-228574" algn="l" defTabSz="9142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59" indent="-228574" algn="l" defTabSz="9142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06" indent="-228574" algn="l" defTabSz="9142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54" indent="-228574" algn="l" defTabSz="91429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96" rtl="0" eaLnBrk="1" latinLnBrk="0" hangingPunct="1">
        <a:defRPr sz="1800" kern="1200">
          <a:solidFill>
            <a:schemeClr val="tx1"/>
          </a:solidFill>
          <a:latin typeface="+mn-lt"/>
          <a:ea typeface="+mn-ea"/>
          <a:cs typeface="+mn-cs"/>
        </a:defRPr>
      </a:lvl1pPr>
      <a:lvl2pPr marL="457147"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3" algn="l" defTabSz="914296" rtl="0" eaLnBrk="1" latinLnBrk="0" hangingPunct="1">
        <a:defRPr sz="1800" kern="1200">
          <a:solidFill>
            <a:schemeClr val="tx1"/>
          </a:solidFill>
          <a:latin typeface="+mn-lt"/>
          <a:ea typeface="+mn-ea"/>
          <a:cs typeface="+mn-cs"/>
        </a:defRPr>
      </a:lvl4pPr>
      <a:lvl5pPr marL="1828590" algn="l" defTabSz="914296" rtl="0" eaLnBrk="1" latinLnBrk="0" hangingPunct="1">
        <a:defRPr sz="1800" kern="1200">
          <a:solidFill>
            <a:schemeClr val="tx1"/>
          </a:solidFill>
          <a:latin typeface="+mn-lt"/>
          <a:ea typeface="+mn-ea"/>
          <a:cs typeface="+mn-cs"/>
        </a:defRPr>
      </a:lvl5pPr>
      <a:lvl6pPr marL="2285738" algn="l" defTabSz="914296" rtl="0" eaLnBrk="1" latinLnBrk="0" hangingPunct="1">
        <a:defRPr sz="1800" kern="1200">
          <a:solidFill>
            <a:schemeClr val="tx1"/>
          </a:solidFill>
          <a:latin typeface="+mn-lt"/>
          <a:ea typeface="+mn-ea"/>
          <a:cs typeface="+mn-cs"/>
        </a:defRPr>
      </a:lvl6pPr>
      <a:lvl7pPr marL="2742885" algn="l" defTabSz="914296" rtl="0" eaLnBrk="1" latinLnBrk="0" hangingPunct="1">
        <a:defRPr sz="1800" kern="1200">
          <a:solidFill>
            <a:schemeClr val="tx1"/>
          </a:solidFill>
          <a:latin typeface="+mn-lt"/>
          <a:ea typeface="+mn-ea"/>
          <a:cs typeface="+mn-cs"/>
        </a:defRPr>
      </a:lvl7pPr>
      <a:lvl8pPr marL="3200032" algn="l" defTabSz="914296" rtl="0" eaLnBrk="1" latinLnBrk="0" hangingPunct="1">
        <a:defRPr sz="1800" kern="1200">
          <a:solidFill>
            <a:schemeClr val="tx1"/>
          </a:solidFill>
          <a:latin typeface="+mn-lt"/>
          <a:ea typeface="+mn-ea"/>
          <a:cs typeface="+mn-cs"/>
        </a:defRPr>
      </a:lvl8pPr>
      <a:lvl9pPr marL="3657181" algn="l" defTabSz="91429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dirty="0"/>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dirty="0"/>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dirty="0"/>
              <a:t>Click to edit Master text styles</a:t>
            </a:r>
          </a:p>
          <a:p>
            <a:pPr lvl="1"/>
            <a:endParaRPr lang="en-US" dirty="0"/>
          </a:p>
          <a:p>
            <a:pPr lvl="1"/>
            <a:endParaRPr lang="en-US" dirty="0"/>
          </a:p>
          <a:p>
            <a:pPr lvl="1"/>
            <a:endParaRPr lang="en-US" dirty="0"/>
          </a:p>
          <a:p>
            <a:pPr lvl="0"/>
            <a:endParaRPr lang="en-US" dirty="0"/>
          </a:p>
          <a:p>
            <a:pPr lvl="1"/>
            <a:endParaRPr lang="en-US" dirty="0"/>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4"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5"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4" cstate="print">
            <a:extLst>
              <a:ext uri="{28A0092B-C50C-407E-A947-70E740481C1C}">
                <a14:useLocalDpi xmlns:a14="http://schemas.microsoft.com/office/drawing/2010/main"/>
              </a:ext>
            </a:extLst>
          </a:blip>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5" cstate="print">
            <a:alphaModFix amt="2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2756ABFE-DCB4-5FCC-525D-A462F5BB02E5}"/>
              </a:ext>
            </a:extLst>
          </p:cNvPr>
          <p:cNvSpPr>
            <a:spLocks noGrp="1"/>
          </p:cNvSpPr>
          <p:nvPr>
            <p:ph type="ftr" sz="quarter" idx="3"/>
          </p:nvPr>
        </p:nvSpPr>
        <p:spPr>
          <a:xfrm>
            <a:off x="4038600" y="6282069"/>
            <a:ext cx="4114800" cy="365125"/>
          </a:xfrm>
          <a:prstGeom prst="rect">
            <a:avLst/>
          </a:prstGeom>
        </p:spPr>
        <p:txBody>
          <a:bodyPr vert="horz" lIns="91440" tIns="45720" rIns="91440" bIns="45720" rtlCol="0" anchor="ctr"/>
          <a:lstStyle>
            <a:lvl1pPr algn="ctr">
              <a:defRPr sz="1000">
                <a:solidFill>
                  <a:schemeClr val="tx1">
                    <a:tint val="82000"/>
                  </a:schemeClr>
                </a:solidFill>
                <a:latin typeface="+mn-lt"/>
              </a:defRPr>
            </a:lvl1pPr>
          </a:lstStyle>
          <a:p>
            <a:endParaRPr lang="en-IE" dirty="0"/>
          </a:p>
        </p:txBody>
      </p:sp>
    </p:spTree>
    <p:extLst>
      <p:ext uri="{BB962C8B-B14F-4D97-AF65-F5344CB8AC3E}">
        <p14:creationId xmlns:p14="http://schemas.microsoft.com/office/powerpoint/2010/main" val="3078837886"/>
      </p:ext>
    </p:extLst>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 id="2147484380" r:id="rId12"/>
    <p:sldLayoutId id="2147484381" r:id="rId13"/>
    <p:sldLayoutId id="2147484382" r:id="rId14"/>
    <p:sldLayoutId id="2147484383" r:id="rId15"/>
    <p:sldLayoutId id="2147484384" r:id="rId16"/>
    <p:sldLayoutId id="2147484385" r:id="rId17"/>
    <p:sldLayoutId id="2147484386" r:id="rId18"/>
    <p:sldLayoutId id="2147484387" r:id="rId19"/>
    <p:sldLayoutId id="2147484388" r:id="rId20"/>
    <p:sldLayoutId id="2147484389" r:id="rId21"/>
    <p:sldLayoutId id="2147484390" r:id="rId22"/>
    <p:sldLayoutId id="2147484391" r:id="rId23"/>
    <p:sldLayoutId id="2147484392" r:id="rId24"/>
    <p:sldLayoutId id="2147484393" r:id="rId25"/>
    <p:sldLayoutId id="2147484394" r:id="rId26"/>
    <p:sldLayoutId id="2147484395" r:id="rId27"/>
    <p:sldLayoutId id="2147484396" r:id="rId28"/>
    <p:sldLayoutId id="2147484397" r:id="rId29"/>
    <p:sldLayoutId id="2147484398" r:id="rId30"/>
    <p:sldLayoutId id="2147484399" r:id="rId31"/>
    <p:sldLayoutId id="2147484400" r:id="rId32"/>
    <p:sldLayoutId id="2147484401" r:id="rId33"/>
    <p:sldLayoutId id="2147484402" r:id="rId34"/>
    <p:sldLayoutId id="2147484403" r:id="rId35"/>
    <p:sldLayoutId id="2147484404" r:id="rId36"/>
    <p:sldLayoutId id="2147484405" r:id="rId37"/>
    <p:sldLayoutId id="2147484406" r:id="rId38"/>
    <p:sldLayoutId id="2147484407" r:id="rId39"/>
    <p:sldLayoutId id="2147484408" r:id="rId40"/>
    <p:sldLayoutId id="2147484409" r:id="rId41"/>
    <p:sldLayoutId id="2147484410" r:id="rId4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xml"/><Relationship Id="rId1" Type="http://schemas.openxmlformats.org/officeDocument/2006/relationships/slideLayout" Target="../slideLayouts/slideLayout20.xml"/><Relationship Id="rId5" Type="http://schemas.openxmlformats.org/officeDocument/2006/relationships/image" Target="../media/image56.jpeg"/><Relationship Id="rId4" Type="http://schemas.openxmlformats.org/officeDocument/2006/relationships/image" Target="../media/image5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7.xml"/><Relationship Id="rId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67.svg"/><Relationship Id="rId2" Type="http://schemas.openxmlformats.org/officeDocument/2006/relationships/image" Target="../media/image60.png"/><Relationship Id="rId1" Type="http://schemas.openxmlformats.org/officeDocument/2006/relationships/slideLayout" Target="../slideLayouts/slideLayout176.xml"/><Relationship Id="rId6" Type="http://schemas.openxmlformats.org/officeDocument/2006/relationships/image" Target="../media/image64.png"/><Relationship Id="rId11" Type="http://schemas.openxmlformats.org/officeDocument/2006/relationships/hyperlink" Target="https://open-science-cloud.ec.europa.eu/" TargetMode="External"/><Relationship Id="rId5" Type="http://schemas.openxmlformats.org/officeDocument/2006/relationships/image" Target="../media/image63.png"/><Relationship Id="rId10" Type="http://schemas.openxmlformats.org/officeDocument/2006/relationships/hyperlink" Target="https://my-eurohpc.eu/" TargetMode="External"/><Relationship Id="rId4" Type="http://schemas.openxmlformats.org/officeDocument/2006/relationships/image" Target="../media/image62.png"/><Relationship Id="rId9" Type="http://schemas.openxmlformats.org/officeDocument/2006/relationships/hyperlink" Target="https://platform.destine.eu/"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134.xml"/></Relationships>
</file>

<file path=ppt/slides/_rels/slide1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ec.europa.eu/transparency/comitology-register/screen/documents/114172/3/consult" TargetMode="External"/><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0.xml.rels><?xml version="1.0" encoding="UTF-8" standalone="yes"?>
<Relationships xmlns="http://schemas.openxmlformats.org/package/2006/relationships"><Relationship Id="rId3" Type="http://schemas.openxmlformats.org/officeDocument/2006/relationships/hyperlink" Target="https://ec.europa.eu/transparency/comitology-register/screen/documents/114172/3/consult"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D15C17-F34E-89E6-1A53-B7F73F52A0C8}"/>
              </a:ext>
            </a:extLst>
          </p:cNvPr>
          <p:cNvSpPr>
            <a:spLocks noGrp="1"/>
          </p:cNvSpPr>
          <p:nvPr>
            <p:ph type="title"/>
          </p:nvPr>
        </p:nvSpPr>
        <p:spPr>
          <a:xfrm>
            <a:off x="828038" y="1647645"/>
            <a:ext cx="10964569" cy="1656272"/>
          </a:xfrm>
          <a:ln>
            <a:solidFill>
              <a:srgbClr val="003399"/>
            </a:solidFill>
          </a:ln>
        </p:spPr>
        <p:txBody>
          <a:bodyPr/>
          <a:lstStyle/>
          <a:p>
            <a:r>
              <a:rPr lang="en-US" sz="4000" b="1" dirty="0"/>
              <a:t>EOSC and its positioning in the EU Policy Landscape</a:t>
            </a:r>
            <a:br>
              <a:rPr lang="en-US" sz="4000" b="1" dirty="0"/>
            </a:br>
            <a:r>
              <a:rPr lang="en-US" sz="2800" b="1" dirty="0"/>
              <a:t>An evolving European ecosystem for data-driven research</a:t>
            </a:r>
            <a:endParaRPr lang="en-IE" sz="2800" dirty="0"/>
          </a:p>
        </p:txBody>
      </p:sp>
      <p:sp>
        <p:nvSpPr>
          <p:cNvPr id="6" name="Content Placeholder 5">
            <a:extLst>
              <a:ext uri="{FF2B5EF4-FFF2-40B4-BE49-F238E27FC236}">
                <a16:creationId xmlns:a16="http://schemas.microsoft.com/office/drawing/2014/main" id="{F16771D7-5055-37E4-9D75-D1FE701D4AC7}"/>
              </a:ext>
            </a:extLst>
          </p:cNvPr>
          <p:cNvSpPr txBox="1">
            <a:spLocks/>
          </p:cNvSpPr>
          <p:nvPr/>
        </p:nvSpPr>
        <p:spPr>
          <a:xfrm>
            <a:off x="828039" y="5460341"/>
            <a:ext cx="5551740" cy="488283"/>
          </a:xfrm>
          <a:prstGeom prst="rect">
            <a:avLst/>
          </a:prstGeom>
          <a:solidFill>
            <a:schemeClr val="tx2"/>
          </a:solidFill>
          <a:ln w="76200">
            <a:noFill/>
          </a:ln>
          <a:effectLst/>
        </p:spPr>
        <p:txBody>
          <a:bodyPr vert="horz" lIns="144000" tIns="144000" rIns="144000" bIns="144000" rtlCol="0">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2"/>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1600" dirty="0">
                <a:cs typeface="Arial"/>
              </a:rPr>
              <a:t>Spain EOSC tripartite Event, </a:t>
            </a:r>
            <a:r>
              <a:rPr lang="en-GB" sz="1600" dirty="0">
                <a:cs typeface="Arial"/>
              </a:rPr>
              <a:t>2 October 2026</a:t>
            </a:r>
          </a:p>
        </p:txBody>
      </p:sp>
      <p:sp>
        <p:nvSpPr>
          <p:cNvPr id="2" name="Content Placeholder 2">
            <a:extLst>
              <a:ext uri="{FF2B5EF4-FFF2-40B4-BE49-F238E27FC236}">
                <a16:creationId xmlns:a16="http://schemas.microsoft.com/office/drawing/2014/main" id="{6D000398-A116-56A5-0F48-36A8BF364E77}"/>
              </a:ext>
            </a:extLst>
          </p:cNvPr>
          <p:cNvSpPr txBox="1">
            <a:spLocks/>
          </p:cNvSpPr>
          <p:nvPr/>
        </p:nvSpPr>
        <p:spPr>
          <a:xfrm>
            <a:off x="7416595" y="5460341"/>
            <a:ext cx="4147074" cy="1260256"/>
          </a:xfrm>
          <a:prstGeom prst="rect">
            <a:avLst/>
          </a:prstGeom>
        </p:spPr>
        <p:txBody>
          <a:bodyP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50000"/>
              </a:lnSpc>
              <a:buNone/>
            </a:pPr>
            <a:r>
              <a:rPr lang="en-US" sz="1400" dirty="0"/>
              <a:t>Javier Lopez Albacete</a:t>
            </a:r>
          </a:p>
          <a:p>
            <a:pPr marL="0" indent="0">
              <a:lnSpc>
                <a:spcPct val="50000"/>
              </a:lnSpc>
              <a:buNone/>
            </a:pPr>
            <a:r>
              <a:rPr lang="en-US" sz="1400" dirty="0"/>
              <a:t>Open Science &amp; Research Infrastructures</a:t>
            </a:r>
          </a:p>
          <a:p>
            <a:pPr marL="0" indent="0">
              <a:lnSpc>
                <a:spcPct val="50000"/>
              </a:lnSpc>
              <a:buNone/>
            </a:pPr>
            <a:r>
              <a:rPr lang="en-US" sz="1400" dirty="0"/>
              <a:t>DG Research &amp; Innovation</a:t>
            </a:r>
          </a:p>
          <a:p>
            <a:pPr marL="0" indent="0">
              <a:lnSpc>
                <a:spcPct val="50000"/>
              </a:lnSpc>
              <a:buNone/>
            </a:pPr>
            <a:r>
              <a:rPr lang="en-US" sz="1400" dirty="0"/>
              <a:t>European Commission</a:t>
            </a:r>
            <a:endParaRPr lang="en-IE" sz="1400" dirty="0"/>
          </a:p>
        </p:txBody>
      </p:sp>
    </p:spTree>
    <p:extLst>
      <p:ext uri="{BB962C8B-B14F-4D97-AF65-F5344CB8AC3E}">
        <p14:creationId xmlns:p14="http://schemas.microsoft.com/office/powerpoint/2010/main" val="4244956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E6A6-75A5-B0B6-3188-BCC51D2D873E}"/>
              </a:ext>
            </a:extLst>
          </p:cNvPr>
          <p:cNvSpPr>
            <a:spLocks noGrp="1"/>
          </p:cNvSpPr>
          <p:nvPr>
            <p:ph type="title"/>
          </p:nvPr>
        </p:nvSpPr>
        <p:spPr>
          <a:xfrm>
            <a:off x="720000" y="360000"/>
            <a:ext cx="10515600" cy="816904"/>
          </a:xfrm>
        </p:spPr>
        <p:txBody>
          <a:bodyPr/>
          <a:lstStyle/>
          <a:p>
            <a:r>
              <a:rPr lang="en-GB" sz="3800"/>
              <a:t>European Open Science Cloud (EOSC)</a:t>
            </a:r>
            <a:endParaRPr lang="en-IE" sz="3800"/>
          </a:p>
        </p:txBody>
      </p:sp>
      <p:sp>
        <p:nvSpPr>
          <p:cNvPr id="3" name="Content Placeholder 2">
            <a:extLst>
              <a:ext uri="{FF2B5EF4-FFF2-40B4-BE49-F238E27FC236}">
                <a16:creationId xmlns:a16="http://schemas.microsoft.com/office/drawing/2014/main" id="{0FE6BB01-9B21-C173-F0CE-8E6B85981690}"/>
              </a:ext>
            </a:extLst>
          </p:cNvPr>
          <p:cNvSpPr>
            <a:spLocks noGrp="1"/>
          </p:cNvSpPr>
          <p:nvPr>
            <p:ph idx="1"/>
          </p:nvPr>
        </p:nvSpPr>
        <p:spPr>
          <a:xfrm>
            <a:off x="838200" y="1347256"/>
            <a:ext cx="10515600" cy="5145618"/>
          </a:xfrm>
        </p:spPr>
        <p:txBody>
          <a:bodyPr vert="horz" lIns="144000" tIns="144000" rIns="144000" bIns="144000" rtlCol="0" anchor="t">
            <a:noAutofit/>
          </a:bodyPr>
          <a:lstStyle/>
          <a:p>
            <a:pPr marL="0" lvl="0" indent="0">
              <a:buClr>
                <a:srgbClr val="003399"/>
              </a:buClr>
              <a:buSzTx/>
              <a:buNone/>
              <a:defRPr/>
            </a:pPr>
            <a:r>
              <a:rPr lang="en-US" sz="2200" b="1">
                <a:solidFill>
                  <a:srgbClr val="004494"/>
                </a:solidFill>
              </a:rPr>
              <a:t>An open, trusted, federation of infrastructures </a:t>
            </a:r>
          </a:p>
          <a:p>
            <a:pPr marL="285750" indent="-285750">
              <a:buClr>
                <a:srgbClr val="003399"/>
              </a:buClr>
              <a:buSzTx/>
              <a:defRPr/>
            </a:pPr>
            <a:r>
              <a:rPr lang="en-US">
                <a:solidFill>
                  <a:schemeClr val="tx1"/>
                </a:solidFill>
              </a:rPr>
              <a:t>A pan-European system interconnecting </a:t>
            </a:r>
            <a:r>
              <a:rPr lang="en-US" b="1">
                <a:solidFill>
                  <a:schemeClr val="tx1"/>
                </a:solidFill>
              </a:rPr>
              <a:t>FAIR research data </a:t>
            </a:r>
            <a:r>
              <a:rPr lang="en-US">
                <a:solidFill>
                  <a:schemeClr val="tx1"/>
                </a:solidFill>
              </a:rPr>
              <a:t>and </a:t>
            </a:r>
            <a:r>
              <a:rPr lang="en-US" b="1">
                <a:solidFill>
                  <a:schemeClr val="tx1"/>
                </a:solidFill>
              </a:rPr>
              <a:t>digital/scientific services and tools</a:t>
            </a:r>
            <a:r>
              <a:rPr lang="en-US">
                <a:solidFill>
                  <a:schemeClr val="tx1"/>
                </a:solidFill>
              </a:rPr>
              <a:t> across scientific disciplines and countries</a:t>
            </a:r>
          </a:p>
          <a:p>
            <a:pPr marL="285750" indent="-285750">
              <a:buClr>
                <a:srgbClr val="003399"/>
              </a:buClr>
              <a:buSzTx/>
              <a:defRPr/>
            </a:pPr>
            <a:r>
              <a:rPr lang="en-US">
                <a:solidFill>
                  <a:schemeClr val="tx1"/>
                </a:solidFill>
              </a:rPr>
              <a:t>Enabling European researchers to </a:t>
            </a:r>
            <a:r>
              <a:rPr lang="en-US" b="1">
                <a:solidFill>
                  <a:schemeClr val="tx1"/>
                </a:solidFill>
              </a:rPr>
              <a:t>store, share, process, analyse, and reuse </a:t>
            </a:r>
            <a:r>
              <a:rPr lang="en-US">
                <a:solidFill>
                  <a:schemeClr val="tx1"/>
                </a:solidFill>
              </a:rPr>
              <a:t>research digital objects (e.g. data, publications and software)</a:t>
            </a:r>
          </a:p>
          <a:p>
            <a:pPr marL="0" indent="0">
              <a:buClr>
                <a:srgbClr val="003399"/>
              </a:buClr>
              <a:buSzTx/>
              <a:buNone/>
              <a:defRPr/>
            </a:pPr>
            <a:endParaRPr lang="en-US">
              <a:solidFill>
                <a:srgbClr val="004494"/>
              </a:solidFill>
            </a:endParaRPr>
          </a:p>
          <a:p>
            <a:pPr marL="0" indent="0">
              <a:buClr>
                <a:srgbClr val="003399"/>
              </a:buClr>
              <a:buSzTx/>
              <a:buNone/>
              <a:defRPr/>
            </a:pPr>
            <a:r>
              <a:rPr lang="en-US" sz="2200" b="1">
                <a:solidFill>
                  <a:srgbClr val="004494"/>
                </a:solidFill>
              </a:rPr>
              <a:t>An evolving ecosystem</a:t>
            </a:r>
          </a:p>
          <a:p>
            <a:pPr marL="285750" lvl="0" indent="-285750">
              <a:buClr>
                <a:srgbClr val="003399"/>
              </a:buClr>
              <a:buSzTx/>
              <a:defRPr/>
            </a:pPr>
            <a:r>
              <a:rPr lang="en-US" b="1">
                <a:solidFill>
                  <a:schemeClr val="tx1"/>
                </a:solidFill>
              </a:rPr>
              <a:t>Accelerate open science</a:t>
            </a:r>
            <a:r>
              <a:rPr lang="en-US">
                <a:solidFill>
                  <a:schemeClr val="tx1"/>
                </a:solidFill>
              </a:rPr>
              <a:t>, FAIR data management, and use of digital methods and services </a:t>
            </a:r>
          </a:p>
          <a:p>
            <a:pPr marL="285750" lvl="0" indent="-285750">
              <a:buClr>
                <a:srgbClr val="003399"/>
              </a:buClr>
              <a:buSzTx/>
              <a:defRPr/>
            </a:pPr>
            <a:r>
              <a:rPr lang="en-US">
                <a:solidFill>
                  <a:schemeClr val="tx1"/>
                </a:solidFill>
              </a:rPr>
              <a:t>Stimulate </a:t>
            </a:r>
            <a:r>
              <a:rPr lang="en-US" b="1">
                <a:solidFill>
                  <a:schemeClr val="tx1"/>
                </a:solidFill>
              </a:rPr>
              <a:t>collaboration</a:t>
            </a:r>
            <a:r>
              <a:rPr lang="en-US">
                <a:solidFill>
                  <a:schemeClr val="tx1"/>
                </a:solidFill>
              </a:rPr>
              <a:t> in science and research, new </a:t>
            </a:r>
            <a:r>
              <a:rPr lang="en-US" b="1">
                <a:solidFill>
                  <a:schemeClr val="tx1"/>
                </a:solidFill>
              </a:rPr>
              <a:t>insights</a:t>
            </a:r>
            <a:r>
              <a:rPr lang="en-US">
                <a:solidFill>
                  <a:schemeClr val="tx1"/>
                </a:solidFill>
              </a:rPr>
              <a:t> and </a:t>
            </a:r>
            <a:r>
              <a:rPr lang="en-US" b="1">
                <a:solidFill>
                  <a:schemeClr val="tx1"/>
                </a:solidFill>
              </a:rPr>
              <a:t>innovations</a:t>
            </a:r>
            <a:r>
              <a:rPr lang="en-US">
                <a:solidFill>
                  <a:schemeClr val="tx1"/>
                </a:solidFill>
              </a:rPr>
              <a:t>, higher research </a:t>
            </a:r>
            <a:r>
              <a:rPr lang="en-US" b="1">
                <a:solidFill>
                  <a:schemeClr val="tx1"/>
                </a:solidFill>
              </a:rPr>
              <a:t>productivity</a:t>
            </a:r>
            <a:r>
              <a:rPr lang="en-US">
                <a:solidFill>
                  <a:schemeClr val="tx1"/>
                </a:solidFill>
              </a:rPr>
              <a:t> and improved </a:t>
            </a:r>
            <a:r>
              <a:rPr lang="en-US" b="1">
                <a:solidFill>
                  <a:schemeClr val="tx1"/>
                </a:solidFill>
              </a:rPr>
              <a:t>reproducibility</a:t>
            </a:r>
            <a:r>
              <a:rPr lang="en-US">
                <a:solidFill>
                  <a:schemeClr val="tx1"/>
                </a:solidFill>
              </a:rPr>
              <a:t> in science</a:t>
            </a:r>
          </a:p>
          <a:p>
            <a:pPr marL="285750" lvl="0" indent="-285750">
              <a:buClr>
                <a:srgbClr val="003399"/>
              </a:buClr>
              <a:buSzTx/>
              <a:defRPr/>
            </a:pPr>
            <a:r>
              <a:rPr lang="en-US">
                <a:solidFill>
                  <a:schemeClr val="tx1"/>
                </a:solidFill>
              </a:rPr>
              <a:t>Bringing together the </a:t>
            </a:r>
            <a:r>
              <a:rPr lang="en-US" b="1">
                <a:solidFill>
                  <a:schemeClr val="tx1"/>
                </a:solidFill>
              </a:rPr>
              <a:t>EC</a:t>
            </a:r>
            <a:r>
              <a:rPr lang="en-US">
                <a:solidFill>
                  <a:schemeClr val="tx1"/>
                </a:solidFill>
              </a:rPr>
              <a:t>, </a:t>
            </a:r>
            <a:r>
              <a:rPr lang="en-US" b="1">
                <a:solidFill>
                  <a:schemeClr val="tx1"/>
                </a:solidFill>
              </a:rPr>
              <a:t>Member States</a:t>
            </a:r>
            <a:r>
              <a:rPr lang="en-US">
                <a:solidFill>
                  <a:schemeClr val="tx1"/>
                </a:solidFill>
              </a:rPr>
              <a:t>, </a:t>
            </a:r>
            <a:r>
              <a:rPr lang="en-US" b="1">
                <a:solidFill>
                  <a:schemeClr val="tx1"/>
                </a:solidFill>
              </a:rPr>
              <a:t>Associated Countries </a:t>
            </a:r>
            <a:r>
              <a:rPr lang="en-US">
                <a:solidFill>
                  <a:schemeClr val="tx1"/>
                </a:solidFill>
              </a:rPr>
              <a:t>and the many </a:t>
            </a:r>
            <a:r>
              <a:rPr lang="en-US" b="1">
                <a:solidFill>
                  <a:schemeClr val="tx1"/>
                </a:solidFill>
              </a:rPr>
              <a:t>R&amp;I stakeholders</a:t>
            </a:r>
            <a:r>
              <a:rPr lang="en-US">
                <a:solidFill>
                  <a:schemeClr val="tx1"/>
                </a:solidFill>
              </a:rPr>
              <a:t> involved in the European Research Area - co-created across European, national, and institutional levels</a:t>
            </a:r>
          </a:p>
          <a:p>
            <a:pPr marL="0" indent="0">
              <a:buClr>
                <a:srgbClr val="003399"/>
              </a:buClr>
              <a:buSzTx/>
              <a:buNone/>
              <a:defRPr/>
            </a:pPr>
            <a:endParaRPr lang="en-US">
              <a:solidFill>
                <a:srgbClr val="004494"/>
              </a:solidFill>
            </a:endParaRPr>
          </a:p>
          <a:p>
            <a:pPr marL="0" lvl="0" indent="0">
              <a:buClr>
                <a:srgbClr val="003399"/>
              </a:buClr>
              <a:buNone/>
              <a:defRPr/>
            </a:pPr>
            <a:endParaRPr lang="en-US">
              <a:solidFill>
                <a:prstClr val="black">
                  <a:lumMod val="95000"/>
                  <a:lumOff val="5000"/>
                </a:prstClr>
              </a:solidFill>
            </a:endParaRPr>
          </a:p>
          <a:p>
            <a:endParaRPr lang="en-IE"/>
          </a:p>
        </p:txBody>
      </p:sp>
    </p:spTree>
    <p:extLst>
      <p:ext uri="{BB962C8B-B14F-4D97-AF65-F5344CB8AC3E}">
        <p14:creationId xmlns:p14="http://schemas.microsoft.com/office/powerpoint/2010/main" val="3074618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9E6A6-75A5-B0B6-3188-BCC51D2D873E}"/>
              </a:ext>
            </a:extLst>
          </p:cNvPr>
          <p:cNvSpPr>
            <a:spLocks noGrp="1"/>
          </p:cNvSpPr>
          <p:nvPr>
            <p:ph type="title"/>
          </p:nvPr>
        </p:nvSpPr>
        <p:spPr/>
        <p:txBody>
          <a:bodyPr/>
          <a:lstStyle/>
          <a:p>
            <a:r>
              <a:rPr lang="en-GB" sz="3600" dirty="0"/>
              <a:t>EOSC: an EU policy priority</a:t>
            </a:r>
            <a:endParaRPr lang="en-IE" sz="3600" dirty="0"/>
          </a:p>
        </p:txBody>
      </p:sp>
      <p:sp>
        <p:nvSpPr>
          <p:cNvPr id="3" name="Content Placeholder 2">
            <a:extLst>
              <a:ext uri="{FF2B5EF4-FFF2-40B4-BE49-F238E27FC236}">
                <a16:creationId xmlns:a16="http://schemas.microsoft.com/office/drawing/2014/main" id="{0FE6BB01-9B21-C173-F0CE-8E6B85981690}"/>
              </a:ext>
            </a:extLst>
          </p:cNvPr>
          <p:cNvSpPr>
            <a:spLocks noGrp="1"/>
          </p:cNvSpPr>
          <p:nvPr>
            <p:ph idx="1"/>
          </p:nvPr>
        </p:nvSpPr>
        <p:spPr>
          <a:xfrm>
            <a:off x="838200" y="1347256"/>
            <a:ext cx="10515600" cy="5145618"/>
          </a:xfrm>
        </p:spPr>
        <p:txBody>
          <a:bodyPr vert="horz" lIns="144000" tIns="144000" rIns="144000" bIns="144000" rtlCol="0" anchor="t">
            <a:noAutofit/>
          </a:bodyPr>
          <a:lstStyle/>
          <a:p>
            <a:pPr marL="0" lvl="0" indent="0">
              <a:buClr>
                <a:srgbClr val="003399"/>
              </a:buClr>
              <a:buSzTx/>
              <a:buNone/>
              <a:defRPr/>
            </a:pPr>
            <a:r>
              <a:rPr lang="en-US" sz="2200" b="1" dirty="0">
                <a:solidFill>
                  <a:prstClr val="black">
                    <a:lumMod val="95000"/>
                    <a:lumOff val="5000"/>
                  </a:prstClr>
                </a:solidFill>
              </a:rPr>
              <a:t>European Research Area </a:t>
            </a:r>
          </a:p>
          <a:p>
            <a:pPr marL="0" lvl="0" indent="0">
              <a:buClr>
                <a:srgbClr val="003399"/>
              </a:buClr>
              <a:buSzTx/>
              <a:buNone/>
              <a:defRPr/>
            </a:pPr>
            <a:r>
              <a:rPr lang="en-US" sz="2200" dirty="0">
                <a:solidFill>
                  <a:prstClr val="black">
                    <a:lumMod val="95000"/>
                    <a:lumOff val="5000"/>
                  </a:prstClr>
                </a:solidFill>
              </a:rPr>
              <a:t>Policy agenda 2025-27: Structural action Open Science, data sharing &amp; EOSC​</a:t>
            </a:r>
          </a:p>
          <a:p>
            <a:pPr marL="0" indent="0" fontAlgn="base">
              <a:buNone/>
            </a:pPr>
            <a:r>
              <a:rPr lang="en-US" sz="1800" dirty="0"/>
              <a:t>Expected outcomes:​</a:t>
            </a:r>
          </a:p>
          <a:p>
            <a:pPr fontAlgn="base">
              <a:buSzPct val="120000"/>
              <a:buFont typeface="Courier New" panose="02070309020205020404" pitchFamily="49" charset="0"/>
              <a:buChar char="o"/>
            </a:pPr>
            <a:r>
              <a:rPr lang="en-US" sz="1800" i="1" dirty="0"/>
              <a:t>develop a high-value </a:t>
            </a:r>
            <a:r>
              <a:rPr lang="en-US" sz="1800" b="1" i="1" dirty="0"/>
              <a:t>EOSC Federation </a:t>
            </a:r>
            <a:r>
              <a:rPr lang="en-US" sz="1800" i="1" dirty="0"/>
              <a:t>and increase its uptake</a:t>
            </a:r>
            <a:r>
              <a:rPr lang="en-US" sz="1800" dirty="0"/>
              <a:t>​</a:t>
            </a:r>
          </a:p>
          <a:p>
            <a:pPr fontAlgn="base">
              <a:buSzPct val="120000"/>
              <a:buFont typeface="Courier New" panose="02070309020205020404" pitchFamily="49" charset="0"/>
              <a:buChar char="o"/>
            </a:pPr>
            <a:r>
              <a:rPr lang="en-US" sz="1800" i="1" dirty="0"/>
              <a:t>increase the amount and productivity of </a:t>
            </a:r>
            <a:r>
              <a:rPr lang="en-US" sz="1800" b="1" i="1" dirty="0"/>
              <a:t>FAIR</a:t>
            </a:r>
            <a:r>
              <a:rPr lang="en-US" sz="1800" i="1" dirty="0"/>
              <a:t> research data in Europe</a:t>
            </a:r>
            <a:r>
              <a:rPr lang="en-US" sz="1800" dirty="0"/>
              <a:t>​</a:t>
            </a:r>
          </a:p>
          <a:p>
            <a:pPr fontAlgn="base">
              <a:buSzPct val="120000"/>
              <a:buFont typeface="Courier New" panose="02070309020205020404" pitchFamily="49" charset="0"/>
              <a:buChar char="o"/>
            </a:pPr>
            <a:r>
              <a:rPr lang="en-US" sz="1800" i="1" dirty="0"/>
              <a:t>identify areas for measures and initiatives to enable an EU </a:t>
            </a:r>
            <a:r>
              <a:rPr lang="en-US" sz="1800" b="1" i="1" dirty="0"/>
              <a:t>copyright and data </a:t>
            </a:r>
            <a:r>
              <a:rPr lang="en-US" sz="1800" i="1" dirty="0"/>
              <a:t>framework</a:t>
            </a:r>
            <a:r>
              <a:rPr lang="en-US" sz="1800" b="1" i="1" dirty="0"/>
              <a:t> </a:t>
            </a:r>
            <a:r>
              <a:rPr lang="en-US" sz="1800" i="1" dirty="0"/>
              <a:t>fit for research</a:t>
            </a:r>
            <a:r>
              <a:rPr lang="en-US" sz="1800" dirty="0"/>
              <a:t>​</a:t>
            </a:r>
          </a:p>
          <a:p>
            <a:pPr fontAlgn="base">
              <a:buSzPct val="120000"/>
              <a:buFont typeface="Courier New" panose="02070309020205020404" pitchFamily="49" charset="0"/>
              <a:buChar char="o"/>
            </a:pPr>
            <a:r>
              <a:rPr lang="en-US" sz="1800" i="1" dirty="0"/>
              <a:t>assess the </a:t>
            </a:r>
            <a:r>
              <a:rPr lang="en-US" sz="1800" b="1" i="1" dirty="0"/>
              <a:t>impact of open science </a:t>
            </a:r>
            <a:r>
              <a:rPr lang="en-US" sz="1800" i="1" dirty="0"/>
              <a:t>policies and practices based on an open science policy intelligence platform</a:t>
            </a:r>
            <a:endParaRPr lang="en-US" sz="1800" dirty="0"/>
          </a:p>
          <a:p>
            <a:pPr marL="0" lvl="0" indent="0">
              <a:buClr>
                <a:srgbClr val="003399"/>
              </a:buClr>
              <a:buNone/>
              <a:defRPr/>
            </a:pPr>
            <a:endParaRPr lang="en-US" dirty="0">
              <a:solidFill>
                <a:prstClr val="black">
                  <a:lumMod val="95000"/>
                  <a:lumOff val="5000"/>
                </a:prstClr>
              </a:solidFill>
            </a:endParaRPr>
          </a:p>
          <a:p>
            <a:endParaRPr lang="en-IE" dirty="0"/>
          </a:p>
        </p:txBody>
      </p:sp>
    </p:spTree>
    <p:extLst>
      <p:ext uri="{BB962C8B-B14F-4D97-AF65-F5344CB8AC3E}">
        <p14:creationId xmlns:p14="http://schemas.microsoft.com/office/powerpoint/2010/main" val="4246027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11D70-6DBC-48A3-AFA6-30AFC4FE5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3D9B9-C707-5CF9-9373-01A050484FB8}"/>
              </a:ext>
            </a:extLst>
          </p:cNvPr>
          <p:cNvSpPr>
            <a:spLocks noGrp="1"/>
          </p:cNvSpPr>
          <p:nvPr>
            <p:ph type="title"/>
          </p:nvPr>
        </p:nvSpPr>
        <p:spPr>
          <a:xfrm>
            <a:off x="509160" y="565871"/>
            <a:ext cx="10515600" cy="816904"/>
          </a:xfrm>
        </p:spPr>
        <p:txBody>
          <a:bodyPr/>
          <a:lstStyle/>
          <a:p>
            <a:r>
              <a:rPr lang="en-US" sz="3800"/>
              <a:t>EOSC in recent EU strategies</a:t>
            </a:r>
            <a:endParaRPr lang="en-IE" sz="3800"/>
          </a:p>
        </p:txBody>
      </p:sp>
      <p:sp>
        <p:nvSpPr>
          <p:cNvPr id="5" name="TextBox 4">
            <a:extLst>
              <a:ext uri="{FF2B5EF4-FFF2-40B4-BE49-F238E27FC236}">
                <a16:creationId xmlns:a16="http://schemas.microsoft.com/office/drawing/2014/main" id="{E8FA05CD-F330-C732-54F1-2D319DD4B853}"/>
              </a:ext>
            </a:extLst>
          </p:cNvPr>
          <p:cNvSpPr txBox="1"/>
          <p:nvPr/>
        </p:nvSpPr>
        <p:spPr>
          <a:xfrm>
            <a:off x="508000" y="1819046"/>
            <a:ext cx="11343534" cy="4078039"/>
          </a:xfrm>
          <a:prstGeom prst="rect">
            <a:avLst/>
          </a:prstGeom>
          <a:noFill/>
        </p:spPr>
        <p:txBody>
          <a:bodyPr wrap="square" lIns="91440" tIns="45720" rIns="91440" bIns="45720" anchor="t">
            <a:spAutoFit/>
          </a:bodyPr>
          <a:lstStyle/>
          <a:p>
            <a:pPr marR="0" lvl="0" algn="l" defTabSz="914400" rtl="0" eaLnBrk="1" fontAlgn="base" latinLnBrk="0" hangingPunct="1">
              <a:lnSpc>
                <a:spcPct val="100000"/>
              </a:lnSpc>
              <a:spcBef>
                <a:spcPts val="0"/>
              </a:spcBef>
              <a:spcAft>
                <a:spcPts val="0"/>
              </a:spcAft>
              <a:buClr>
                <a:srgbClr val="000000"/>
              </a:buClr>
              <a:buSzTx/>
              <a:tabLst/>
              <a:defRPr/>
            </a:pPr>
            <a:r>
              <a:rPr kumimoji="0" lang="en-GB" sz="1800" b="1" i="0" u="none" strike="noStrike" kern="0" cap="none" spc="0" normalizeH="0" baseline="0" noProof="0" dirty="0">
                <a:ln>
                  <a:noFill/>
                </a:ln>
                <a:solidFill>
                  <a:srgbClr val="000000"/>
                </a:solidFill>
                <a:effectLst/>
                <a:uLnTx/>
                <a:uFillTx/>
                <a:latin typeface="+mj-lt"/>
                <a:ea typeface="Roboto"/>
                <a:cs typeface="Arial" panose="020B0604020202020204" pitchFamily="34" charset="0"/>
                <a:sym typeface="Arial"/>
              </a:rPr>
              <a:t>European Strategy on Research &amp; Technology Infrastructures – September 2025</a:t>
            </a:r>
          </a:p>
          <a:p>
            <a:pPr marL="285750" lvl="7" indent="-285750" fontAlgn="base">
              <a:buFont typeface="Arial" panose="020B0604020202020204" pitchFamily="34" charset="0"/>
              <a:buChar char="•"/>
              <a:defRPr/>
            </a:pPr>
            <a:r>
              <a:rPr lang="en-US" sz="1500" i="1" dirty="0">
                <a:latin typeface="+mj-lt"/>
              </a:rPr>
              <a:t>Sustain and enhance </a:t>
            </a:r>
            <a:r>
              <a:rPr lang="en-US" sz="1500" b="1" i="1" dirty="0">
                <a:latin typeface="+mj-lt"/>
              </a:rPr>
              <a:t>the EOSC Federation </a:t>
            </a:r>
            <a:r>
              <a:rPr lang="en-US" sz="1500" i="1" dirty="0">
                <a:latin typeface="+mj-lt"/>
              </a:rPr>
              <a:t>as Europe’s research and innovation data space, enabling sharing and reuse of high-quality, FAIR research data, scientific results and digital services. </a:t>
            </a:r>
          </a:p>
          <a:p>
            <a:pPr marL="285750" lvl="7" indent="-285750" fontAlgn="base">
              <a:buFont typeface="Arial" panose="020B0604020202020204" pitchFamily="34" charset="0"/>
              <a:buChar char="•"/>
              <a:defRPr/>
            </a:pPr>
            <a:r>
              <a:rPr lang="en-US" sz="1500" i="1" dirty="0">
                <a:latin typeface="+mj-lt"/>
              </a:rPr>
              <a:t>Support </a:t>
            </a:r>
            <a:r>
              <a:rPr lang="en-US" sz="1500" b="1" i="1" dirty="0">
                <a:latin typeface="+mj-lt"/>
              </a:rPr>
              <a:t>compliance with FAIR principles</a:t>
            </a:r>
            <a:r>
              <a:rPr lang="en-US" sz="1500" i="1" dirty="0">
                <a:latin typeface="+mj-lt"/>
              </a:rPr>
              <a:t>, increasing FAIR data productivity, and connections to EOSC and other relevant data spaces. </a:t>
            </a:r>
          </a:p>
          <a:p>
            <a:pPr marL="285750" lvl="7" indent="-285750" fontAlgn="base">
              <a:buFont typeface="Arial" panose="020B0604020202020204" pitchFamily="34" charset="0"/>
              <a:buChar char="•"/>
              <a:defRPr/>
            </a:pPr>
            <a:r>
              <a:rPr lang="en-US" sz="1500" i="1" dirty="0">
                <a:latin typeface="+mj-lt"/>
              </a:rPr>
              <a:t>Support the </a:t>
            </a:r>
            <a:r>
              <a:rPr lang="en-US" sz="1500" b="1" i="1" dirty="0">
                <a:latin typeface="+mj-lt"/>
              </a:rPr>
              <a:t>pooling and development of AI-ready research data </a:t>
            </a:r>
            <a:r>
              <a:rPr lang="en-US" sz="1500" i="1" dirty="0">
                <a:latin typeface="+mj-lt"/>
              </a:rPr>
              <a:t>as well as </a:t>
            </a:r>
            <a:r>
              <a:rPr lang="en-US" sz="1500" b="1" i="1" dirty="0">
                <a:latin typeface="+mj-lt"/>
              </a:rPr>
              <a:t>tools and services that enable the development of scientific AI models</a:t>
            </a:r>
            <a:r>
              <a:rPr lang="en-US" sz="1500" i="1" dirty="0">
                <a:latin typeface="+mj-lt"/>
              </a:rPr>
              <a:t>, and their technological applications, accelerating the use of AI in science and, through it, contributing to the pilot phase of </a:t>
            </a:r>
            <a:r>
              <a:rPr lang="en-US" sz="1500" b="1" i="1" dirty="0">
                <a:latin typeface="+mj-lt"/>
              </a:rPr>
              <a:t>RAISE</a:t>
            </a:r>
            <a:r>
              <a:rPr lang="en-US" sz="1500" i="1" dirty="0">
                <a:latin typeface="+mj-lt"/>
              </a:rPr>
              <a:t>. </a:t>
            </a:r>
          </a:p>
          <a:p>
            <a:pPr marL="0" marR="0" lvl="0" indent="0" algn="just" defTabSz="914400" rtl="0" eaLnBrk="1" fontAlgn="base" latinLnBrk="0" hangingPunct="1">
              <a:lnSpc>
                <a:spcPct val="100000"/>
              </a:lnSpc>
              <a:spcBef>
                <a:spcPts val="0"/>
              </a:spcBef>
              <a:spcAft>
                <a:spcPts val="0"/>
              </a:spcAft>
              <a:buClr>
                <a:srgbClr val="000000"/>
              </a:buClr>
              <a:buSzTx/>
              <a:buFont typeface="Arial"/>
              <a:buNone/>
              <a:tabLst/>
              <a:defRPr/>
            </a:pPr>
            <a:endParaRPr lang="en-GB" sz="600" b="1" i="0" u="none" strike="noStrike" kern="0" cap="none" spc="0" normalizeH="0" baseline="0" noProof="0" dirty="0">
              <a:ln>
                <a:noFill/>
              </a:ln>
              <a:solidFill>
                <a:srgbClr val="000000"/>
              </a:solidFill>
              <a:effectLst/>
              <a:uLnTx/>
              <a:uFillTx/>
              <a:latin typeface="+mj-lt"/>
              <a:ea typeface="Roboto"/>
              <a:cs typeface="Arial" panose="020B0604020202020204" pitchFamily="34" charset="0"/>
            </a:endParaRPr>
          </a:p>
          <a:p>
            <a:pPr marL="0" marR="0" lvl="0" indent="0" algn="just" defTabSz="914400" rtl="0" eaLnBrk="1" fontAlgn="base" latinLnBrk="0" hangingPunct="1">
              <a:lnSpc>
                <a:spcPct val="150000"/>
              </a:lnSpc>
              <a:spcBef>
                <a:spcPts val="0"/>
              </a:spcBef>
              <a:spcAft>
                <a:spcPts val="0"/>
              </a:spcAft>
              <a:buClr>
                <a:srgbClr val="000000"/>
              </a:buClr>
              <a:buSzTx/>
              <a:buFontTx/>
              <a:buNone/>
              <a:tabLst/>
              <a:defRPr/>
            </a:pPr>
            <a:r>
              <a:rPr kumimoji="0" lang="en-GB" sz="1800" b="1" i="0" u="none" strike="noStrike" kern="0" cap="none" spc="0" normalizeH="0" baseline="0" noProof="0" dirty="0">
                <a:ln>
                  <a:noFill/>
                </a:ln>
                <a:solidFill>
                  <a:srgbClr val="000000"/>
                </a:solidFill>
                <a:effectLst/>
                <a:uLnTx/>
                <a:uFillTx/>
                <a:latin typeface="+mj-lt"/>
                <a:ea typeface="Roboto"/>
                <a:cs typeface="Arial" panose="020B0604020202020204" pitchFamily="34" charset="0"/>
                <a:sym typeface="Arial"/>
              </a:rPr>
              <a:t>AI Continent Action Plan – April 2025</a:t>
            </a:r>
          </a:p>
          <a:p>
            <a:pPr marL="0" marR="0" lvl="0" indent="0" algn="just" defTabSz="914400" rtl="0" eaLnBrk="1" fontAlgn="base" latinLnBrk="0" hangingPunct="1">
              <a:lnSpc>
                <a:spcPct val="150000"/>
              </a:lnSpc>
              <a:spcBef>
                <a:spcPts val="0"/>
              </a:spcBef>
              <a:spcAft>
                <a:spcPts val="0"/>
              </a:spcAft>
              <a:buClr>
                <a:srgbClr val="000000"/>
              </a:buClr>
              <a:buSzTx/>
              <a:buFontTx/>
              <a:buNone/>
              <a:tabLst/>
              <a:defRPr/>
            </a:pPr>
            <a:r>
              <a:rPr kumimoji="0" lang="en-GB" sz="1800" b="1" i="0" u="none" strike="noStrike" kern="0" cap="none" spc="0" normalizeH="0" baseline="0" noProof="0" dirty="0">
                <a:ln>
                  <a:noFill/>
                </a:ln>
                <a:solidFill>
                  <a:srgbClr val="000000"/>
                </a:solidFill>
                <a:effectLst/>
                <a:uLnTx/>
                <a:uFillTx/>
                <a:latin typeface="+mj-lt"/>
                <a:ea typeface="Roboto"/>
                <a:cs typeface="Arial" panose="020B0604020202020204" pitchFamily="34" charset="0"/>
                <a:sym typeface="Arial"/>
              </a:rPr>
              <a:t>AI in Science Strategy – October 2025</a:t>
            </a:r>
          </a:p>
          <a:p>
            <a:pPr marL="285750" lvl="1" indent="-285750" algn="just" fontAlgn="base">
              <a:buClr>
                <a:srgbClr val="000000"/>
              </a:buClr>
              <a:buFont typeface="Arial" panose="020B0604020202020204" pitchFamily="34" charset="0"/>
              <a:buChar char="•"/>
              <a:defRPr/>
            </a:pPr>
            <a:r>
              <a:rPr lang="en-US" sz="1500" dirty="0">
                <a:latin typeface="+mj-lt"/>
              </a:rPr>
              <a:t>RAISE (the Resource for AI Science in Europe) will work closely with </a:t>
            </a:r>
            <a:r>
              <a:rPr lang="en-US" sz="1500" b="1" dirty="0">
                <a:latin typeface="+mj-lt"/>
              </a:rPr>
              <a:t>EOSC</a:t>
            </a:r>
            <a:r>
              <a:rPr lang="en-US" sz="1500" dirty="0">
                <a:latin typeface="+mj-lt"/>
              </a:rPr>
              <a:t>, as well as the other Data Spaces, to make high-quality AI-ready data available for AI science.</a:t>
            </a:r>
            <a:endParaRPr lang="en-US" sz="1500" dirty="0">
              <a:latin typeface="+mj-lt"/>
              <a:ea typeface="+mn-ea"/>
              <a:cs typeface="Arial" panose="020B0604020202020204" pitchFamily="34" charset="0"/>
            </a:endParaRPr>
          </a:p>
          <a:p>
            <a:pPr marL="285750" lvl="1" indent="-285750" algn="just" fontAlgn="base">
              <a:buClr>
                <a:srgbClr val="000000"/>
              </a:buClr>
              <a:buFont typeface="Arial" panose="020B0604020202020204" pitchFamily="34" charset="0"/>
              <a:buChar char="•"/>
              <a:defRPr/>
            </a:pPr>
            <a:r>
              <a:rPr kumimoji="0" lang="en-US" sz="1500" b="0" i="0" u="none" strike="noStrike" kern="0" cap="none" spc="0" normalizeH="0" baseline="0" noProof="0" dirty="0">
                <a:ln>
                  <a:noFill/>
                </a:ln>
                <a:solidFill>
                  <a:srgbClr val="000000"/>
                </a:solidFill>
                <a:effectLst/>
                <a:uLnTx/>
                <a:uFillTx/>
                <a:latin typeface="+mj-lt"/>
                <a:ea typeface="+mn-ea"/>
                <a:sym typeface="Arial"/>
              </a:rPr>
              <a:t>The Commission will support the design of </a:t>
            </a:r>
            <a:r>
              <a:rPr kumimoji="0" lang="en-US" sz="1500" b="1" i="0" u="none" strike="noStrike" kern="0" cap="none" spc="0" normalizeH="0" baseline="0" noProof="0" dirty="0">
                <a:ln>
                  <a:noFill/>
                </a:ln>
                <a:solidFill>
                  <a:srgbClr val="000000"/>
                </a:solidFill>
                <a:effectLst/>
                <a:uLnTx/>
                <a:uFillTx/>
                <a:latin typeface="+mj-lt"/>
                <a:ea typeface="+mn-ea"/>
                <a:sym typeface="Arial"/>
              </a:rPr>
              <a:t>Data Labs </a:t>
            </a:r>
            <a:r>
              <a:rPr kumimoji="0" lang="en-US" sz="1500" b="0" i="0" u="none" strike="noStrike" kern="0" cap="none" spc="0" normalizeH="0" baseline="0" noProof="0" dirty="0">
                <a:ln>
                  <a:noFill/>
                </a:ln>
                <a:solidFill>
                  <a:srgbClr val="000000"/>
                </a:solidFill>
                <a:effectLst/>
                <a:uLnTx/>
                <a:uFillTx/>
                <a:latin typeface="+mj-lt"/>
                <a:ea typeface="+mn-ea"/>
                <a:sym typeface="Arial"/>
              </a:rPr>
              <a:t>and their linking with </a:t>
            </a:r>
            <a:r>
              <a:rPr kumimoji="0" lang="en-US" sz="1500" i="0" u="none" strike="noStrike" kern="0" cap="none" spc="0" normalizeH="0" baseline="0" noProof="0" dirty="0">
                <a:ln>
                  <a:noFill/>
                </a:ln>
                <a:solidFill>
                  <a:srgbClr val="000000"/>
                </a:solidFill>
                <a:effectLst/>
                <a:uLnTx/>
                <a:uFillTx/>
                <a:latin typeface="+mj-lt"/>
                <a:ea typeface="+mn-ea"/>
                <a:sym typeface="Arial"/>
              </a:rPr>
              <a:t>Common European Data Spaces, in particular </a:t>
            </a:r>
            <a:r>
              <a:rPr kumimoji="0" lang="en-US" sz="1500" b="1" i="0" u="none" strike="noStrike" kern="0" cap="none" spc="0" normalizeH="0" baseline="0" noProof="0" dirty="0">
                <a:ln>
                  <a:noFill/>
                </a:ln>
                <a:solidFill>
                  <a:srgbClr val="000000"/>
                </a:solidFill>
                <a:effectLst/>
                <a:uLnTx/>
                <a:uFillTx/>
                <a:latin typeface="+mj-lt"/>
                <a:ea typeface="+mn-ea"/>
                <a:sym typeface="Arial"/>
              </a:rPr>
              <a:t>EOSC</a:t>
            </a:r>
            <a:r>
              <a:rPr kumimoji="0" lang="en-US" sz="1500" b="0" i="0" u="none" strike="noStrike" kern="0" cap="none" spc="0" normalizeH="0" baseline="0" noProof="0" dirty="0">
                <a:ln>
                  <a:noFill/>
                </a:ln>
                <a:solidFill>
                  <a:srgbClr val="000000"/>
                </a:solidFill>
                <a:effectLst/>
                <a:uLnTx/>
                <a:uFillTx/>
                <a:latin typeface="+mj-lt"/>
                <a:ea typeface="+mn-ea"/>
                <a:sym typeface="Arial"/>
              </a:rPr>
              <a:t>, to ensure their suitability for scientific research</a:t>
            </a:r>
            <a:r>
              <a:rPr lang="en-US" sz="1500" kern="0" dirty="0">
                <a:solidFill>
                  <a:srgbClr val="000000"/>
                </a:solidFill>
                <a:latin typeface="+mj-lt"/>
                <a:sym typeface="Arial"/>
              </a:rPr>
              <a:t>.</a:t>
            </a:r>
            <a:endParaRPr kumimoji="0" lang="en-US" sz="1500" b="0" i="0" u="none" strike="noStrike" kern="0" cap="none" spc="0" normalizeH="0" baseline="0" noProof="0" dirty="0">
              <a:ln>
                <a:noFill/>
              </a:ln>
              <a:solidFill>
                <a:srgbClr val="000000"/>
              </a:solidFill>
              <a:effectLst/>
              <a:uLnTx/>
              <a:uFillTx/>
              <a:latin typeface="+mj-lt"/>
              <a:ea typeface="+mn-ea"/>
              <a:sym typeface="Arial"/>
            </a:endParaRPr>
          </a:p>
          <a:p>
            <a:pPr marR="0" lvl="0" algn="just" defTabSz="914400" rtl="0" eaLnBrk="1" fontAlgn="base" latinLnBrk="0" hangingPunct="1">
              <a:lnSpc>
                <a:spcPct val="100000"/>
              </a:lnSpc>
              <a:spcBef>
                <a:spcPts val="0"/>
              </a:spcBef>
              <a:spcAft>
                <a:spcPts val="0"/>
              </a:spcAft>
              <a:buClr>
                <a:srgbClr val="000000"/>
              </a:buClr>
              <a:buSzTx/>
              <a:tabLst/>
              <a:defRPr/>
            </a:pPr>
            <a:endParaRPr lang="en-US" sz="1600" kern="0" dirty="0">
              <a:solidFill>
                <a:srgbClr val="000000"/>
              </a:solidFill>
              <a:latin typeface="+mj-lt"/>
              <a:cs typeface="Arial" panose="020B0604020202020204" pitchFamily="34" charset="0"/>
              <a:sym typeface="Arial"/>
            </a:endParaRPr>
          </a:p>
        </p:txBody>
      </p:sp>
      <p:sp>
        <p:nvSpPr>
          <p:cNvPr id="4" name="TextBox 3">
            <a:extLst>
              <a:ext uri="{FF2B5EF4-FFF2-40B4-BE49-F238E27FC236}">
                <a16:creationId xmlns:a16="http://schemas.microsoft.com/office/drawing/2014/main" id="{0BC6899D-B5E7-A426-670C-BBB04E2D0994}"/>
              </a:ext>
            </a:extLst>
          </p:cNvPr>
          <p:cNvSpPr txBox="1"/>
          <p:nvPr/>
        </p:nvSpPr>
        <p:spPr>
          <a:xfrm>
            <a:off x="3047281" y="3275112"/>
            <a:ext cx="6094562" cy="307777"/>
          </a:xfrm>
          <a:prstGeom prst="rect">
            <a:avLst/>
          </a:prstGeom>
          <a:noFill/>
        </p:spPr>
        <p:txBody>
          <a:bodyPr wrap="square">
            <a:spAutoFit/>
          </a:bodyPr>
          <a:lstStyle/>
          <a:p>
            <a:r>
              <a:rPr lang="en-IE"/>
              <a:t> </a:t>
            </a:r>
          </a:p>
        </p:txBody>
      </p:sp>
      <p:pic>
        <p:nvPicPr>
          <p:cNvPr id="1030" name="Picture 6">
            <a:extLst>
              <a:ext uri="{FF2B5EF4-FFF2-40B4-BE49-F238E27FC236}">
                <a16:creationId xmlns:a16="http://schemas.microsoft.com/office/drawing/2014/main" id="{4406D6DC-DE85-0650-5236-676AB08160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56" t="5342" r="4096" b="3588"/>
          <a:stretch>
            <a:fillRect/>
          </a:stretch>
        </p:blipFill>
        <p:spPr bwMode="auto">
          <a:xfrm>
            <a:off x="10745366" y="129600"/>
            <a:ext cx="1092425" cy="14023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D6DBCF7A-974E-C8D4-8C1F-A368A90CD93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59"/>
          <a:stretch>
            <a:fillRect/>
          </a:stretch>
        </p:blipFill>
        <p:spPr bwMode="auto">
          <a:xfrm>
            <a:off x="9309500" y="129600"/>
            <a:ext cx="1139610" cy="140234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4B32045-5B38-3F71-B473-B32A4120E4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6425" y="129600"/>
            <a:ext cx="1139610" cy="14464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C760A44-8DAB-DA27-1002-E37BB6936CBD}"/>
              </a:ext>
            </a:extLst>
          </p:cNvPr>
          <p:cNvSpPr txBox="1"/>
          <p:nvPr/>
        </p:nvSpPr>
        <p:spPr>
          <a:xfrm>
            <a:off x="7983792" y="1561800"/>
            <a:ext cx="662078" cy="307777"/>
          </a:xfrm>
          <a:prstGeom prst="rect">
            <a:avLst/>
          </a:prstGeom>
          <a:noFill/>
        </p:spPr>
        <p:txBody>
          <a:bodyPr wrap="square">
            <a:spAutoFit/>
          </a:bodyPr>
          <a:lstStyle/>
          <a:p>
            <a:r>
              <a:rPr lang="en-US" sz="1200" b="1" i="0" u="none" strike="noStrike">
                <a:solidFill>
                  <a:srgbClr val="000000"/>
                </a:solidFill>
                <a:effectLst/>
                <a:latin typeface="Arial" panose="020B0604020202020204" pitchFamily="34" charset="0"/>
              </a:rPr>
              <a:t>Letta</a:t>
            </a:r>
            <a:r>
              <a:rPr lang="en-US" sz="1400" b="0" i="0">
                <a:solidFill>
                  <a:srgbClr val="000000"/>
                </a:solidFill>
                <a:effectLst/>
                <a:latin typeface="Arial" panose="020B0604020202020204" pitchFamily="34" charset="0"/>
              </a:rPr>
              <a:t>​</a:t>
            </a:r>
            <a:endParaRPr lang="en-IE"/>
          </a:p>
        </p:txBody>
      </p:sp>
      <p:sp>
        <p:nvSpPr>
          <p:cNvPr id="7" name="TextBox 6">
            <a:extLst>
              <a:ext uri="{FF2B5EF4-FFF2-40B4-BE49-F238E27FC236}">
                <a16:creationId xmlns:a16="http://schemas.microsoft.com/office/drawing/2014/main" id="{892822E6-163E-5DF7-15D5-4CC3EDB76810}"/>
              </a:ext>
            </a:extLst>
          </p:cNvPr>
          <p:cNvSpPr txBox="1"/>
          <p:nvPr/>
        </p:nvSpPr>
        <p:spPr>
          <a:xfrm>
            <a:off x="9427506" y="1531943"/>
            <a:ext cx="725348" cy="307777"/>
          </a:xfrm>
          <a:prstGeom prst="rect">
            <a:avLst/>
          </a:prstGeom>
          <a:noFill/>
        </p:spPr>
        <p:txBody>
          <a:bodyPr wrap="square">
            <a:spAutoFit/>
          </a:bodyPr>
          <a:lstStyle/>
          <a:p>
            <a:r>
              <a:rPr lang="en-US" sz="1200" b="1" i="0" u="none" strike="noStrike">
                <a:solidFill>
                  <a:srgbClr val="000000"/>
                </a:solidFill>
                <a:effectLst/>
                <a:latin typeface="Arial" panose="020B0604020202020204" pitchFamily="34" charset="0"/>
              </a:rPr>
              <a:t>Draghi</a:t>
            </a:r>
            <a:r>
              <a:rPr lang="en-US" sz="1400" b="0" i="0">
                <a:solidFill>
                  <a:srgbClr val="000000"/>
                </a:solidFill>
                <a:effectLst/>
                <a:latin typeface="Arial" panose="020B0604020202020204" pitchFamily="34" charset="0"/>
              </a:rPr>
              <a:t>​</a:t>
            </a:r>
            <a:endParaRPr lang="en-IE"/>
          </a:p>
        </p:txBody>
      </p:sp>
      <p:sp>
        <p:nvSpPr>
          <p:cNvPr id="8" name="TextBox 7">
            <a:extLst>
              <a:ext uri="{FF2B5EF4-FFF2-40B4-BE49-F238E27FC236}">
                <a16:creationId xmlns:a16="http://schemas.microsoft.com/office/drawing/2014/main" id="{959F6A91-C337-BE31-9124-63A872646017}"/>
              </a:ext>
            </a:extLst>
          </p:cNvPr>
          <p:cNvSpPr txBox="1"/>
          <p:nvPr/>
        </p:nvSpPr>
        <p:spPr>
          <a:xfrm>
            <a:off x="10745366" y="1575985"/>
            <a:ext cx="1290684" cy="307777"/>
          </a:xfrm>
          <a:prstGeom prst="rect">
            <a:avLst/>
          </a:prstGeom>
          <a:noFill/>
        </p:spPr>
        <p:txBody>
          <a:bodyPr wrap="square">
            <a:spAutoFit/>
          </a:bodyPr>
          <a:lstStyle/>
          <a:p>
            <a:r>
              <a:rPr lang="en-US" sz="1200" b="1" i="0" u="none" strike="noStrike">
                <a:solidFill>
                  <a:srgbClr val="000000"/>
                </a:solidFill>
                <a:effectLst/>
                <a:latin typeface="Arial" panose="020B0604020202020204" pitchFamily="34" charset="0"/>
              </a:rPr>
              <a:t>Heitor et al.</a:t>
            </a:r>
            <a:r>
              <a:rPr lang="en-US" sz="1400" b="0" i="0">
                <a:solidFill>
                  <a:srgbClr val="000000"/>
                </a:solidFill>
                <a:effectLst/>
                <a:latin typeface="Arial" panose="020B0604020202020204" pitchFamily="34" charset="0"/>
              </a:rPr>
              <a:t>​</a:t>
            </a:r>
            <a:endParaRPr lang="en-IE"/>
          </a:p>
        </p:txBody>
      </p:sp>
      <p:sp>
        <p:nvSpPr>
          <p:cNvPr id="3" name="TextBox 2">
            <a:extLst>
              <a:ext uri="{FF2B5EF4-FFF2-40B4-BE49-F238E27FC236}">
                <a16:creationId xmlns:a16="http://schemas.microsoft.com/office/drawing/2014/main" id="{38546683-3B68-A5D1-F88C-158824FBD23C}"/>
              </a:ext>
            </a:extLst>
          </p:cNvPr>
          <p:cNvSpPr txBox="1"/>
          <p:nvPr/>
        </p:nvSpPr>
        <p:spPr>
          <a:xfrm>
            <a:off x="508000" y="5580727"/>
            <a:ext cx="10028296"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rtl="0"/>
            <a:r>
              <a:rPr lang="en-US" sz="1800" b="1" i="0" u="none" strike="noStrike" baseline="0" dirty="0">
                <a:solidFill>
                  <a:srgbClr val="000000"/>
                </a:solidFill>
                <a:latin typeface="Arial"/>
                <a:ea typeface="Segoe UI"/>
                <a:cs typeface="Segoe UI"/>
              </a:rPr>
              <a:t>Data Union Strategy – November 2025</a:t>
            </a:r>
            <a:r>
              <a:rPr lang="en-US" sz="1800" b="0" i="0" dirty="0">
                <a:solidFill>
                  <a:srgbClr val="000000"/>
                </a:solidFill>
                <a:latin typeface="Arial"/>
                <a:ea typeface="Segoe UI"/>
                <a:cs typeface="Segoe UI"/>
              </a:rPr>
              <a:t>​</a:t>
            </a:r>
          </a:p>
          <a:p>
            <a:pPr marL="285750" indent="-285750" algn="just">
              <a:buFont typeface="Arial,Sans-Serif"/>
              <a:buChar char="•"/>
            </a:pPr>
            <a:r>
              <a:rPr lang="en-US" sz="1500" b="0" i="1" u="none" strike="noStrike" baseline="0" dirty="0">
                <a:solidFill>
                  <a:srgbClr val="000000"/>
                </a:solidFill>
                <a:latin typeface="Arial"/>
                <a:ea typeface="Arial"/>
                <a:cs typeface="Arial"/>
              </a:rPr>
              <a:t>Data Labs (…) give companies and researchers secure, practical access to high-quality datasets, the support they need </a:t>
            </a:r>
            <a:r>
              <a:rPr lang="en-US" sz="1500" i="1" dirty="0"/>
              <a:t>to ensure</a:t>
            </a:r>
            <a:r>
              <a:rPr lang="en-US" sz="1500" b="0" i="1" u="none" strike="noStrike" baseline="0" dirty="0">
                <a:solidFill>
                  <a:srgbClr val="000000"/>
                </a:solidFill>
                <a:latin typeface="Arial"/>
                <a:ea typeface="Arial"/>
                <a:cs typeface="Arial"/>
              </a:rPr>
              <a:t> compliance with EU rules, and offer tools, guidance, and trusted environments for data pooling, curation, labelling </a:t>
            </a:r>
            <a:r>
              <a:rPr lang="en-US" sz="1500" i="1" dirty="0"/>
              <a:t>and </a:t>
            </a:r>
            <a:r>
              <a:rPr lang="en-US" sz="1500" i="1" dirty="0" err="1"/>
              <a:t>pseudonymisation</a:t>
            </a:r>
            <a:r>
              <a:rPr lang="en-US" sz="1500" b="0" i="1" u="none" strike="noStrike" baseline="0" dirty="0">
                <a:solidFill>
                  <a:srgbClr val="000000"/>
                </a:solidFill>
                <a:latin typeface="Arial"/>
                <a:ea typeface="Arial"/>
                <a:cs typeface="Arial"/>
              </a:rPr>
              <a:t>. </a:t>
            </a:r>
          </a:p>
          <a:p>
            <a:pPr algn="ctr"/>
            <a:endParaRPr lang="en-US" dirty="0"/>
          </a:p>
        </p:txBody>
      </p:sp>
    </p:spTree>
    <p:extLst>
      <p:ext uri="{BB962C8B-B14F-4D97-AF65-F5344CB8AC3E}">
        <p14:creationId xmlns:p14="http://schemas.microsoft.com/office/powerpoint/2010/main" val="3020263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6CAB8-0A87-D349-9055-D670F3D9A2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B6E63-E345-AB0C-0359-9CCA822ACF69}"/>
              </a:ext>
            </a:extLst>
          </p:cNvPr>
          <p:cNvSpPr>
            <a:spLocks noGrp="1"/>
          </p:cNvSpPr>
          <p:nvPr>
            <p:ph type="title"/>
          </p:nvPr>
        </p:nvSpPr>
        <p:spPr/>
        <p:txBody>
          <a:bodyPr/>
          <a:lstStyle/>
          <a:p>
            <a:r>
              <a:rPr lang="en-US" sz="3600" dirty="0"/>
              <a:t>EOSC: A joint initiative at EU, national and community levels</a:t>
            </a:r>
            <a:endParaRPr lang="en-IE" sz="3600" b="1" i="1" u="sng" dirty="0">
              <a:solidFill>
                <a:srgbClr val="FF0000"/>
              </a:solidFill>
            </a:endParaRPr>
          </a:p>
        </p:txBody>
      </p:sp>
      <p:sp>
        <p:nvSpPr>
          <p:cNvPr id="3" name="TextBox 2">
            <a:extLst>
              <a:ext uri="{FF2B5EF4-FFF2-40B4-BE49-F238E27FC236}">
                <a16:creationId xmlns:a16="http://schemas.microsoft.com/office/drawing/2014/main" id="{15463FE6-CA28-18B7-EE53-0927C563D4A8}"/>
              </a:ext>
            </a:extLst>
          </p:cNvPr>
          <p:cNvSpPr txBox="1"/>
          <p:nvPr/>
        </p:nvSpPr>
        <p:spPr>
          <a:xfrm>
            <a:off x="5078164" y="1519402"/>
            <a:ext cx="6895841" cy="510909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Resource </a:t>
            </a:r>
            <a:r>
              <a:rPr kumimoji="0" lang="en-US" b="0" i="0" u="none" strike="noStrike" kern="1200" cap="none" spc="0" normalizeH="0" baseline="0" noProof="0" dirty="0" err="1">
                <a:ln>
                  <a:noFill/>
                </a:ln>
                <a:solidFill>
                  <a:srgbClr val="4D4D4D">
                    <a:lumMod val="50000"/>
                  </a:srgbClr>
                </a:solidFill>
                <a:effectLst/>
                <a:uLnTx/>
                <a:uFillTx/>
                <a:latin typeface="Arial"/>
                <a:ea typeface="+mn-ea"/>
                <a:cs typeface="+mn-cs"/>
              </a:rPr>
              <a:t>mobilisation</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a:t>
            </a:r>
            <a:r>
              <a:rPr lang="en-US" dirty="0">
                <a:solidFill>
                  <a:srgbClr val="4D4D4D">
                    <a:lumMod val="50000"/>
                  </a:srgbClr>
                </a:solidFill>
                <a:latin typeface="Arial"/>
              </a:rPr>
              <a:t>and</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H</a:t>
            </a:r>
            <a:r>
              <a:rPr lang="en-US" dirty="0">
                <a:solidFill>
                  <a:srgbClr val="4D4D4D">
                    <a:lumMod val="50000"/>
                  </a:srgbClr>
                </a:solidFill>
                <a:latin typeface="Arial"/>
              </a:rPr>
              <a:t>E</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funding security</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Strategic R&amp;I Agenda</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Community </a:t>
            </a:r>
            <a:r>
              <a:rPr lang="en-US" dirty="0">
                <a:solidFill>
                  <a:srgbClr val="4D4D4D">
                    <a:lumMod val="50000"/>
                  </a:srgbClr>
                </a:solidFill>
                <a:latin typeface="Arial"/>
              </a:rPr>
              <a:t>i</a:t>
            </a:r>
            <a:r>
              <a:rPr kumimoji="0" lang="en-US" b="0" i="0" u="none" strike="noStrike" kern="1200" cap="none" spc="0" normalizeH="0" baseline="0" noProof="0" dirty="0" err="1">
                <a:ln>
                  <a:noFill/>
                </a:ln>
                <a:solidFill>
                  <a:srgbClr val="4D4D4D">
                    <a:lumMod val="50000"/>
                  </a:srgbClr>
                </a:solidFill>
                <a:effectLst/>
                <a:uLnTx/>
                <a:uFillTx/>
                <a:latin typeface="Arial"/>
                <a:ea typeface="+mn-ea"/>
                <a:cs typeface="+mn-cs"/>
              </a:rPr>
              <a:t>nput</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for EOSC in Horizon Europe</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Advice</a:t>
            </a:r>
            <a:r>
              <a:rPr lang="en-US" dirty="0">
                <a:solidFill>
                  <a:srgbClr val="4D4D4D">
                    <a:lumMod val="50000"/>
                  </a:srgbClr>
                </a:solidFill>
                <a:latin typeface="Arial"/>
              </a:rPr>
              <a:t>;</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national coordination</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Position on EOSC in </a:t>
            </a:r>
            <a:r>
              <a:rPr lang="en-US" dirty="0">
                <a:solidFill>
                  <a:srgbClr val="4D4D4D">
                    <a:lumMod val="50000"/>
                  </a:srgbClr>
                </a:solidFill>
                <a:latin typeface="Arial"/>
              </a:rPr>
              <a:t>FP10</a:t>
            </a:r>
            <a:endParaRPr kumimoji="0" lang="en-US" b="0" i="0" u="none" strike="noStrike" kern="1200" cap="none" spc="0" normalizeH="0" baseline="0" noProof="0" dirty="0">
              <a:ln>
                <a:noFill/>
              </a:ln>
              <a:solidFill>
                <a:srgbClr val="4D4D4D">
                  <a:lumMod val="50000"/>
                </a:srgbClr>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US" dirty="0">
                <a:solidFill>
                  <a:srgbClr val="4D4D4D">
                    <a:lumMod val="50000"/>
                  </a:srgbClr>
                </a:solidFill>
                <a:latin typeface="Arial"/>
              </a:rPr>
              <a:t>P</a:t>
            </a:r>
            <a:r>
              <a:rPr kumimoji="0" lang="en-US" b="0" i="0" u="none" strike="noStrike" kern="1200" cap="none" spc="0" normalizeH="0" baseline="0" noProof="0" dirty="0" err="1">
                <a:ln>
                  <a:noFill/>
                </a:ln>
                <a:solidFill>
                  <a:srgbClr val="4D4D4D">
                    <a:lumMod val="50000"/>
                  </a:srgbClr>
                </a:solidFill>
                <a:effectLst/>
                <a:uLnTx/>
                <a:uFillTx/>
                <a:latin typeface="Arial"/>
                <a:ea typeface="+mn-ea"/>
                <a:cs typeface="+mn-cs"/>
              </a:rPr>
              <a:t>olicy</a:t>
            </a: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 opinions</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Financial estimates for EOSC post-27</a:t>
            </a:r>
          </a:p>
          <a:p>
            <a:pPr marL="342900" marR="0" lvl="0" indent="-34290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US" b="0" i="0" u="none" strike="noStrike" kern="1200" cap="none" spc="0" normalizeH="0" baseline="0" noProof="0" dirty="0">
                <a:ln>
                  <a:noFill/>
                </a:ln>
                <a:solidFill>
                  <a:srgbClr val="4D4D4D">
                    <a:lumMod val="50000"/>
                  </a:srgbClr>
                </a:solidFill>
                <a:effectLst/>
                <a:uLnTx/>
                <a:uFillTx/>
                <a:latin typeface="Arial"/>
                <a:ea typeface="+mn-ea"/>
                <a:cs typeface="+mn-cs"/>
              </a:rPr>
              <a:t>EOSC Open Science Observatory</a:t>
            </a:r>
          </a:p>
          <a:p>
            <a:pPr marL="285750" lvl="0" indent="-285750">
              <a:spcAft>
                <a:spcPts val="1200"/>
              </a:spcAft>
              <a:buFont typeface="Wingdings" panose="05000000000000000000" pitchFamily="2" charset="2"/>
              <a:buChar char="ü"/>
              <a:defRPr/>
            </a:pPr>
            <a:r>
              <a:rPr lang="en-US" dirty="0">
                <a:solidFill>
                  <a:srgbClr val="4D4D4D">
                    <a:lumMod val="50000"/>
                  </a:srgbClr>
                </a:solidFill>
              </a:rPr>
              <a:t>Strategic Steer to Federation build-up</a:t>
            </a:r>
          </a:p>
          <a:p>
            <a:pPr marL="285750" lvl="0" indent="-285750">
              <a:spcAft>
                <a:spcPts val="1200"/>
              </a:spcAft>
              <a:buFont typeface="Wingdings" panose="05000000000000000000" pitchFamily="2" charset="2"/>
              <a:buChar char="ü"/>
              <a:defRPr/>
            </a:pPr>
            <a:r>
              <a:rPr lang="en-US" dirty="0">
                <a:solidFill>
                  <a:srgbClr val="4D4D4D">
                    <a:lumMod val="50000"/>
                  </a:srgbClr>
                </a:solidFill>
              </a:rPr>
              <a:t>EOSC Federation Handbook</a:t>
            </a:r>
          </a:p>
          <a:p>
            <a:pPr marL="285750" lvl="0" indent="-285750">
              <a:spcAft>
                <a:spcPts val="1200"/>
              </a:spcAft>
              <a:buFont typeface="Wingdings" panose="05000000000000000000" pitchFamily="2" charset="2"/>
              <a:buChar char="ü"/>
              <a:defRPr/>
            </a:pPr>
            <a:r>
              <a:rPr lang="en-US" dirty="0">
                <a:solidFill>
                  <a:srgbClr val="4D4D4D">
                    <a:lumMod val="50000"/>
                  </a:srgbClr>
                </a:solidFill>
              </a:rPr>
              <a:t>EOSC post-2027</a:t>
            </a:r>
          </a:p>
          <a:p>
            <a:pPr marL="285750" lvl="0" indent="-285750">
              <a:spcAft>
                <a:spcPts val="1200"/>
              </a:spcAft>
              <a:buFont typeface="Wingdings" panose="05000000000000000000" pitchFamily="2" charset="2"/>
              <a:buChar char="ü"/>
              <a:defRPr/>
            </a:pPr>
            <a:r>
              <a:rPr lang="en-US" dirty="0">
                <a:solidFill>
                  <a:srgbClr val="4D4D4D">
                    <a:lumMod val="50000"/>
                  </a:srgbClr>
                </a:solidFill>
              </a:rPr>
              <a:t>ESFRI-EOSC TF </a:t>
            </a:r>
          </a:p>
        </p:txBody>
      </p:sp>
      <p:sp>
        <p:nvSpPr>
          <p:cNvPr id="19" name="TextBox 18">
            <a:extLst>
              <a:ext uri="{FF2B5EF4-FFF2-40B4-BE49-F238E27FC236}">
                <a16:creationId xmlns:a16="http://schemas.microsoft.com/office/drawing/2014/main" id="{ACAD1415-0903-61B0-9D03-2AFBD1AA629C}"/>
              </a:ext>
            </a:extLst>
          </p:cNvPr>
          <p:cNvSpPr txBox="1"/>
          <p:nvPr/>
        </p:nvSpPr>
        <p:spPr>
          <a:xfrm>
            <a:off x="10713425" y="1571992"/>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21" name="Isosceles Triangle 20">
            <a:extLst>
              <a:ext uri="{FF2B5EF4-FFF2-40B4-BE49-F238E27FC236}">
                <a16:creationId xmlns:a16="http://schemas.microsoft.com/office/drawing/2014/main" id="{0E1AABDD-08FF-710A-EA56-04035647F7EA}"/>
              </a:ext>
            </a:extLst>
          </p:cNvPr>
          <p:cNvSpPr/>
          <p:nvPr/>
        </p:nvSpPr>
        <p:spPr>
          <a:xfrm>
            <a:off x="1100872" y="2271405"/>
            <a:ext cx="2826597" cy="2272146"/>
          </a:xfrm>
          <a:prstGeom prst="triangle">
            <a:avLst/>
          </a:prstGeom>
          <a:solidFill>
            <a:srgbClr val="7D9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00" b="1">
              <a:cs typeface="Arial"/>
            </a:endParaRPr>
          </a:p>
        </p:txBody>
      </p:sp>
      <p:sp>
        <p:nvSpPr>
          <p:cNvPr id="22" name="TextBox 15">
            <a:extLst>
              <a:ext uri="{FF2B5EF4-FFF2-40B4-BE49-F238E27FC236}">
                <a16:creationId xmlns:a16="http://schemas.microsoft.com/office/drawing/2014/main" id="{E9F81C8F-544A-3C48-22BA-8C9CCA10BCC9}"/>
              </a:ext>
            </a:extLst>
          </p:cNvPr>
          <p:cNvSpPr txBox="1"/>
          <p:nvPr/>
        </p:nvSpPr>
        <p:spPr>
          <a:xfrm>
            <a:off x="1338349" y="3346954"/>
            <a:ext cx="2392279"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chemeClr val="bg1"/>
                </a:solidFill>
                <a:latin typeface="EC Square Sans Pro" panose="020B0506040000020004" pitchFamily="34" charset="0"/>
                <a:cs typeface="Arial"/>
              </a:rPr>
              <a:t>EOSC</a:t>
            </a:r>
          </a:p>
          <a:p>
            <a:pPr algn="ctr"/>
            <a:r>
              <a:rPr lang="en-US" b="1" dirty="0">
                <a:solidFill>
                  <a:schemeClr val="bg1"/>
                </a:solidFill>
                <a:latin typeface="EC Square Sans Pro" panose="020B0506040000020004" pitchFamily="34" charset="0"/>
                <a:cs typeface="Arial"/>
              </a:rPr>
              <a:t>Tripartite Governance</a:t>
            </a:r>
          </a:p>
        </p:txBody>
      </p:sp>
      <p:sp>
        <p:nvSpPr>
          <p:cNvPr id="28" name="TextBox 27">
            <a:extLst>
              <a:ext uri="{FF2B5EF4-FFF2-40B4-BE49-F238E27FC236}">
                <a16:creationId xmlns:a16="http://schemas.microsoft.com/office/drawing/2014/main" id="{397066C1-1DFE-4E6D-3DB1-22BF90E644AD}"/>
              </a:ext>
            </a:extLst>
          </p:cNvPr>
          <p:cNvSpPr txBox="1"/>
          <p:nvPr/>
        </p:nvSpPr>
        <p:spPr>
          <a:xfrm>
            <a:off x="1100872" y="4537482"/>
            <a:ext cx="2826596" cy="304922"/>
          </a:xfrm>
          <a:prstGeom prst="rect">
            <a:avLst/>
          </a:prstGeom>
          <a:solidFill>
            <a:srgbClr val="003399"/>
          </a:solidFill>
        </p:spPr>
        <p:txBody>
          <a:bodyPr wrap="square" rtlCol="0">
            <a:spAutoFit/>
          </a:bodyPr>
          <a:lstStyle/>
          <a:p>
            <a:pPr algn="ctr"/>
            <a:r>
              <a:rPr lang="en-US" sz="1400" dirty="0">
                <a:solidFill>
                  <a:schemeClr val="bg1"/>
                </a:solidFill>
              </a:rPr>
              <a:t>European Commission</a:t>
            </a:r>
            <a:endParaRPr lang="en-IE" sz="1400" dirty="0">
              <a:solidFill>
                <a:schemeClr val="bg1"/>
              </a:solidFill>
            </a:endParaRPr>
          </a:p>
        </p:txBody>
      </p:sp>
      <p:sp>
        <p:nvSpPr>
          <p:cNvPr id="29" name="TextBox 28">
            <a:extLst>
              <a:ext uri="{FF2B5EF4-FFF2-40B4-BE49-F238E27FC236}">
                <a16:creationId xmlns:a16="http://schemas.microsoft.com/office/drawing/2014/main" id="{B613D8AF-9D2C-ED89-3A19-F9AD1ACFAA71}"/>
              </a:ext>
            </a:extLst>
          </p:cNvPr>
          <p:cNvSpPr txBox="1"/>
          <p:nvPr/>
        </p:nvSpPr>
        <p:spPr>
          <a:xfrm rot="18120000">
            <a:off x="345218" y="3176471"/>
            <a:ext cx="2650919" cy="307777"/>
          </a:xfrm>
          <a:prstGeom prst="rect">
            <a:avLst/>
          </a:prstGeom>
          <a:solidFill>
            <a:srgbClr val="FFC000"/>
          </a:solidFill>
        </p:spPr>
        <p:txBody>
          <a:bodyPr wrap="square" rtlCol="0">
            <a:spAutoFit/>
          </a:bodyPr>
          <a:lstStyle/>
          <a:p>
            <a:pPr algn="ctr"/>
            <a:r>
              <a:rPr lang="en-US" sz="1400" dirty="0"/>
              <a:t>Member States &amp; associated c.</a:t>
            </a:r>
            <a:endParaRPr lang="en-IE" sz="1400" dirty="0"/>
          </a:p>
        </p:txBody>
      </p:sp>
      <p:sp>
        <p:nvSpPr>
          <p:cNvPr id="30" name="TextBox 29">
            <a:extLst>
              <a:ext uri="{FF2B5EF4-FFF2-40B4-BE49-F238E27FC236}">
                <a16:creationId xmlns:a16="http://schemas.microsoft.com/office/drawing/2014/main" id="{83EF7106-975D-89C4-8D14-385E117DF53D}"/>
              </a:ext>
            </a:extLst>
          </p:cNvPr>
          <p:cNvSpPr txBox="1"/>
          <p:nvPr/>
        </p:nvSpPr>
        <p:spPr>
          <a:xfrm rot="3480000">
            <a:off x="2031510" y="3182632"/>
            <a:ext cx="2646262" cy="304922"/>
          </a:xfrm>
          <a:prstGeom prst="rect">
            <a:avLst/>
          </a:prstGeom>
          <a:solidFill>
            <a:srgbClr val="97EBFF"/>
          </a:solidFill>
        </p:spPr>
        <p:txBody>
          <a:bodyPr wrap="square" rtlCol="0">
            <a:spAutoFit/>
          </a:bodyPr>
          <a:lstStyle/>
          <a:p>
            <a:pPr algn="ctr"/>
            <a:r>
              <a:rPr lang="en-US" sz="1400" dirty="0"/>
              <a:t>EOSC Association</a:t>
            </a:r>
            <a:endParaRPr lang="en-IE" sz="1400" dirty="0"/>
          </a:p>
        </p:txBody>
      </p:sp>
      <p:sp>
        <p:nvSpPr>
          <p:cNvPr id="32" name="TextBox 31">
            <a:extLst>
              <a:ext uri="{FF2B5EF4-FFF2-40B4-BE49-F238E27FC236}">
                <a16:creationId xmlns:a16="http://schemas.microsoft.com/office/drawing/2014/main" id="{E9EB666E-77D8-3A4B-9710-E75203E7BEBD}"/>
              </a:ext>
            </a:extLst>
          </p:cNvPr>
          <p:cNvSpPr txBox="1"/>
          <p:nvPr/>
        </p:nvSpPr>
        <p:spPr>
          <a:xfrm>
            <a:off x="10229271" y="2426828"/>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33" name="TextBox 32">
            <a:extLst>
              <a:ext uri="{FF2B5EF4-FFF2-40B4-BE49-F238E27FC236}">
                <a16:creationId xmlns:a16="http://schemas.microsoft.com/office/drawing/2014/main" id="{07118D83-6DA7-86F6-A93E-BC590DB9332C}"/>
              </a:ext>
            </a:extLst>
          </p:cNvPr>
          <p:cNvSpPr txBox="1"/>
          <p:nvPr/>
        </p:nvSpPr>
        <p:spPr>
          <a:xfrm>
            <a:off x="8545197" y="2844394"/>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34" name="TextBox 33">
            <a:extLst>
              <a:ext uri="{FF2B5EF4-FFF2-40B4-BE49-F238E27FC236}">
                <a16:creationId xmlns:a16="http://schemas.microsoft.com/office/drawing/2014/main" id="{C2DF712C-93D1-9E6E-3A49-FE3344C5A926}"/>
              </a:ext>
            </a:extLst>
          </p:cNvPr>
          <p:cNvSpPr txBox="1"/>
          <p:nvPr/>
        </p:nvSpPr>
        <p:spPr>
          <a:xfrm>
            <a:off x="8261439" y="3279362"/>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35" name="TextBox 34">
            <a:extLst>
              <a:ext uri="{FF2B5EF4-FFF2-40B4-BE49-F238E27FC236}">
                <a16:creationId xmlns:a16="http://schemas.microsoft.com/office/drawing/2014/main" id="{2F96525A-D13B-B8F9-7892-7900C9D7F07A}"/>
              </a:ext>
            </a:extLst>
          </p:cNvPr>
          <p:cNvSpPr txBox="1"/>
          <p:nvPr/>
        </p:nvSpPr>
        <p:spPr>
          <a:xfrm>
            <a:off x="7135319" y="3714273"/>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36" name="TextBox 35">
            <a:extLst>
              <a:ext uri="{FF2B5EF4-FFF2-40B4-BE49-F238E27FC236}">
                <a16:creationId xmlns:a16="http://schemas.microsoft.com/office/drawing/2014/main" id="{ED6B17E8-8BD4-44DD-FEE1-818BCBF6EEBB}"/>
              </a:ext>
            </a:extLst>
          </p:cNvPr>
          <p:cNvSpPr txBox="1"/>
          <p:nvPr/>
        </p:nvSpPr>
        <p:spPr>
          <a:xfrm>
            <a:off x="9813975" y="4133351"/>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46" name="TextBox 45">
            <a:extLst>
              <a:ext uri="{FF2B5EF4-FFF2-40B4-BE49-F238E27FC236}">
                <a16:creationId xmlns:a16="http://schemas.microsoft.com/office/drawing/2014/main" id="{1D415D52-5D13-36A5-9504-908A63281539}"/>
              </a:ext>
            </a:extLst>
          </p:cNvPr>
          <p:cNvSpPr txBox="1"/>
          <p:nvPr/>
        </p:nvSpPr>
        <p:spPr>
          <a:xfrm>
            <a:off x="10981278" y="4986510"/>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4" name="TextBox 3">
            <a:extLst>
              <a:ext uri="{FF2B5EF4-FFF2-40B4-BE49-F238E27FC236}">
                <a16:creationId xmlns:a16="http://schemas.microsoft.com/office/drawing/2014/main" id="{0DB47D34-102C-9AB0-A933-875A309C5D3F}"/>
              </a:ext>
            </a:extLst>
          </p:cNvPr>
          <p:cNvSpPr txBox="1"/>
          <p:nvPr/>
        </p:nvSpPr>
        <p:spPr>
          <a:xfrm>
            <a:off x="10321155" y="1577275"/>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5" name="TextBox 4">
            <a:extLst>
              <a:ext uri="{FF2B5EF4-FFF2-40B4-BE49-F238E27FC236}">
                <a16:creationId xmlns:a16="http://schemas.microsoft.com/office/drawing/2014/main" id="{C2D57C43-EAFC-A1B8-9C3D-6D1305BC66F7}"/>
              </a:ext>
            </a:extLst>
          </p:cNvPr>
          <p:cNvSpPr txBox="1"/>
          <p:nvPr/>
        </p:nvSpPr>
        <p:spPr>
          <a:xfrm>
            <a:off x="8231860" y="1989957"/>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6" name="TextBox 5">
            <a:extLst>
              <a:ext uri="{FF2B5EF4-FFF2-40B4-BE49-F238E27FC236}">
                <a16:creationId xmlns:a16="http://schemas.microsoft.com/office/drawing/2014/main" id="{E9C6E9F7-15CF-05CC-6E0B-1E8802A0D83E}"/>
              </a:ext>
            </a:extLst>
          </p:cNvPr>
          <p:cNvSpPr txBox="1"/>
          <p:nvPr/>
        </p:nvSpPr>
        <p:spPr>
          <a:xfrm>
            <a:off x="7842655" y="1992206"/>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7" name="TextBox 6">
            <a:extLst>
              <a:ext uri="{FF2B5EF4-FFF2-40B4-BE49-F238E27FC236}">
                <a16:creationId xmlns:a16="http://schemas.microsoft.com/office/drawing/2014/main" id="{D18C5C60-A65E-E264-8C75-D097B98833C8}"/>
              </a:ext>
            </a:extLst>
          </p:cNvPr>
          <p:cNvSpPr txBox="1"/>
          <p:nvPr/>
        </p:nvSpPr>
        <p:spPr>
          <a:xfrm>
            <a:off x="9418297" y="4133762"/>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9" name="TextBox 8">
            <a:extLst>
              <a:ext uri="{FF2B5EF4-FFF2-40B4-BE49-F238E27FC236}">
                <a16:creationId xmlns:a16="http://schemas.microsoft.com/office/drawing/2014/main" id="{6094C462-3429-E963-7CFB-A8CD4CA87415}"/>
              </a:ext>
            </a:extLst>
          </p:cNvPr>
          <p:cNvSpPr txBox="1"/>
          <p:nvPr/>
        </p:nvSpPr>
        <p:spPr>
          <a:xfrm>
            <a:off x="9441081" y="4558128"/>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10" name="TextBox 9">
            <a:extLst>
              <a:ext uri="{FF2B5EF4-FFF2-40B4-BE49-F238E27FC236}">
                <a16:creationId xmlns:a16="http://schemas.microsoft.com/office/drawing/2014/main" id="{475AD7F2-F613-96EE-9F9A-F38DDE4B04CE}"/>
              </a:ext>
            </a:extLst>
          </p:cNvPr>
          <p:cNvSpPr txBox="1"/>
          <p:nvPr/>
        </p:nvSpPr>
        <p:spPr>
          <a:xfrm>
            <a:off x="9045403" y="4558539"/>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11" name="TextBox 10">
            <a:extLst>
              <a:ext uri="{FF2B5EF4-FFF2-40B4-BE49-F238E27FC236}">
                <a16:creationId xmlns:a16="http://schemas.microsoft.com/office/drawing/2014/main" id="{0564C7F5-72F9-75B1-87E6-952709D20E3A}"/>
              </a:ext>
            </a:extLst>
          </p:cNvPr>
          <p:cNvSpPr txBox="1"/>
          <p:nvPr/>
        </p:nvSpPr>
        <p:spPr>
          <a:xfrm>
            <a:off x="9739395" y="4982904"/>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12" name="TextBox 11">
            <a:extLst>
              <a:ext uri="{FF2B5EF4-FFF2-40B4-BE49-F238E27FC236}">
                <a16:creationId xmlns:a16="http://schemas.microsoft.com/office/drawing/2014/main" id="{3E67F570-712D-43F5-2846-FB889A45252D}"/>
              </a:ext>
            </a:extLst>
          </p:cNvPr>
          <p:cNvSpPr txBox="1"/>
          <p:nvPr/>
        </p:nvSpPr>
        <p:spPr>
          <a:xfrm>
            <a:off x="9343717" y="4983315"/>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13" name="TextBox 12">
            <a:extLst>
              <a:ext uri="{FF2B5EF4-FFF2-40B4-BE49-F238E27FC236}">
                <a16:creationId xmlns:a16="http://schemas.microsoft.com/office/drawing/2014/main" id="{C6450145-20E2-8DE9-2A72-339FEBD21C3B}"/>
              </a:ext>
            </a:extLst>
          </p:cNvPr>
          <p:cNvSpPr txBox="1"/>
          <p:nvPr/>
        </p:nvSpPr>
        <p:spPr>
          <a:xfrm>
            <a:off x="10141453" y="5391830"/>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14" name="TextBox 13">
            <a:extLst>
              <a:ext uri="{FF2B5EF4-FFF2-40B4-BE49-F238E27FC236}">
                <a16:creationId xmlns:a16="http://schemas.microsoft.com/office/drawing/2014/main" id="{9E0C9565-EEA9-F60C-74CA-831887BAE79F}"/>
              </a:ext>
            </a:extLst>
          </p:cNvPr>
          <p:cNvSpPr txBox="1"/>
          <p:nvPr/>
        </p:nvSpPr>
        <p:spPr>
          <a:xfrm>
            <a:off x="8899570" y="5388224"/>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15" name="TextBox 14">
            <a:extLst>
              <a:ext uri="{FF2B5EF4-FFF2-40B4-BE49-F238E27FC236}">
                <a16:creationId xmlns:a16="http://schemas.microsoft.com/office/drawing/2014/main" id="{BD8DF979-627D-20D9-1F3B-6B3C3979CA97}"/>
              </a:ext>
            </a:extLst>
          </p:cNvPr>
          <p:cNvSpPr txBox="1"/>
          <p:nvPr/>
        </p:nvSpPr>
        <p:spPr>
          <a:xfrm>
            <a:off x="8503892" y="5388635"/>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16" name="TextBox 15">
            <a:extLst>
              <a:ext uri="{FF2B5EF4-FFF2-40B4-BE49-F238E27FC236}">
                <a16:creationId xmlns:a16="http://schemas.microsoft.com/office/drawing/2014/main" id="{5F802986-61E8-DDCB-716D-73D02D9A6C0C}"/>
              </a:ext>
            </a:extLst>
          </p:cNvPr>
          <p:cNvSpPr txBox="1"/>
          <p:nvPr/>
        </p:nvSpPr>
        <p:spPr>
          <a:xfrm>
            <a:off x="8854574" y="5823135"/>
            <a:ext cx="755405" cy="276999"/>
          </a:xfrm>
          <a:prstGeom prst="rect">
            <a:avLst/>
          </a:prstGeom>
          <a:solidFill>
            <a:srgbClr val="97EBFF"/>
          </a:solidFill>
        </p:spPr>
        <p:txBody>
          <a:bodyPr wrap="square" rtlCol="0">
            <a:spAutoFit/>
          </a:bodyPr>
          <a:lstStyle/>
          <a:p>
            <a:r>
              <a:rPr lang="en-US" sz="1200" dirty="0"/>
              <a:t>EOSC A</a:t>
            </a:r>
            <a:endParaRPr lang="en-IE" sz="1200" dirty="0"/>
          </a:p>
        </p:txBody>
      </p:sp>
      <p:sp>
        <p:nvSpPr>
          <p:cNvPr id="17" name="TextBox 16">
            <a:extLst>
              <a:ext uri="{FF2B5EF4-FFF2-40B4-BE49-F238E27FC236}">
                <a16:creationId xmlns:a16="http://schemas.microsoft.com/office/drawing/2014/main" id="{10681080-11BC-1015-130C-F1B7A8A904DA}"/>
              </a:ext>
            </a:extLst>
          </p:cNvPr>
          <p:cNvSpPr txBox="1"/>
          <p:nvPr/>
        </p:nvSpPr>
        <p:spPr>
          <a:xfrm>
            <a:off x="7609146" y="5823135"/>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18" name="TextBox 17">
            <a:extLst>
              <a:ext uri="{FF2B5EF4-FFF2-40B4-BE49-F238E27FC236}">
                <a16:creationId xmlns:a16="http://schemas.microsoft.com/office/drawing/2014/main" id="{85036B6A-7934-BEE7-7BC3-C080D4D89C4E}"/>
              </a:ext>
            </a:extLst>
          </p:cNvPr>
          <p:cNvSpPr txBox="1"/>
          <p:nvPr/>
        </p:nvSpPr>
        <p:spPr>
          <a:xfrm>
            <a:off x="7213146" y="5823135"/>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grpSp>
        <p:nvGrpSpPr>
          <p:cNvPr id="25" name="Group 24">
            <a:extLst>
              <a:ext uri="{FF2B5EF4-FFF2-40B4-BE49-F238E27FC236}">
                <a16:creationId xmlns:a16="http://schemas.microsoft.com/office/drawing/2014/main" id="{69C1FF84-4440-93A6-81C0-A2FE5E45F9D6}"/>
              </a:ext>
            </a:extLst>
          </p:cNvPr>
          <p:cNvGrpSpPr/>
          <p:nvPr/>
        </p:nvGrpSpPr>
        <p:grpSpPr>
          <a:xfrm>
            <a:off x="764154" y="4450964"/>
            <a:ext cx="317667" cy="385656"/>
            <a:chOff x="1006202" y="4450964"/>
            <a:chExt cx="317667" cy="385656"/>
          </a:xfrm>
        </p:grpSpPr>
        <p:sp>
          <p:nvSpPr>
            <p:cNvPr id="23" name="Rectangle 22">
              <a:extLst>
                <a:ext uri="{FF2B5EF4-FFF2-40B4-BE49-F238E27FC236}">
                  <a16:creationId xmlns:a16="http://schemas.microsoft.com/office/drawing/2014/main" id="{4C8E4990-C81F-BEFA-537E-77D480CAFFF5}"/>
                </a:ext>
              </a:extLst>
            </p:cNvPr>
            <p:cNvSpPr/>
            <p:nvPr/>
          </p:nvSpPr>
          <p:spPr>
            <a:xfrm rot="1872092">
              <a:off x="1006202" y="4450964"/>
              <a:ext cx="292687" cy="1796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Rectangle 23">
              <a:extLst>
                <a:ext uri="{FF2B5EF4-FFF2-40B4-BE49-F238E27FC236}">
                  <a16:creationId xmlns:a16="http://schemas.microsoft.com/office/drawing/2014/main" id="{FAA94056-3475-BEF8-D88E-351143CCEAA0}"/>
                </a:ext>
              </a:extLst>
            </p:cNvPr>
            <p:cNvSpPr/>
            <p:nvPr/>
          </p:nvSpPr>
          <p:spPr>
            <a:xfrm rot="5400000">
              <a:off x="1087691" y="4600442"/>
              <a:ext cx="292687" cy="1796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6" name="Group 25">
            <a:extLst>
              <a:ext uri="{FF2B5EF4-FFF2-40B4-BE49-F238E27FC236}">
                <a16:creationId xmlns:a16="http://schemas.microsoft.com/office/drawing/2014/main" id="{903A1EA8-7B98-4394-90DC-6F646AC577E2}"/>
              </a:ext>
            </a:extLst>
          </p:cNvPr>
          <p:cNvGrpSpPr/>
          <p:nvPr/>
        </p:nvGrpSpPr>
        <p:grpSpPr>
          <a:xfrm rot="14321003">
            <a:off x="3948513" y="4428059"/>
            <a:ext cx="317667" cy="385656"/>
            <a:chOff x="1006202" y="4450964"/>
            <a:chExt cx="317667" cy="385656"/>
          </a:xfrm>
        </p:grpSpPr>
        <p:sp>
          <p:nvSpPr>
            <p:cNvPr id="27" name="Rectangle 26">
              <a:extLst>
                <a:ext uri="{FF2B5EF4-FFF2-40B4-BE49-F238E27FC236}">
                  <a16:creationId xmlns:a16="http://schemas.microsoft.com/office/drawing/2014/main" id="{54C039DC-2579-0784-3CBD-D64F3259DFCE}"/>
                </a:ext>
              </a:extLst>
            </p:cNvPr>
            <p:cNvSpPr/>
            <p:nvPr/>
          </p:nvSpPr>
          <p:spPr>
            <a:xfrm rot="1872092">
              <a:off x="1006202" y="4450964"/>
              <a:ext cx="292687" cy="1796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1" name="Rectangle 30">
              <a:extLst>
                <a:ext uri="{FF2B5EF4-FFF2-40B4-BE49-F238E27FC236}">
                  <a16:creationId xmlns:a16="http://schemas.microsoft.com/office/drawing/2014/main" id="{D3026CE1-BE3B-821F-C081-EB9A5130B061}"/>
                </a:ext>
              </a:extLst>
            </p:cNvPr>
            <p:cNvSpPr/>
            <p:nvPr/>
          </p:nvSpPr>
          <p:spPr>
            <a:xfrm rot="5400000">
              <a:off x="1087691" y="4600442"/>
              <a:ext cx="292687" cy="17966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41" name="Rectangle 40">
            <a:extLst>
              <a:ext uri="{FF2B5EF4-FFF2-40B4-BE49-F238E27FC236}">
                <a16:creationId xmlns:a16="http://schemas.microsoft.com/office/drawing/2014/main" id="{6A25A755-21AE-D68E-40A3-626777A1F80A}"/>
              </a:ext>
            </a:extLst>
          </p:cNvPr>
          <p:cNvSpPr/>
          <p:nvPr/>
        </p:nvSpPr>
        <p:spPr>
          <a:xfrm>
            <a:off x="57150" y="4675025"/>
            <a:ext cx="974613" cy="1703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2" name="Rectangle 41">
            <a:extLst>
              <a:ext uri="{FF2B5EF4-FFF2-40B4-BE49-F238E27FC236}">
                <a16:creationId xmlns:a16="http://schemas.microsoft.com/office/drawing/2014/main" id="{B0AA76D5-CF7D-80B6-F12E-40AF7CBECC4F}"/>
              </a:ext>
            </a:extLst>
          </p:cNvPr>
          <p:cNvSpPr/>
          <p:nvPr/>
        </p:nvSpPr>
        <p:spPr>
          <a:xfrm>
            <a:off x="57150" y="4526310"/>
            <a:ext cx="974613" cy="1703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0" name="TextBox 39">
            <a:extLst>
              <a:ext uri="{FF2B5EF4-FFF2-40B4-BE49-F238E27FC236}">
                <a16:creationId xmlns:a16="http://schemas.microsoft.com/office/drawing/2014/main" id="{DF73373B-4D97-D5B8-B8DE-2D3F010BD1D3}"/>
              </a:ext>
            </a:extLst>
          </p:cNvPr>
          <p:cNvSpPr txBox="1"/>
          <p:nvPr/>
        </p:nvSpPr>
        <p:spPr>
          <a:xfrm>
            <a:off x="30747" y="4479132"/>
            <a:ext cx="1088133" cy="415498"/>
          </a:xfrm>
          <a:prstGeom prst="rect">
            <a:avLst/>
          </a:prstGeom>
          <a:noFill/>
        </p:spPr>
        <p:txBody>
          <a:bodyPr wrap="square">
            <a:spAutoFit/>
          </a:bodyPr>
          <a:lstStyle/>
          <a:p>
            <a:pPr algn="r"/>
            <a:r>
              <a:rPr kumimoji="0" lang="en-US" sz="1050" b="0" i="0" u="none" strike="noStrike" kern="1200" cap="none" spc="0" normalizeH="0" baseline="0" noProof="0" dirty="0">
                <a:ln>
                  <a:noFill/>
                </a:ln>
                <a:solidFill>
                  <a:srgbClr val="4D4D4D">
                    <a:lumMod val="50000"/>
                  </a:srgbClr>
                </a:solidFill>
                <a:effectLst/>
                <a:uLnTx/>
                <a:uFillTx/>
                <a:latin typeface="Arial"/>
                <a:ea typeface="+mn-ea"/>
                <a:cs typeface="+mn-cs"/>
              </a:rPr>
              <a:t>EOSC</a:t>
            </a:r>
          </a:p>
          <a:p>
            <a:pPr algn="r"/>
            <a:r>
              <a:rPr kumimoji="0" lang="en-US" sz="1050" b="0" i="0" u="none" strike="noStrike" kern="1200" cap="none" spc="0" normalizeH="0" baseline="0" noProof="0" dirty="0">
                <a:ln>
                  <a:noFill/>
                </a:ln>
                <a:solidFill>
                  <a:srgbClr val="4D4D4D">
                    <a:lumMod val="50000"/>
                  </a:srgbClr>
                </a:solidFill>
                <a:effectLst/>
                <a:uLnTx/>
                <a:uFillTx/>
                <a:latin typeface="Arial"/>
                <a:ea typeface="+mn-ea"/>
                <a:cs typeface="+mn-cs"/>
              </a:rPr>
              <a:t>Steering Board</a:t>
            </a:r>
            <a:endParaRPr lang="en-IE" sz="1050" dirty="0"/>
          </a:p>
        </p:txBody>
      </p:sp>
      <p:sp>
        <p:nvSpPr>
          <p:cNvPr id="47" name="Rectangle 46">
            <a:extLst>
              <a:ext uri="{FF2B5EF4-FFF2-40B4-BE49-F238E27FC236}">
                <a16:creationId xmlns:a16="http://schemas.microsoft.com/office/drawing/2014/main" id="{2A4394B0-7676-5DAC-47DF-EEFB3FCC812F}"/>
              </a:ext>
            </a:extLst>
          </p:cNvPr>
          <p:cNvSpPr/>
          <p:nvPr/>
        </p:nvSpPr>
        <p:spPr>
          <a:xfrm>
            <a:off x="4029074" y="4661300"/>
            <a:ext cx="974613" cy="1703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8" name="Rectangle 47">
            <a:extLst>
              <a:ext uri="{FF2B5EF4-FFF2-40B4-BE49-F238E27FC236}">
                <a16:creationId xmlns:a16="http://schemas.microsoft.com/office/drawing/2014/main" id="{5D8FF9DF-F62C-100F-914F-97B699118282}"/>
              </a:ext>
            </a:extLst>
          </p:cNvPr>
          <p:cNvSpPr/>
          <p:nvPr/>
        </p:nvSpPr>
        <p:spPr>
          <a:xfrm>
            <a:off x="4031520" y="4543551"/>
            <a:ext cx="974613" cy="1703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9" name="TextBox 38">
            <a:extLst>
              <a:ext uri="{FF2B5EF4-FFF2-40B4-BE49-F238E27FC236}">
                <a16:creationId xmlns:a16="http://schemas.microsoft.com/office/drawing/2014/main" id="{7EA1A294-776C-79FF-234D-84EF8F48F475}"/>
              </a:ext>
            </a:extLst>
          </p:cNvPr>
          <p:cNvSpPr txBox="1"/>
          <p:nvPr/>
        </p:nvSpPr>
        <p:spPr>
          <a:xfrm>
            <a:off x="3958603" y="4487860"/>
            <a:ext cx="978375" cy="400110"/>
          </a:xfrm>
          <a:prstGeom prst="rect">
            <a:avLst/>
          </a:prstGeom>
          <a:noFill/>
        </p:spPr>
        <p:txBody>
          <a:bodyPr wrap="square">
            <a:spAutoFit/>
          </a:bodyPr>
          <a:lstStyle/>
          <a:p>
            <a:r>
              <a:rPr kumimoji="0" lang="en-US" sz="1000" b="0" i="0" u="none" strike="noStrike" kern="1200" cap="none" spc="0" normalizeH="0" baseline="0" noProof="0" dirty="0">
                <a:ln>
                  <a:noFill/>
                </a:ln>
                <a:solidFill>
                  <a:srgbClr val="4D4D4D">
                    <a:lumMod val="50000"/>
                  </a:srgbClr>
                </a:solidFill>
                <a:effectLst/>
                <a:uLnTx/>
                <a:uFillTx/>
                <a:latin typeface="Arial"/>
                <a:ea typeface="+mn-ea"/>
                <a:cs typeface="+mn-cs"/>
              </a:rPr>
              <a:t>EOSC Partnership</a:t>
            </a:r>
            <a:endParaRPr lang="en-IE" sz="1000" dirty="0"/>
          </a:p>
        </p:txBody>
      </p:sp>
      <p:sp>
        <p:nvSpPr>
          <p:cNvPr id="8" name="TextBox 7">
            <a:extLst>
              <a:ext uri="{FF2B5EF4-FFF2-40B4-BE49-F238E27FC236}">
                <a16:creationId xmlns:a16="http://schemas.microsoft.com/office/drawing/2014/main" id="{5664E0D2-122D-3658-C238-D786298DFF32}"/>
              </a:ext>
            </a:extLst>
          </p:cNvPr>
          <p:cNvSpPr txBox="1"/>
          <p:nvPr/>
        </p:nvSpPr>
        <p:spPr>
          <a:xfrm>
            <a:off x="9032374" y="6242235"/>
            <a:ext cx="755405" cy="276999"/>
          </a:xfrm>
          <a:prstGeom prst="rect">
            <a:avLst/>
          </a:prstGeom>
          <a:solidFill>
            <a:schemeClr val="accent6">
              <a:lumMod val="40000"/>
              <a:lumOff val="60000"/>
            </a:schemeClr>
          </a:solidFill>
        </p:spPr>
        <p:txBody>
          <a:bodyPr wrap="square" rtlCol="0">
            <a:spAutoFit/>
          </a:bodyPr>
          <a:lstStyle/>
          <a:p>
            <a:r>
              <a:rPr lang="en-US" sz="1200" dirty="0"/>
              <a:t> ESFRI</a:t>
            </a:r>
            <a:endParaRPr lang="en-IE" sz="1200" dirty="0"/>
          </a:p>
        </p:txBody>
      </p:sp>
      <p:sp>
        <p:nvSpPr>
          <p:cNvPr id="20" name="TextBox 19">
            <a:extLst>
              <a:ext uri="{FF2B5EF4-FFF2-40B4-BE49-F238E27FC236}">
                <a16:creationId xmlns:a16="http://schemas.microsoft.com/office/drawing/2014/main" id="{1119B1A7-90C8-7E6B-C9FD-F73986A21F12}"/>
              </a:ext>
            </a:extLst>
          </p:cNvPr>
          <p:cNvSpPr txBox="1"/>
          <p:nvPr/>
        </p:nvSpPr>
        <p:spPr>
          <a:xfrm>
            <a:off x="7786946" y="6242235"/>
            <a:ext cx="1245428" cy="276999"/>
          </a:xfrm>
          <a:prstGeom prst="rect">
            <a:avLst/>
          </a:prstGeom>
          <a:solidFill>
            <a:srgbClr val="FFC000"/>
          </a:solidFill>
        </p:spPr>
        <p:txBody>
          <a:bodyPr wrap="square" rtlCol="0">
            <a:spAutoFit/>
          </a:bodyPr>
          <a:lstStyle/>
          <a:p>
            <a:r>
              <a:rPr lang="en-US" sz="1200" dirty="0"/>
              <a:t>Steering Board</a:t>
            </a:r>
            <a:endParaRPr lang="en-IE" sz="1200" dirty="0"/>
          </a:p>
        </p:txBody>
      </p:sp>
      <p:sp>
        <p:nvSpPr>
          <p:cNvPr id="37" name="TextBox 36">
            <a:extLst>
              <a:ext uri="{FF2B5EF4-FFF2-40B4-BE49-F238E27FC236}">
                <a16:creationId xmlns:a16="http://schemas.microsoft.com/office/drawing/2014/main" id="{09ED6E8D-4329-2134-AED9-778FCA579A82}"/>
              </a:ext>
            </a:extLst>
          </p:cNvPr>
          <p:cNvSpPr txBox="1"/>
          <p:nvPr/>
        </p:nvSpPr>
        <p:spPr>
          <a:xfrm>
            <a:off x="7390946" y="6242235"/>
            <a:ext cx="396000" cy="276999"/>
          </a:xfrm>
          <a:prstGeom prst="rect">
            <a:avLst/>
          </a:prstGeom>
          <a:solidFill>
            <a:srgbClr val="003399"/>
          </a:solidFill>
        </p:spPr>
        <p:txBody>
          <a:bodyPr wrap="square" rtlCol="0">
            <a:spAutoFit/>
          </a:bodyPr>
          <a:lstStyle/>
          <a:p>
            <a:r>
              <a:rPr lang="en-US" sz="1200" dirty="0">
                <a:solidFill>
                  <a:schemeClr val="bg1"/>
                </a:solidFill>
              </a:rPr>
              <a:t>EC</a:t>
            </a:r>
            <a:endParaRPr lang="en-IE" sz="1200" dirty="0">
              <a:solidFill>
                <a:schemeClr val="bg1"/>
              </a:solidFill>
            </a:endParaRPr>
          </a:p>
        </p:txBody>
      </p:sp>
      <p:sp>
        <p:nvSpPr>
          <p:cNvPr id="38" name="TextBox 37">
            <a:extLst>
              <a:ext uri="{FF2B5EF4-FFF2-40B4-BE49-F238E27FC236}">
                <a16:creationId xmlns:a16="http://schemas.microsoft.com/office/drawing/2014/main" id="{A2FA4E14-D090-14D3-A43A-D8EF1896B43D}"/>
              </a:ext>
            </a:extLst>
          </p:cNvPr>
          <p:cNvSpPr txBox="1"/>
          <p:nvPr/>
        </p:nvSpPr>
        <p:spPr>
          <a:xfrm>
            <a:off x="9787779" y="6242235"/>
            <a:ext cx="755405" cy="276999"/>
          </a:xfrm>
          <a:prstGeom prst="rect">
            <a:avLst/>
          </a:prstGeom>
          <a:solidFill>
            <a:srgbClr val="97EBFF"/>
          </a:solidFill>
        </p:spPr>
        <p:txBody>
          <a:bodyPr wrap="square" rtlCol="0">
            <a:spAutoFit/>
          </a:bodyPr>
          <a:lstStyle/>
          <a:p>
            <a:r>
              <a:rPr lang="en-US" sz="1200" dirty="0"/>
              <a:t>EOSC A</a:t>
            </a:r>
            <a:endParaRPr lang="en-IE" sz="1200" dirty="0"/>
          </a:p>
        </p:txBody>
      </p:sp>
    </p:spTree>
    <p:extLst>
      <p:ext uri="{BB962C8B-B14F-4D97-AF65-F5344CB8AC3E}">
        <p14:creationId xmlns:p14="http://schemas.microsoft.com/office/powerpoint/2010/main" val="3138903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858C-0F20-7077-E055-B58E19BE9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B0FF90-9397-8B09-5B00-BC3DD3EDFFFA}"/>
              </a:ext>
            </a:extLst>
          </p:cNvPr>
          <p:cNvSpPr>
            <a:spLocks noGrp="1"/>
          </p:cNvSpPr>
          <p:nvPr>
            <p:ph type="title"/>
          </p:nvPr>
        </p:nvSpPr>
        <p:spPr/>
        <p:txBody>
          <a:bodyPr/>
          <a:lstStyle/>
          <a:p>
            <a:r>
              <a:rPr lang="en-US" sz="3600" dirty="0"/>
              <a:t>Horizon Europe support to EOSC</a:t>
            </a:r>
            <a:endParaRPr lang="en-IE" sz="3600" dirty="0"/>
          </a:p>
        </p:txBody>
      </p:sp>
      <p:sp>
        <p:nvSpPr>
          <p:cNvPr id="3" name="TextBox 2">
            <a:extLst>
              <a:ext uri="{FF2B5EF4-FFF2-40B4-BE49-F238E27FC236}">
                <a16:creationId xmlns:a16="http://schemas.microsoft.com/office/drawing/2014/main" id="{FBFABBAD-5543-8357-A696-DE75B7DE66E2}"/>
              </a:ext>
            </a:extLst>
          </p:cNvPr>
          <p:cNvSpPr txBox="1"/>
          <p:nvPr/>
        </p:nvSpPr>
        <p:spPr>
          <a:xfrm>
            <a:off x="1361874" y="2023351"/>
            <a:ext cx="9085694" cy="4062651"/>
          </a:xfrm>
          <a:prstGeom prst="rect">
            <a:avLst/>
          </a:prstGeom>
          <a:noFill/>
        </p:spPr>
        <p:txBody>
          <a:bodyPr wrap="square" lIns="91440" tIns="45720" rIns="91440" bIns="45720" rtlCol="0" anchor="t">
            <a:spAutoFit/>
          </a:bodyPr>
          <a:lstStyle/>
          <a:p>
            <a:pPr marL="1200150" lvl="2" indent="-285750">
              <a:spcAft>
                <a:spcPts val="200"/>
              </a:spcAft>
              <a:buFont typeface="Arial" panose="020B0604020202020204" pitchFamily="34" charset="0"/>
              <a:buChar char="•"/>
            </a:pPr>
            <a:r>
              <a:rPr lang="en-US" dirty="0"/>
              <a:t>47 grants  + 1 procurement (EU Node)</a:t>
            </a:r>
          </a:p>
          <a:p>
            <a:pPr marL="1200150" lvl="2" indent="-285750">
              <a:spcAft>
                <a:spcPts val="200"/>
              </a:spcAft>
              <a:buFont typeface="Arial" panose="020B0604020202020204" pitchFamily="34" charset="0"/>
              <a:buChar char="•"/>
            </a:pPr>
            <a:endParaRPr lang="en-US" dirty="0"/>
          </a:p>
          <a:p>
            <a:pPr marL="1200150" lvl="2" indent="-285750">
              <a:spcAft>
                <a:spcPts val="200"/>
              </a:spcAft>
              <a:buFont typeface="Arial" panose="020B0604020202020204" pitchFamily="34" charset="0"/>
              <a:buChar char="•"/>
            </a:pPr>
            <a:endParaRPr lang="en-US" dirty="0"/>
          </a:p>
          <a:p>
            <a:pPr lvl="3">
              <a:spcAft>
                <a:spcPts val="200"/>
              </a:spcAft>
            </a:pPr>
            <a:endParaRPr lang="en-IE" sz="1400" dirty="0"/>
          </a:p>
          <a:p>
            <a:pPr lvl="3">
              <a:spcAft>
                <a:spcPts val="200"/>
              </a:spcAft>
            </a:pPr>
            <a:endParaRPr lang="en-IE" sz="1400" dirty="0"/>
          </a:p>
          <a:p>
            <a:pPr lvl="2">
              <a:spcAft>
                <a:spcPts val="200"/>
              </a:spcAft>
            </a:pPr>
            <a:endParaRPr lang="en-US" dirty="0"/>
          </a:p>
          <a:p>
            <a:pPr marL="1200150" lvl="2" indent="-285750">
              <a:spcAft>
                <a:spcPts val="200"/>
              </a:spcAft>
              <a:buFont typeface="Arial" panose="020B0604020202020204" pitchFamily="34" charset="0"/>
              <a:buChar char="•"/>
            </a:pPr>
            <a:r>
              <a:rPr lang="en-US" dirty="0"/>
              <a:t>4 topics </a:t>
            </a:r>
            <a:endParaRPr lang="en-US" dirty="0">
              <a:cs typeface="Arial"/>
            </a:endParaRPr>
          </a:p>
          <a:p>
            <a:pPr marL="1657350" lvl="3" indent="-285750">
              <a:spcAft>
                <a:spcPts val="200"/>
              </a:spcAft>
              <a:buFont typeface="Courier New" panose="02070309020205020404" pitchFamily="49" charset="0"/>
              <a:buChar char="o"/>
            </a:pPr>
            <a:r>
              <a:rPr lang="en-US" sz="1400" dirty="0"/>
              <a:t>26- Uptake of FAIR data management practices and of EOSC by research communities and research infrastructures</a:t>
            </a:r>
          </a:p>
          <a:p>
            <a:pPr marL="1657350" lvl="3" indent="-285750">
              <a:spcAft>
                <a:spcPts val="200"/>
              </a:spcAft>
              <a:buFont typeface="Courier New" panose="02070309020205020404" pitchFamily="49" charset="0"/>
              <a:buChar char="o"/>
            </a:pPr>
            <a:r>
              <a:rPr lang="en-US" sz="1400" dirty="0"/>
              <a:t>26- Trusted frameworks for secure and efficient data sharing in EOSC</a:t>
            </a:r>
          </a:p>
          <a:p>
            <a:pPr marL="1657350" lvl="3" indent="-285750">
              <a:spcAft>
                <a:spcPts val="200"/>
              </a:spcAft>
              <a:buFont typeface="Courier New" panose="02070309020205020404" pitchFamily="49" charset="0"/>
              <a:buChar char="o"/>
            </a:pPr>
            <a:r>
              <a:rPr lang="en-US" sz="1400" dirty="0"/>
              <a:t>27-  Expanding and deepening the EOSC Federation (Co-fund)</a:t>
            </a:r>
          </a:p>
          <a:p>
            <a:pPr marL="1657350" lvl="3" indent="-285750">
              <a:spcAft>
                <a:spcPts val="200"/>
              </a:spcAft>
              <a:buFont typeface="Courier New" panose="02070309020205020404" pitchFamily="49" charset="0"/>
              <a:buChar char="o"/>
            </a:pPr>
            <a:r>
              <a:rPr lang="en-US" sz="1400" dirty="0"/>
              <a:t>27- Strengthening the potential of the EOSC for knowledge </a:t>
            </a:r>
            <a:r>
              <a:rPr lang="en-US" sz="1400" dirty="0" err="1"/>
              <a:t>valorisation</a:t>
            </a:r>
            <a:r>
              <a:rPr lang="en-US" sz="1400" dirty="0"/>
              <a:t> and industry academia collaboration</a:t>
            </a:r>
          </a:p>
          <a:p>
            <a:pPr marL="1200150" lvl="2" indent="-285750">
              <a:spcAft>
                <a:spcPts val="200"/>
              </a:spcAft>
              <a:buFont typeface="Arial" panose="020B0604020202020204" pitchFamily="34" charset="0"/>
              <a:buChar char="•"/>
            </a:pPr>
            <a:r>
              <a:rPr lang="en-US" dirty="0"/>
              <a:t>1 procurement (EU Node </a:t>
            </a:r>
            <a:r>
              <a:rPr lang="en-US" b="1" dirty="0"/>
              <a:t>extension)</a:t>
            </a:r>
          </a:p>
          <a:p>
            <a:pPr lvl="3">
              <a:spcAft>
                <a:spcPts val="200"/>
              </a:spcAft>
            </a:pPr>
            <a:endParaRPr lang="en-US" dirty="0"/>
          </a:p>
        </p:txBody>
      </p:sp>
      <p:sp>
        <p:nvSpPr>
          <p:cNvPr id="4" name="TextBox 3">
            <a:extLst>
              <a:ext uri="{FF2B5EF4-FFF2-40B4-BE49-F238E27FC236}">
                <a16:creationId xmlns:a16="http://schemas.microsoft.com/office/drawing/2014/main" id="{31E9DBDA-877E-BEF2-2112-D47EF2B34403}"/>
              </a:ext>
            </a:extLst>
          </p:cNvPr>
          <p:cNvSpPr txBox="1"/>
          <p:nvPr/>
        </p:nvSpPr>
        <p:spPr>
          <a:xfrm>
            <a:off x="255080" y="2084906"/>
            <a:ext cx="1939047" cy="1969770"/>
          </a:xfrm>
          <a:prstGeom prst="rect">
            <a:avLst/>
          </a:prstGeom>
          <a:noFill/>
        </p:spPr>
        <p:txBody>
          <a:bodyPr wrap="square" rtlCol="0">
            <a:spAutoFit/>
          </a:bodyPr>
          <a:lstStyle/>
          <a:p>
            <a:pPr algn="r"/>
            <a:r>
              <a:rPr lang="en-US" b="1" dirty="0"/>
              <a:t>2021 - 2025</a:t>
            </a:r>
          </a:p>
          <a:p>
            <a:pPr algn="r"/>
            <a:endParaRPr lang="en-US" b="1" dirty="0"/>
          </a:p>
          <a:p>
            <a:pPr algn="r">
              <a:spcBef>
                <a:spcPts val="3000"/>
              </a:spcBef>
            </a:pPr>
            <a:endParaRPr lang="en-US" b="1" dirty="0"/>
          </a:p>
          <a:p>
            <a:pPr algn="r">
              <a:spcBef>
                <a:spcPts val="3000"/>
              </a:spcBef>
            </a:pPr>
            <a:r>
              <a:rPr lang="en-US" b="1" dirty="0"/>
              <a:t>2026 - 2027</a:t>
            </a:r>
          </a:p>
        </p:txBody>
      </p:sp>
      <p:sp>
        <p:nvSpPr>
          <p:cNvPr id="6" name="TextBox 5">
            <a:extLst>
              <a:ext uri="{FF2B5EF4-FFF2-40B4-BE49-F238E27FC236}">
                <a16:creationId xmlns:a16="http://schemas.microsoft.com/office/drawing/2014/main" id="{06BE985F-FE9A-CDE5-9C75-300BD6BE9588}"/>
              </a:ext>
            </a:extLst>
          </p:cNvPr>
          <p:cNvSpPr txBox="1"/>
          <p:nvPr/>
        </p:nvSpPr>
        <p:spPr>
          <a:xfrm>
            <a:off x="838199" y="1338209"/>
            <a:ext cx="10094407" cy="430887"/>
          </a:xfrm>
          <a:prstGeom prst="rect">
            <a:avLst/>
          </a:prstGeom>
          <a:noFill/>
        </p:spPr>
        <p:txBody>
          <a:bodyPr wrap="square">
            <a:spAutoFit/>
          </a:bodyPr>
          <a:lstStyle/>
          <a:p>
            <a:r>
              <a:rPr lang="en-US" sz="2200" dirty="0"/>
              <a:t>Around </a:t>
            </a:r>
            <a:r>
              <a:rPr lang="en-US" sz="2200" b="1" dirty="0"/>
              <a:t>€500 million </a:t>
            </a:r>
            <a:r>
              <a:rPr lang="en-US" sz="2200" dirty="0"/>
              <a:t>under </a:t>
            </a:r>
            <a:r>
              <a:rPr lang="en-US" sz="2200" b="1" dirty="0"/>
              <a:t>EOSC European co-programmed Partnership </a:t>
            </a:r>
          </a:p>
        </p:txBody>
      </p:sp>
      <p:cxnSp>
        <p:nvCxnSpPr>
          <p:cNvPr id="10" name="Straight Connector 9">
            <a:extLst>
              <a:ext uri="{FF2B5EF4-FFF2-40B4-BE49-F238E27FC236}">
                <a16:creationId xmlns:a16="http://schemas.microsoft.com/office/drawing/2014/main" id="{698FF4FC-FC24-48AE-E4D3-D0E70CB1B11E}"/>
              </a:ext>
            </a:extLst>
          </p:cNvPr>
          <p:cNvCxnSpPr/>
          <p:nvPr/>
        </p:nvCxnSpPr>
        <p:spPr>
          <a:xfrm flipH="1">
            <a:off x="943568" y="1866490"/>
            <a:ext cx="9504000" cy="0"/>
          </a:xfrm>
          <a:prstGeom prst="line">
            <a:avLst/>
          </a:prstGeom>
          <a:ln w="38100"/>
        </p:spPr>
        <p:style>
          <a:lnRef idx="1">
            <a:schemeClr val="accent2"/>
          </a:lnRef>
          <a:fillRef idx="0">
            <a:schemeClr val="accent2"/>
          </a:fillRef>
          <a:effectRef idx="0">
            <a:schemeClr val="accent2"/>
          </a:effectRef>
          <a:fontRef idx="minor">
            <a:schemeClr val="tx1"/>
          </a:fontRef>
        </p:style>
      </p:cxnSp>
      <p:graphicFrame>
        <p:nvGraphicFramePr>
          <p:cNvPr id="8" name="Table 7">
            <a:extLst>
              <a:ext uri="{FF2B5EF4-FFF2-40B4-BE49-F238E27FC236}">
                <a16:creationId xmlns:a16="http://schemas.microsoft.com/office/drawing/2014/main" id="{727EAAAA-BF32-8114-CF90-3354E1A29FCE}"/>
              </a:ext>
            </a:extLst>
          </p:cNvPr>
          <p:cNvGraphicFramePr>
            <a:graphicFrameLocks noGrp="1"/>
          </p:cNvGraphicFramePr>
          <p:nvPr>
            <p:extLst>
              <p:ext uri="{D42A27DB-BD31-4B8C-83A1-F6EECF244321}">
                <p14:modId xmlns:p14="http://schemas.microsoft.com/office/powerpoint/2010/main" val="2085010483"/>
              </p:ext>
            </p:extLst>
          </p:nvPr>
        </p:nvGraphicFramePr>
        <p:xfrm>
          <a:off x="2710294" y="2527300"/>
          <a:ext cx="7737274" cy="1038860"/>
        </p:xfrm>
        <a:graphic>
          <a:graphicData uri="http://schemas.openxmlformats.org/drawingml/2006/table">
            <a:tbl>
              <a:tblPr firstRow="1" bandRow="1">
                <a:tableStyleId>{5940675A-B579-460E-94D1-54222C63F5DA}</a:tableStyleId>
              </a:tblPr>
              <a:tblGrid>
                <a:gridCol w="914752">
                  <a:extLst>
                    <a:ext uri="{9D8B030D-6E8A-4147-A177-3AD203B41FA5}">
                      <a16:colId xmlns:a16="http://schemas.microsoft.com/office/drawing/2014/main" val="1695320900"/>
                    </a:ext>
                  </a:extLst>
                </a:gridCol>
                <a:gridCol w="1628222">
                  <a:extLst>
                    <a:ext uri="{9D8B030D-6E8A-4147-A177-3AD203B41FA5}">
                      <a16:colId xmlns:a16="http://schemas.microsoft.com/office/drawing/2014/main" val="1992969965"/>
                    </a:ext>
                  </a:extLst>
                </a:gridCol>
                <a:gridCol w="1143000">
                  <a:extLst>
                    <a:ext uri="{9D8B030D-6E8A-4147-A177-3AD203B41FA5}">
                      <a16:colId xmlns:a16="http://schemas.microsoft.com/office/drawing/2014/main" val="1214724592"/>
                    </a:ext>
                  </a:extLst>
                </a:gridCol>
                <a:gridCol w="2032000">
                  <a:extLst>
                    <a:ext uri="{9D8B030D-6E8A-4147-A177-3AD203B41FA5}">
                      <a16:colId xmlns:a16="http://schemas.microsoft.com/office/drawing/2014/main" val="1586381711"/>
                    </a:ext>
                  </a:extLst>
                </a:gridCol>
                <a:gridCol w="2019300">
                  <a:extLst>
                    <a:ext uri="{9D8B030D-6E8A-4147-A177-3AD203B41FA5}">
                      <a16:colId xmlns:a16="http://schemas.microsoft.com/office/drawing/2014/main" val="3628187036"/>
                    </a:ext>
                  </a:extLst>
                </a:gridCol>
              </a:tblGrid>
              <a:tr h="367476">
                <a:tc>
                  <a:txBody>
                    <a:bodyPr/>
                    <a:lstStyle/>
                    <a:p>
                      <a:endParaRPr lang="en-IE" sz="1400" dirty="0"/>
                    </a:p>
                  </a:txBody>
                  <a:tcPr/>
                </a:tc>
                <a:tc>
                  <a:txBody>
                    <a:bodyPr/>
                    <a:lstStyle/>
                    <a:p>
                      <a:pPr algn="ctr"/>
                      <a:r>
                        <a:rPr lang="en-IE" sz="1400" b="0" dirty="0"/>
                        <a:t>EU-contribution</a:t>
                      </a:r>
                    </a:p>
                  </a:txBody>
                  <a:tcPr/>
                </a:tc>
                <a:tc>
                  <a:txBody>
                    <a:bodyPr/>
                    <a:lstStyle/>
                    <a:p>
                      <a:pPr algn="ctr"/>
                      <a:r>
                        <a:rPr lang="en-IE" sz="1400" b="0" dirty="0"/>
                        <a:t># Grants </a:t>
                      </a:r>
                    </a:p>
                  </a:txBody>
                  <a:tcPr/>
                </a:tc>
                <a:tc>
                  <a:txBody>
                    <a:bodyPr/>
                    <a:lstStyle/>
                    <a:p>
                      <a:pPr algn="ctr"/>
                      <a:r>
                        <a:rPr lang="en-IE" sz="1400" b="0" dirty="0"/>
                        <a:t>Participations</a:t>
                      </a:r>
                    </a:p>
                  </a:txBody>
                  <a:tcPr/>
                </a:tc>
                <a:tc>
                  <a:txBody>
                    <a:bodyPr/>
                    <a:lstStyle/>
                    <a:p>
                      <a:pPr algn="ctr"/>
                      <a:r>
                        <a:rPr lang="en-IE" sz="1400" b="0" dirty="0"/>
                        <a:t>Unique participations</a:t>
                      </a:r>
                    </a:p>
                  </a:txBody>
                  <a:tcPr/>
                </a:tc>
                <a:extLst>
                  <a:ext uri="{0D108BD9-81ED-4DB2-BD59-A6C34878D82A}">
                    <a16:rowId xmlns:a16="http://schemas.microsoft.com/office/drawing/2014/main" val="724858398"/>
                  </a:ext>
                </a:extLst>
              </a:tr>
              <a:tr h="335692">
                <a:tc>
                  <a:txBody>
                    <a:bodyPr/>
                    <a:lstStyle/>
                    <a:p>
                      <a:r>
                        <a:rPr lang="en-IE" sz="1400" b="1" dirty="0">
                          <a:solidFill>
                            <a:srgbClr val="002060"/>
                          </a:solidFill>
                        </a:rPr>
                        <a:t>ALL</a:t>
                      </a:r>
                      <a:r>
                        <a:rPr lang="en-IE" sz="1400" dirty="0">
                          <a:solidFill>
                            <a:srgbClr val="002060"/>
                          </a:solidFill>
                        </a:rPr>
                        <a:t> </a:t>
                      </a:r>
                    </a:p>
                  </a:txBody>
                  <a:tcPr/>
                </a:tc>
                <a:tc>
                  <a:txBody>
                    <a:bodyPr/>
                    <a:lstStyle/>
                    <a:p>
                      <a:pPr algn="ctr"/>
                      <a:r>
                        <a:rPr lang="en-IE" sz="1400" b="1" dirty="0">
                          <a:solidFill>
                            <a:srgbClr val="002060"/>
                          </a:solidFill>
                        </a:rPr>
                        <a:t>331 M€</a:t>
                      </a:r>
                    </a:p>
                  </a:txBody>
                  <a:tcPr/>
                </a:tc>
                <a:tc>
                  <a:txBody>
                    <a:bodyPr/>
                    <a:lstStyle/>
                    <a:p>
                      <a:pPr algn="ctr"/>
                      <a:r>
                        <a:rPr lang="en-IE" sz="1400" b="1" dirty="0">
                          <a:solidFill>
                            <a:srgbClr val="002060"/>
                          </a:solidFill>
                        </a:rPr>
                        <a:t>47</a:t>
                      </a:r>
                    </a:p>
                  </a:txBody>
                  <a:tcPr/>
                </a:tc>
                <a:tc>
                  <a:txBody>
                    <a:bodyPr/>
                    <a:lstStyle/>
                    <a:p>
                      <a:pPr algn="ctr"/>
                      <a:r>
                        <a:rPr lang="en-IE" sz="1400" b="1" dirty="0">
                          <a:solidFill>
                            <a:srgbClr val="002060"/>
                          </a:solidFill>
                        </a:rPr>
                        <a:t>1006</a:t>
                      </a:r>
                    </a:p>
                  </a:txBody>
                  <a:tcPr/>
                </a:tc>
                <a:tc>
                  <a:txBody>
                    <a:bodyPr/>
                    <a:lstStyle/>
                    <a:p>
                      <a:pPr algn="ctr"/>
                      <a:r>
                        <a:rPr lang="en-IE" sz="1400" b="1" dirty="0">
                          <a:solidFill>
                            <a:srgbClr val="002060"/>
                          </a:solidFill>
                        </a:rPr>
                        <a:t>439</a:t>
                      </a:r>
                    </a:p>
                  </a:txBody>
                  <a:tcPr/>
                </a:tc>
                <a:extLst>
                  <a:ext uri="{0D108BD9-81ED-4DB2-BD59-A6C34878D82A}">
                    <a16:rowId xmlns:a16="http://schemas.microsoft.com/office/drawing/2014/main" val="3717058935"/>
                  </a:ext>
                </a:extLst>
              </a:tr>
              <a:tr h="335692">
                <a:tc>
                  <a:txBody>
                    <a:bodyPr/>
                    <a:lstStyle/>
                    <a:p>
                      <a:r>
                        <a:rPr lang="en-IE" sz="1400" b="1" dirty="0">
                          <a:solidFill>
                            <a:srgbClr val="C00000"/>
                          </a:solidFill>
                        </a:rPr>
                        <a:t>SPAIN</a:t>
                      </a:r>
                      <a:r>
                        <a:rPr lang="en-IE" sz="1400" dirty="0">
                          <a:solidFill>
                            <a:srgbClr val="C00000"/>
                          </a:solidFill>
                        </a:rPr>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sz="1400" b="1" dirty="0">
                          <a:solidFill>
                            <a:srgbClr val="C00000"/>
                          </a:solidFill>
                        </a:rPr>
                        <a:t>23 M€ (7%) </a:t>
                      </a:r>
                    </a:p>
                  </a:txBody>
                  <a:tcPr/>
                </a:tc>
                <a:tc>
                  <a:txBody>
                    <a:bodyPr/>
                    <a:lstStyle/>
                    <a:p>
                      <a:pPr algn="ctr"/>
                      <a:r>
                        <a:rPr lang="en-IE" sz="1400" b="1" dirty="0">
                          <a:solidFill>
                            <a:srgbClr val="C00000"/>
                          </a:solidFill>
                        </a:rPr>
                        <a:t>31</a:t>
                      </a:r>
                    </a:p>
                  </a:txBody>
                  <a:tcPr/>
                </a:tc>
                <a:tc>
                  <a:txBody>
                    <a:bodyPr/>
                    <a:lstStyle/>
                    <a:p>
                      <a:pPr algn="ctr"/>
                      <a:r>
                        <a:rPr lang="en-IE" sz="1400" b="1" dirty="0">
                          <a:solidFill>
                            <a:srgbClr val="C00000"/>
                          </a:solidFill>
                        </a:rPr>
                        <a:t>77</a:t>
                      </a:r>
                    </a:p>
                  </a:txBody>
                  <a:tcPr/>
                </a:tc>
                <a:tc>
                  <a:txBody>
                    <a:bodyPr/>
                    <a:lstStyle/>
                    <a:p>
                      <a:pPr algn="ctr"/>
                      <a:r>
                        <a:rPr lang="en-IE" sz="1400" b="1" dirty="0">
                          <a:solidFill>
                            <a:srgbClr val="C00000"/>
                          </a:solidFill>
                        </a:rPr>
                        <a:t>38</a:t>
                      </a:r>
                    </a:p>
                  </a:txBody>
                  <a:tcPr/>
                </a:tc>
                <a:extLst>
                  <a:ext uri="{0D108BD9-81ED-4DB2-BD59-A6C34878D82A}">
                    <a16:rowId xmlns:a16="http://schemas.microsoft.com/office/drawing/2014/main" val="2063367915"/>
                  </a:ext>
                </a:extLst>
              </a:tr>
            </a:tbl>
          </a:graphicData>
        </a:graphic>
      </p:graphicFrame>
      <p:sp>
        <p:nvSpPr>
          <p:cNvPr id="11" name="TextBox 10">
            <a:extLst>
              <a:ext uri="{FF2B5EF4-FFF2-40B4-BE49-F238E27FC236}">
                <a16:creationId xmlns:a16="http://schemas.microsoft.com/office/drawing/2014/main" id="{AB456739-F674-FC4B-C19D-8A41581767CA}"/>
              </a:ext>
            </a:extLst>
          </p:cNvPr>
          <p:cNvSpPr txBox="1"/>
          <p:nvPr/>
        </p:nvSpPr>
        <p:spPr>
          <a:xfrm>
            <a:off x="1224603" y="5934670"/>
            <a:ext cx="10617202" cy="923330"/>
          </a:xfrm>
          <a:prstGeom prst="rect">
            <a:avLst/>
          </a:prstGeom>
          <a:solidFill>
            <a:schemeClr val="accent1">
              <a:lumMod val="20000"/>
              <a:lumOff val="80000"/>
            </a:schemeClr>
          </a:solidFill>
        </p:spPr>
        <p:txBody>
          <a:bodyPr wrap="square">
            <a:spAutoFit/>
          </a:bodyPr>
          <a:lstStyle/>
          <a:p>
            <a:r>
              <a:rPr lang="en-US" i="1" dirty="0">
                <a:solidFill>
                  <a:srgbClr val="FF0000"/>
                </a:solidFill>
              </a:rPr>
              <a:t>New!</a:t>
            </a:r>
            <a:r>
              <a:rPr lang="en-US" dirty="0">
                <a:solidFill>
                  <a:srgbClr val="0070C0"/>
                </a:solidFill>
              </a:rPr>
              <a:t> Amendment to HE 2026-27 WP, including: </a:t>
            </a:r>
          </a:p>
          <a:p>
            <a:r>
              <a:rPr lang="en-US" kern="0" dirty="0">
                <a:solidFill>
                  <a:srgbClr val="000000"/>
                </a:solidFill>
                <a:cs typeface="Arial"/>
                <a:sym typeface="Arial"/>
              </a:rPr>
              <a:t>Targeted actions on data sovereignty in the </a:t>
            </a:r>
            <a:r>
              <a:rPr lang="en-US" b="1" kern="0" dirty="0">
                <a:solidFill>
                  <a:srgbClr val="000000"/>
                </a:solidFill>
                <a:cs typeface="Arial"/>
                <a:sym typeface="Arial"/>
              </a:rPr>
              <a:t>life sciences, biodiversity- health interface, ocean observing and climate projections (</a:t>
            </a:r>
            <a:r>
              <a:rPr lang="en-US" dirty="0">
                <a:solidFill>
                  <a:srgbClr val="0070C0"/>
                </a:solidFill>
              </a:rPr>
              <a:t>EU contribution 140 </a:t>
            </a:r>
            <a:r>
              <a:rPr lang="en-US" dirty="0" err="1">
                <a:solidFill>
                  <a:srgbClr val="0070C0"/>
                </a:solidFill>
              </a:rPr>
              <a:t>Meuro</a:t>
            </a:r>
            <a:r>
              <a:rPr lang="en-US" dirty="0">
                <a:solidFill>
                  <a:srgbClr val="0070C0"/>
                </a:solidFill>
              </a:rPr>
              <a:t>)</a:t>
            </a:r>
            <a:endParaRPr lang="en-IE" dirty="0">
              <a:solidFill>
                <a:srgbClr val="0070C0"/>
              </a:solidFill>
            </a:endParaRPr>
          </a:p>
        </p:txBody>
      </p:sp>
    </p:spTree>
    <p:extLst>
      <p:ext uri="{BB962C8B-B14F-4D97-AF65-F5344CB8AC3E}">
        <p14:creationId xmlns:p14="http://schemas.microsoft.com/office/powerpoint/2010/main" val="2942490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63E8A-0E61-D4EA-0F84-B976C3015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A860C-48A2-9513-8198-8B25CB1F3687}"/>
              </a:ext>
            </a:extLst>
          </p:cNvPr>
          <p:cNvSpPr>
            <a:spLocks noGrp="1"/>
          </p:cNvSpPr>
          <p:nvPr>
            <p:ph type="title"/>
          </p:nvPr>
        </p:nvSpPr>
        <p:spPr/>
        <p:txBody>
          <a:bodyPr/>
          <a:lstStyle/>
          <a:p>
            <a:r>
              <a:rPr lang="en-US" sz="3600" dirty="0"/>
              <a:t>Expanding &amp; deepening the EOSC Federation</a:t>
            </a:r>
            <a:br>
              <a:rPr lang="en-US" sz="3600" dirty="0"/>
            </a:br>
            <a:r>
              <a:rPr lang="en-US" sz="2000" i="1" dirty="0"/>
              <a:t>HORIZON-INFRA-2027-01-EOSC-01</a:t>
            </a:r>
            <a:endParaRPr lang="en-IE" sz="3600" b="1" i="1" u="sng" dirty="0">
              <a:solidFill>
                <a:srgbClr val="FF0000"/>
              </a:solidFill>
            </a:endParaRPr>
          </a:p>
        </p:txBody>
      </p:sp>
      <p:sp>
        <p:nvSpPr>
          <p:cNvPr id="4" name="TextBox 3">
            <a:extLst>
              <a:ext uri="{FF2B5EF4-FFF2-40B4-BE49-F238E27FC236}">
                <a16:creationId xmlns:a16="http://schemas.microsoft.com/office/drawing/2014/main" id="{151DA079-9975-926E-FF39-F7B288F02EAE}"/>
              </a:ext>
            </a:extLst>
          </p:cNvPr>
          <p:cNvSpPr txBox="1"/>
          <p:nvPr/>
        </p:nvSpPr>
        <p:spPr>
          <a:xfrm>
            <a:off x="838199" y="1438514"/>
            <a:ext cx="10515599" cy="5539978"/>
          </a:xfrm>
          <a:prstGeom prst="rect">
            <a:avLst/>
          </a:prstGeom>
          <a:noFill/>
        </p:spPr>
        <p:txBody>
          <a:bodyPr wrap="square">
            <a:spAutoFit/>
          </a:bodyPr>
          <a:lstStyle/>
          <a:p>
            <a:pPr marL="285750" indent="-285750" defTabSz="896938">
              <a:spcBef>
                <a:spcPts val="600"/>
              </a:spcBef>
              <a:spcAft>
                <a:spcPts val="1200"/>
              </a:spcAft>
              <a:buFont typeface="Arial" panose="020B0604020202020204" pitchFamily="34" charset="0"/>
              <a:buChar char="•"/>
            </a:pPr>
            <a:r>
              <a:rPr lang="en-US" b="1" dirty="0"/>
              <a:t>Opens 9 March 2027  /  closes 15 June 2027</a:t>
            </a:r>
          </a:p>
          <a:p>
            <a:pPr marL="285750" indent="-285750" defTabSz="896938">
              <a:spcBef>
                <a:spcPts val="600"/>
              </a:spcBef>
              <a:spcAft>
                <a:spcPts val="1200"/>
              </a:spcAft>
              <a:buFont typeface="Arial" panose="020B0604020202020204" pitchFamily="34" charset="0"/>
              <a:buChar char="•"/>
            </a:pPr>
            <a:r>
              <a:rPr lang="en-US" b="1" dirty="0"/>
              <a:t>EUR 40 million </a:t>
            </a:r>
            <a:r>
              <a:rPr lang="en-US" dirty="0"/>
              <a:t>indicative EU contribution</a:t>
            </a:r>
          </a:p>
          <a:p>
            <a:pPr marL="285750" indent="-285750" defTabSz="896938">
              <a:spcBef>
                <a:spcPts val="600"/>
              </a:spcBef>
              <a:spcAft>
                <a:spcPts val="1200"/>
              </a:spcAft>
              <a:buFont typeface="Arial" panose="020B0604020202020204" pitchFamily="34" charset="0"/>
              <a:buChar char="•"/>
            </a:pPr>
            <a:r>
              <a:rPr lang="en-US" b="1" dirty="0"/>
              <a:t>1 expected project </a:t>
            </a:r>
            <a:r>
              <a:rPr lang="en-US" dirty="0"/>
              <a:t>(does not preclude submission and selection of a proposal requesting different amounts)</a:t>
            </a:r>
          </a:p>
          <a:p>
            <a:pPr marL="285750" indent="-285750" defTabSz="896938">
              <a:spcBef>
                <a:spcPts val="600"/>
              </a:spcBef>
              <a:spcAft>
                <a:spcPts val="1200"/>
              </a:spcAft>
              <a:buFont typeface="Arial" panose="020B0604020202020204" pitchFamily="34" charset="0"/>
              <a:buChar char="•"/>
            </a:pPr>
            <a:r>
              <a:rPr lang="en-US" b="1" dirty="0" err="1"/>
              <a:t>Programme</a:t>
            </a:r>
            <a:r>
              <a:rPr lang="en-US" b="1" dirty="0"/>
              <a:t> Co-fund Action</a:t>
            </a:r>
          </a:p>
          <a:p>
            <a:pPr marL="285750" indent="-285750" defTabSz="896938">
              <a:spcBef>
                <a:spcPts val="600"/>
              </a:spcBef>
              <a:spcAft>
                <a:spcPts val="1200"/>
              </a:spcAft>
              <a:buFont typeface="Arial" panose="020B0604020202020204" pitchFamily="34" charset="0"/>
              <a:buChar char="•"/>
            </a:pPr>
            <a:r>
              <a:rPr lang="en-US" dirty="0"/>
              <a:t>Beneficiaries may provide financial support to third parties. The support to third parties can only be provided in the form of </a:t>
            </a:r>
            <a:r>
              <a:rPr lang="en-US" b="1" dirty="0"/>
              <a:t>grants</a:t>
            </a:r>
            <a:r>
              <a:rPr lang="en-US" dirty="0"/>
              <a:t>.</a:t>
            </a:r>
          </a:p>
          <a:p>
            <a:pPr marL="285750" indent="-285750" defTabSz="896938">
              <a:spcBef>
                <a:spcPts val="600"/>
              </a:spcBef>
              <a:spcAft>
                <a:spcPts val="1200"/>
              </a:spcAft>
              <a:buFont typeface="Arial" panose="020B0604020202020204" pitchFamily="34" charset="0"/>
              <a:buChar char="•"/>
            </a:pPr>
            <a:r>
              <a:rPr lang="en-US" dirty="0"/>
              <a:t>Maximum amount to be granted to each third party is </a:t>
            </a:r>
            <a:r>
              <a:rPr lang="en-US" b="1" dirty="0"/>
              <a:t>EUR 2.00 million</a:t>
            </a:r>
            <a:r>
              <a:rPr lang="en-US" dirty="0"/>
              <a:t>.</a:t>
            </a:r>
          </a:p>
          <a:p>
            <a:pPr marL="285750" indent="-285750" defTabSz="896938">
              <a:spcBef>
                <a:spcPts val="600"/>
              </a:spcBef>
              <a:spcAft>
                <a:spcPts val="1200"/>
              </a:spcAft>
              <a:buFont typeface="Arial" panose="020B0604020202020204" pitchFamily="34" charset="0"/>
              <a:buChar char="•"/>
            </a:pPr>
            <a:r>
              <a:rPr lang="en-US" dirty="0"/>
              <a:t>Funding rate is </a:t>
            </a:r>
            <a:r>
              <a:rPr lang="en-US" b="1" dirty="0"/>
              <a:t>50%</a:t>
            </a:r>
            <a:r>
              <a:rPr lang="en-US" dirty="0"/>
              <a:t> of the eligible costs. </a:t>
            </a:r>
          </a:p>
          <a:p>
            <a:pPr marL="285750" indent="-285750" defTabSz="896938">
              <a:spcBef>
                <a:spcPts val="600"/>
              </a:spcBef>
              <a:spcAft>
                <a:spcPts val="1200"/>
              </a:spcAft>
              <a:buFont typeface="Arial" panose="020B0604020202020204" pitchFamily="34" charset="0"/>
              <a:buChar char="•"/>
            </a:pPr>
            <a:r>
              <a:rPr lang="en-US" b="1" dirty="0"/>
              <a:t>At least 20%</a:t>
            </a:r>
            <a:r>
              <a:rPr lang="en-US" dirty="0"/>
              <a:t> of the total financial support to third parties must be open to entities eligible for funding as described in the General Annex B, therefore it must not have any additional geographic restrictions for eligibility for funding</a:t>
            </a:r>
          </a:p>
          <a:p>
            <a:pPr marL="92075" indent="-92075" defTabSz="896938">
              <a:spcBef>
                <a:spcPts val="600"/>
              </a:spcBef>
              <a:spcAft>
                <a:spcPts val="1200"/>
              </a:spcAft>
            </a:pPr>
            <a:endParaRPr lang="en-US" dirty="0"/>
          </a:p>
        </p:txBody>
      </p:sp>
    </p:spTree>
    <p:extLst>
      <p:ext uri="{BB962C8B-B14F-4D97-AF65-F5344CB8AC3E}">
        <p14:creationId xmlns:p14="http://schemas.microsoft.com/office/powerpoint/2010/main" val="737835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8D60D-AD53-FB3B-8298-3F4D346961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CA9A2-C7AB-5BD2-0149-2902D9B2DDF0}"/>
              </a:ext>
            </a:extLst>
          </p:cNvPr>
          <p:cNvSpPr>
            <a:spLocks noGrp="1"/>
          </p:cNvSpPr>
          <p:nvPr>
            <p:ph type="title"/>
          </p:nvPr>
        </p:nvSpPr>
        <p:spPr/>
        <p:txBody>
          <a:bodyPr/>
          <a:lstStyle/>
          <a:p>
            <a:r>
              <a:rPr lang="en-US" sz="3600" dirty="0"/>
              <a:t>Expanding &amp; deepening the EOSC Federation</a:t>
            </a:r>
            <a:br>
              <a:rPr lang="en-US" sz="3600" dirty="0"/>
            </a:br>
            <a:r>
              <a:rPr lang="en-US" sz="2000" i="1" dirty="0"/>
              <a:t>HORIZON-INFRA-2027-01-EOSC-01</a:t>
            </a:r>
            <a:endParaRPr lang="en-IE" sz="3600" b="1" i="1" u="sng" dirty="0">
              <a:solidFill>
                <a:srgbClr val="FF0000"/>
              </a:solidFill>
            </a:endParaRPr>
          </a:p>
        </p:txBody>
      </p:sp>
      <p:sp>
        <p:nvSpPr>
          <p:cNvPr id="4" name="TextBox 3">
            <a:extLst>
              <a:ext uri="{FF2B5EF4-FFF2-40B4-BE49-F238E27FC236}">
                <a16:creationId xmlns:a16="http://schemas.microsoft.com/office/drawing/2014/main" id="{48BF185D-7D85-FEB7-A282-E4C6FB5A50E4}"/>
              </a:ext>
            </a:extLst>
          </p:cNvPr>
          <p:cNvSpPr txBox="1"/>
          <p:nvPr/>
        </p:nvSpPr>
        <p:spPr>
          <a:xfrm>
            <a:off x="838199" y="1529954"/>
            <a:ext cx="10515599" cy="3831818"/>
          </a:xfrm>
          <a:prstGeom prst="rect">
            <a:avLst/>
          </a:prstGeom>
          <a:noFill/>
        </p:spPr>
        <p:txBody>
          <a:bodyPr wrap="square">
            <a:spAutoFit/>
          </a:bodyPr>
          <a:lstStyle/>
          <a:p>
            <a:pPr marL="895350" indent="-895350" defTabSz="896938">
              <a:spcBef>
                <a:spcPts val="600"/>
              </a:spcBef>
              <a:spcAft>
                <a:spcPts val="1200"/>
              </a:spcAft>
              <a:tabLst>
                <a:tab pos="1165225" algn="l"/>
              </a:tabLst>
            </a:pPr>
            <a:r>
              <a:rPr lang="en-US" dirty="0"/>
              <a:t>Expected outcomes:</a:t>
            </a:r>
          </a:p>
          <a:p>
            <a:pPr marL="447675" indent="-273050" defTabSz="896938">
              <a:spcBef>
                <a:spcPts val="600"/>
              </a:spcBef>
              <a:spcAft>
                <a:spcPts val="1200"/>
              </a:spcAft>
              <a:buFont typeface="Arial" panose="020B0604020202020204" pitchFamily="34" charset="0"/>
              <a:buChar char="•"/>
              <a:tabLst>
                <a:tab pos="1165225" algn="l"/>
              </a:tabLst>
            </a:pPr>
            <a:r>
              <a:rPr lang="en-US" dirty="0"/>
              <a:t>The EOSC Federation provides to EOSC users with state-of-the-art </a:t>
            </a:r>
            <a:r>
              <a:rPr lang="en-US" b="1" dirty="0"/>
              <a:t>digital services </a:t>
            </a:r>
            <a:r>
              <a:rPr lang="en-US" dirty="0"/>
              <a:t>addressing their needs to store, process and share data, run software, models and workflows, and collaborate with their peers.</a:t>
            </a:r>
          </a:p>
          <a:p>
            <a:pPr marL="447675" indent="-273050" defTabSz="896938">
              <a:spcBef>
                <a:spcPts val="600"/>
              </a:spcBef>
              <a:spcAft>
                <a:spcPts val="1200"/>
              </a:spcAft>
              <a:buFont typeface="Arial" panose="020B0604020202020204" pitchFamily="34" charset="0"/>
              <a:buChar char="•"/>
              <a:tabLst>
                <a:tab pos="1165225" algn="l"/>
              </a:tabLst>
            </a:pPr>
            <a:r>
              <a:rPr lang="en-US" dirty="0"/>
              <a:t>Research and digital infrastructures and other </a:t>
            </a:r>
            <a:r>
              <a:rPr lang="en-US" dirty="0" err="1"/>
              <a:t>organisations</a:t>
            </a:r>
            <a:r>
              <a:rPr lang="en-US" dirty="0"/>
              <a:t> providing scientific services are equipped with </a:t>
            </a:r>
            <a:r>
              <a:rPr lang="en-US" b="1" dirty="0"/>
              <a:t>appropriate structures and technical, legal and coordination mechanisms to onboard, manage and sustainably operate digital tools and services </a:t>
            </a:r>
            <a:r>
              <a:rPr lang="en-US" dirty="0"/>
              <a:t>in the EOSC Federation.</a:t>
            </a:r>
          </a:p>
          <a:p>
            <a:pPr marL="447675" indent="-273050" defTabSz="896938">
              <a:spcBef>
                <a:spcPts val="600"/>
              </a:spcBef>
              <a:spcAft>
                <a:spcPts val="1200"/>
              </a:spcAft>
              <a:buFont typeface="Arial" panose="020B0604020202020204" pitchFamily="34" charset="0"/>
              <a:buChar char="•"/>
              <a:tabLst>
                <a:tab pos="1165225" algn="l"/>
              </a:tabLst>
            </a:pPr>
            <a:r>
              <a:rPr lang="en-US" b="1" dirty="0"/>
              <a:t>Investments</a:t>
            </a:r>
            <a:r>
              <a:rPr lang="en-US" dirty="0"/>
              <a:t> across Europe in the provision of FAIR scientific data and services within EOSC are more </a:t>
            </a:r>
            <a:r>
              <a:rPr lang="en-US" b="1" dirty="0"/>
              <a:t>aligned and coordinated</a:t>
            </a:r>
            <a:r>
              <a:rPr lang="en-US" dirty="0"/>
              <a:t>, achieving economies of scale and more efficient use of digital resources. </a:t>
            </a:r>
          </a:p>
        </p:txBody>
      </p:sp>
    </p:spTree>
    <p:extLst>
      <p:ext uri="{BB962C8B-B14F-4D97-AF65-F5344CB8AC3E}">
        <p14:creationId xmlns:p14="http://schemas.microsoft.com/office/powerpoint/2010/main" val="3861605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3BB879-DF43-6F4B-AC53-48807E350278}"/>
              </a:ext>
            </a:extLst>
          </p:cNvPr>
          <p:cNvSpPr>
            <a:spLocks noGrp="1"/>
          </p:cNvSpPr>
          <p:nvPr>
            <p:ph type="title"/>
          </p:nvPr>
        </p:nvSpPr>
        <p:spPr>
          <a:xfrm>
            <a:off x="838200" y="534179"/>
            <a:ext cx="7915275" cy="717240"/>
          </a:xfrm>
        </p:spPr>
        <p:txBody>
          <a:bodyPr/>
          <a:lstStyle/>
          <a:p>
            <a:r>
              <a:rPr lang="en-IE" dirty="0"/>
              <a:t>EOSC EU Node</a:t>
            </a:r>
            <a:br>
              <a:rPr lang="en-IE" b="1" dirty="0"/>
            </a:br>
            <a:endParaRPr lang="en-IE" b="1" dirty="0">
              <a:highlight>
                <a:srgbClr val="FFD34E"/>
              </a:highlight>
            </a:endParaRPr>
          </a:p>
        </p:txBody>
      </p:sp>
      <p:grpSp>
        <p:nvGrpSpPr>
          <p:cNvPr id="8" name="Group 7">
            <a:extLst>
              <a:ext uri="{FF2B5EF4-FFF2-40B4-BE49-F238E27FC236}">
                <a16:creationId xmlns:a16="http://schemas.microsoft.com/office/drawing/2014/main" id="{6F8DB391-0386-ECE7-1DC0-DD8E4B74D598}"/>
              </a:ext>
            </a:extLst>
          </p:cNvPr>
          <p:cNvGrpSpPr/>
          <p:nvPr/>
        </p:nvGrpSpPr>
        <p:grpSpPr>
          <a:xfrm>
            <a:off x="8957694" y="0"/>
            <a:ext cx="3234306" cy="6858000"/>
            <a:chOff x="8957694" y="0"/>
            <a:chExt cx="3234306" cy="6858000"/>
          </a:xfrm>
        </p:grpSpPr>
        <p:pic>
          <p:nvPicPr>
            <p:cNvPr id="6" name="Picture 5">
              <a:extLst>
                <a:ext uri="{FF2B5EF4-FFF2-40B4-BE49-F238E27FC236}">
                  <a16:creationId xmlns:a16="http://schemas.microsoft.com/office/drawing/2014/main" id="{4F173430-F9C4-5AC5-26E6-A8F3F6DADE36}"/>
                </a:ext>
              </a:extLst>
            </p:cNvPr>
            <p:cNvPicPr>
              <a:picLocks noChangeAspect="1"/>
            </p:cNvPicPr>
            <p:nvPr/>
          </p:nvPicPr>
          <p:blipFill>
            <a:blip r:embed="rId2"/>
            <a:stretch>
              <a:fillRect/>
            </a:stretch>
          </p:blipFill>
          <p:spPr>
            <a:xfrm>
              <a:off x="8957694" y="0"/>
              <a:ext cx="3234306" cy="6858000"/>
            </a:xfrm>
            <a:prstGeom prst="rect">
              <a:avLst/>
            </a:prstGeom>
          </p:spPr>
        </p:pic>
        <p:pic>
          <p:nvPicPr>
            <p:cNvPr id="7" name="Picture 6">
              <a:extLst>
                <a:ext uri="{FF2B5EF4-FFF2-40B4-BE49-F238E27FC236}">
                  <a16:creationId xmlns:a16="http://schemas.microsoft.com/office/drawing/2014/main" id="{6CC1AA5E-A9DA-268D-B7CB-94248D6D5340}"/>
                </a:ext>
              </a:extLst>
            </p:cNvPr>
            <p:cNvPicPr>
              <a:picLocks noChangeAspect="1"/>
            </p:cNvPicPr>
            <p:nvPr/>
          </p:nvPicPr>
          <p:blipFill>
            <a:blip r:embed="rId3"/>
            <a:stretch>
              <a:fillRect/>
            </a:stretch>
          </p:blipFill>
          <p:spPr>
            <a:xfrm>
              <a:off x="11258785" y="5971809"/>
              <a:ext cx="806637" cy="788712"/>
            </a:xfrm>
            <a:prstGeom prst="rect">
              <a:avLst/>
            </a:prstGeom>
          </p:spPr>
        </p:pic>
      </p:grpSp>
      <p:sp>
        <p:nvSpPr>
          <p:cNvPr id="9" name="TextBox 8">
            <a:extLst>
              <a:ext uri="{FF2B5EF4-FFF2-40B4-BE49-F238E27FC236}">
                <a16:creationId xmlns:a16="http://schemas.microsoft.com/office/drawing/2014/main" id="{7BAB86C7-DE8A-23F5-0286-6B2D0579EAAD}"/>
              </a:ext>
            </a:extLst>
          </p:cNvPr>
          <p:cNvSpPr txBox="1"/>
          <p:nvPr/>
        </p:nvSpPr>
        <p:spPr>
          <a:xfrm>
            <a:off x="633981" y="1085049"/>
            <a:ext cx="6787551"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
                <a:srgbClr val="003399"/>
              </a:buClr>
              <a:buSzTx/>
              <a:buFont typeface="Arial"/>
              <a:buNone/>
              <a:tabLst/>
              <a:defRPr/>
            </a:pPr>
            <a:r>
              <a:rPr kumimoji="0" lang="en-IE" sz="1400" b="1" i="0" u="none" strike="noStrike" kern="0" cap="none" spc="0" normalizeH="0" baseline="0" noProof="0" dirty="0">
                <a:ln>
                  <a:noFill/>
                </a:ln>
                <a:solidFill>
                  <a:srgbClr val="003399"/>
                </a:solidFill>
                <a:effectLst/>
                <a:uLnTx/>
                <a:uFillTx/>
                <a:latin typeface="Arial"/>
                <a:cs typeface="Arial"/>
                <a:sym typeface="Arial"/>
              </a:rPr>
              <a:t>Europe’s trusted entry point to the European Open Science Cloud (EOSC)</a:t>
            </a:r>
          </a:p>
          <a:p>
            <a:pPr marL="285750" marR="0" lvl="0" indent="-285750" algn="l" defTabSz="914400" rtl="0" eaLnBrk="1" fontAlgn="auto" latinLnBrk="0" hangingPunct="1">
              <a:lnSpc>
                <a:spcPct val="100000"/>
              </a:lnSpc>
              <a:spcBef>
                <a:spcPts val="0"/>
              </a:spcBef>
              <a:spcAft>
                <a:spcPts val="600"/>
              </a:spcAft>
              <a:buClr>
                <a:srgbClr val="003399"/>
              </a:buClr>
              <a:buSzTx/>
              <a:buFont typeface="Arial" panose="020B0604020202020204" pitchFamily="34" charset="0"/>
              <a:buChar char="•"/>
              <a:tabLst/>
              <a:defRPr/>
            </a:pPr>
            <a:r>
              <a:rPr kumimoji="0" lang="en-IE" sz="1400" b="0" i="0" u="none" strike="noStrike" kern="0" cap="none" spc="0" normalizeH="0" baseline="0" noProof="0" dirty="0">
                <a:ln>
                  <a:noFill/>
                </a:ln>
                <a:solidFill>
                  <a:srgbClr val="003399"/>
                </a:solidFill>
                <a:effectLst/>
                <a:uLnTx/>
                <a:uFillTx/>
                <a:latin typeface="Arial"/>
                <a:cs typeface="Arial"/>
                <a:sym typeface="Arial"/>
              </a:rPr>
              <a:t>Access high-value FAIR European research data, services, and infrastructure resources (</a:t>
            </a:r>
            <a:r>
              <a:rPr kumimoji="0" lang="en-IE" sz="1400" b="0" i="1" u="none" strike="noStrike" kern="0" cap="none" spc="0" normalizeH="0" baseline="0" noProof="0" dirty="0">
                <a:ln>
                  <a:noFill/>
                </a:ln>
                <a:solidFill>
                  <a:srgbClr val="003399"/>
                </a:solidFill>
                <a:effectLst/>
                <a:uLnTx/>
                <a:uFillTx/>
                <a:latin typeface="Arial"/>
                <a:cs typeface="Arial"/>
                <a:sym typeface="Arial"/>
              </a:rPr>
              <a:t>e.g., </a:t>
            </a:r>
            <a:r>
              <a:rPr kumimoji="0" lang="en-IE" sz="1400" b="0" i="1" u="none" strike="noStrike" kern="0" cap="none" spc="0" normalizeH="0" baseline="0" noProof="0" dirty="0" err="1">
                <a:ln>
                  <a:noFill/>
                </a:ln>
                <a:solidFill>
                  <a:srgbClr val="003399"/>
                </a:solidFill>
                <a:effectLst/>
                <a:uLnTx/>
                <a:uFillTx/>
                <a:latin typeface="Arial"/>
                <a:cs typeface="Arial"/>
                <a:sym typeface="Arial"/>
              </a:rPr>
              <a:t>EuroHPC</a:t>
            </a:r>
            <a:r>
              <a:rPr kumimoji="0" lang="en-IE" sz="1400" b="0" i="1" u="none" strike="noStrike" kern="0" cap="none" spc="0" normalizeH="0" baseline="0" noProof="0" dirty="0">
                <a:ln>
                  <a:noFill/>
                </a:ln>
                <a:solidFill>
                  <a:srgbClr val="003399"/>
                </a:solidFill>
                <a:effectLst/>
                <a:uLnTx/>
                <a:uFillTx/>
                <a:latin typeface="Arial"/>
                <a:cs typeface="Arial"/>
                <a:sym typeface="Arial"/>
              </a:rPr>
              <a:t> Federation, AI Factories, Research Infrastructures</a:t>
            </a:r>
            <a:r>
              <a:rPr kumimoji="0" lang="en-IE" sz="1400" b="0" i="0" u="none" strike="noStrike" kern="0" cap="none" spc="0" normalizeH="0" baseline="0" noProof="0" dirty="0">
                <a:ln>
                  <a:noFill/>
                </a:ln>
                <a:solidFill>
                  <a:srgbClr val="003399"/>
                </a:solidFill>
                <a:effectLst/>
                <a:uLnTx/>
                <a:uFillTx/>
                <a:latin typeface="Arial"/>
                <a:cs typeface="Arial"/>
                <a:sym typeface="Arial"/>
              </a:rPr>
              <a:t>)</a:t>
            </a:r>
          </a:p>
          <a:p>
            <a:pPr marL="285750" marR="0" lvl="0" indent="-285750" algn="l" defTabSz="914400" rtl="0" eaLnBrk="1" fontAlgn="auto" latinLnBrk="0" hangingPunct="1">
              <a:lnSpc>
                <a:spcPct val="100000"/>
              </a:lnSpc>
              <a:spcBef>
                <a:spcPts val="0"/>
              </a:spcBef>
              <a:spcAft>
                <a:spcPts val="600"/>
              </a:spcAft>
              <a:buClr>
                <a:srgbClr val="003399"/>
              </a:buClr>
              <a:buSzTx/>
              <a:buFont typeface="Arial" panose="020B0604020202020204" pitchFamily="34" charset="0"/>
              <a:buChar char="•"/>
              <a:tabLst/>
              <a:defRPr/>
            </a:pPr>
            <a:r>
              <a:rPr kumimoji="0" lang="en-IE" sz="1400" b="0" i="0" u="none" strike="noStrike" kern="0" cap="none" spc="0" normalizeH="0" baseline="0" noProof="0" dirty="0">
                <a:ln>
                  <a:noFill/>
                </a:ln>
                <a:solidFill>
                  <a:srgbClr val="003399"/>
                </a:solidFill>
                <a:effectLst/>
                <a:uLnTx/>
                <a:uFillTx/>
                <a:latin typeface="Arial"/>
                <a:cs typeface="Arial"/>
                <a:sym typeface="Arial"/>
              </a:rPr>
              <a:t>Enables cross-border, cross-discipline scientific collaboration at scale</a:t>
            </a:r>
          </a:p>
          <a:p>
            <a:pPr marL="285750" marR="0" lvl="0" indent="-285750" algn="l" defTabSz="914400" rtl="0" eaLnBrk="1" fontAlgn="auto" latinLnBrk="0" hangingPunct="1">
              <a:lnSpc>
                <a:spcPct val="100000"/>
              </a:lnSpc>
              <a:spcBef>
                <a:spcPts val="0"/>
              </a:spcBef>
              <a:spcAft>
                <a:spcPts val="600"/>
              </a:spcAft>
              <a:buClr>
                <a:srgbClr val="003399"/>
              </a:buClr>
              <a:buSzTx/>
              <a:buFont typeface="Arial" panose="020B0604020202020204" pitchFamily="34" charset="0"/>
              <a:buChar char="•"/>
              <a:tabLst/>
              <a:defRPr/>
            </a:pPr>
            <a:r>
              <a:rPr kumimoji="0" lang="en-IE" sz="1400" b="0" i="0" u="none" strike="noStrike" kern="0" cap="none" spc="0" normalizeH="0" baseline="0" noProof="0" dirty="0">
                <a:ln>
                  <a:noFill/>
                </a:ln>
                <a:solidFill>
                  <a:srgbClr val="003399"/>
                </a:solidFill>
                <a:effectLst/>
                <a:uLnTx/>
                <a:uFillTx/>
                <a:latin typeface="Arial"/>
                <a:cs typeface="Arial"/>
                <a:sym typeface="Arial"/>
              </a:rPr>
              <a:t>Built on </a:t>
            </a:r>
            <a:r>
              <a:rPr kumimoji="0" lang="en-IE" sz="1400" b="1" i="0" u="none" strike="noStrike" kern="0" cap="none" spc="0" normalizeH="0" baseline="0" noProof="0" dirty="0">
                <a:ln>
                  <a:noFill/>
                </a:ln>
                <a:solidFill>
                  <a:srgbClr val="003399"/>
                </a:solidFill>
                <a:effectLst/>
                <a:uLnTx/>
                <a:uFillTx/>
                <a:latin typeface="Arial"/>
                <a:cs typeface="Arial"/>
                <a:sym typeface="Arial"/>
              </a:rPr>
              <a:t>interoperability, sovereignty, trust</a:t>
            </a:r>
            <a:r>
              <a:rPr kumimoji="0" lang="en-IE" sz="1400" b="0" i="0" u="none" strike="noStrike" kern="0" cap="none" spc="0" normalizeH="0" baseline="0" noProof="0" dirty="0">
                <a:ln>
                  <a:noFill/>
                </a:ln>
                <a:solidFill>
                  <a:srgbClr val="003399"/>
                </a:solidFill>
                <a:effectLst/>
                <a:uLnTx/>
                <a:uFillTx/>
                <a:latin typeface="Arial"/>
                <a:cs typeface="Arial"/>
                <a:sym typeface="Arial"/>
              </a:rPr>
              <a:t>, and open science principles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dirty="0">
              <a:ln>
                <a:noFill/>
              </a:ln>
              <a:solidFill>
                <a:srgbClr val="003399"/>
              </a:solidFill>
              <a:effectLst/>
              <a:uLnTx/>
              <a:uFillTx/>
              <a:latin typeface="Arial"/>
              <a:cs typeface="Arial"/>
              <a:sym typeface="Arial"/>
            </a:endParaRPr>
          </a:p>
        </p:txBody>
      </p:sp>
      <p:grpSp>
        <p:nvGrpSpPr>
          <p:cNvPr id="14" name="Group 13">
            <a:extLst>
              <a:ext uri="{FF2B5EF4-FFF2-40B4-BE49-F238E27FC236}">
                <a16:creationId xmlns:a16="http://schemas.microsoft.com/office/drawing/2014/main" id="{37F77BD3-4D10-3B2A-6422-DA2FA55C8485}"/>
              </a:ext>
            </a:extLst>
          </p:cNvPr>
          <p:cNvGrpSpPr/>
          <p:nvPr/>
        </p:nvGrpSpPr>
        <p:grpSpPr>
          <a:xfrm>
            <a:off x="2247049" y="2777820"/>
            <a:ext cx="4591573" cy="2275179"/>
            <a:chOff x="6963096" y="2774544"/>
            <a:chExt cx="4591573" cy="2275179"/>
          </a:xfrm>
        </p:grpSpPr>
        <p:grpSp>
          <p:nvGrpSpPr>
            <p:cNvPr id="15" name="Group 14">
              <a:extLst>
                <a:ext uri="{FF2B5EF4-FFF2-40B4-BE49-F238E27FC236}">
                  <a16:creationId xmlns:a16="http://schemas.microsoft.com/office/drawing/2014/main" id="{950D2E16-2160-A606-DFC4-DE0FE5735686}"/>
                </a:ext>
              </a:extLst>
            </p:cNvPr>
            <p:cNvGrpSpPr/>
            <p:nvPr/>
          </p:nvGrpSpPr>
          <p:grpSpPr>
            <a:xfrm>
              <a:off x="6963096" y="2990525"/>
              <a:ext cx="4591573" cy="2059198"/>
              <a:chOff x="5543728" y="1679524"/>
              <a:chExt cx="6310267" cy="2729997"/>
            </a:xfrm>
          </p:grpSpPr>
          <p:pic>
            <p:nvPicPr>
              <p:cNvPr id="17" name="Picture 16">
                <a:extLst>
                  <a:ext uri="{FF2B5EF4-FFF2-40B4-BE49-F238E27FC236}">
                    <a16:creationId xmlns:a16="http://schemas.microsoft.com/office/drawing/2014/main" id="{8A1B708B-B4E9-2FBD-2E02-CB34540EC0AB}"/>
                  </a:ext>
                </a:extLst>
              </p:cNvPr>
              <p:cNvPicPr>
                <a:picLocks noChangeAspect="1"/>
              </p:cNvPicPr>
              <p:nvPr/>
            </p:nvPicPr>
            <p:blipFill>
              <a:blip r:embed="rId4"/>
              <a:stretch>
                <a:fillRect/>
              </a:stretch>
            </p:blipFill>
            <p:spPr>
              <a:xfrm>
                <a:off x="5543728" y="1679524"/>
                <a:ext cx="6310267" cy="2729997"/>
              </a:xfrm>
              <a:prstGeom prst="rect">
                <a:avLst/>
              </a:prstGeom>
            </p:spPr>
          </p:pic>
          <p:sp>
            <p:nvSpPr>
              <p:cNvPr id="18" name="Oval 17">
                <a:extLst>
                  <a:ext uri="{FF2B5EF4-FFF2-40B4-BE49-F238E27FC236}">
                    <a16:creationId xmlns:a16="http://schemas.microsoft.com/office/drawing/2014/main" id="{9EAC2A68-646B-9995-F2B9-FC273489C353}"/>
                  </a:ext>
                </a:extLst>
              </p:cNvPr>
              <p:cNvSpPr/>
              <p:nvPr/>
            </p:nvSpPr>
            <p:spPr>
              <a:xfrm>
                <a:off x="8597322" y="2994870"/>
                <a:ext cx="780176" cy="787223"/>
              </a:xfrm>
              <a:prstGeom prst="ellipse">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9" name="TextBox 18">
                <a:extLst>
                  <a:ext uri="{FF2B5EF4-FFF2-40B4-BE49-F238E27FC236}">
                    <a16:creationId xmlns:a16="http://schemas.microsoft.com/office/drawing/2014/main" id="{A188E46D-4719-F455-DDF0-90D88C761FC7}"/>
                  </a:ext>
                </a:extLst>
              </p:cNvPr>
              <p:cNvSpPr txBox="1"/>
              <p:nvPr/>
            </p:nvSpPr>
            <p:spPr>
              <a:xfrm>
                <a:off x="8526023" y="3782092"/>
                <a:ext cx="1399134" cy="5185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900" b="0" i="0" u="none" strike="noStrike" kern="1200" cap="none" spc="0" normalizeH="0" baseline="0" noProof="0">
                    <a:ln>
                      <a:noFill/>
                    </a:ln>
                    <a:solidFill>
                      <a:srgbClr val="0070C0"/>
                    </a:solidFill>
                    <a:effectLst/>
                    <a:uLnTx/>
                    <a:uFillTx/>
                    <a:latin typeface="Arial"/>
                    <a:ea typeface="+mn-ea"/>
                    <a:cs typeface="Arial"/>
                    <a:sym typeface="Arial"/>
                  </a:rPr>
                  <a:t>EOSC EU Node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900" b="0" i="0" u="none" strike="noStrike" kern="1200" cap="none" spc="0" normalizeH="0" baseline="0" noProof="0">
                    <a:ln>
                      <a:noFill/>
                    </a:ln>
                    <a:solidFill>
                      <a:srgbClr val="0070C0"/>
                    </a:solidFill>
                    <a:effectLst/>
                    <a:uLnTx/>
                    <a:uFillTx/>
                    <a:latin typeface="Arial"/>
                    <a:ea typeface="+mn-ea"/>
                    <a:cs typeface="Arial"/>
                    <a:sym typeface="Arial"/>
                  </a:rPr>
                  <a:t>DG CNECT</a:t>
                </a:r>
              </a:p>
            </p:txBody>
          </p:sp>
          <p:sp>
            <p:nvSpPr>
              <p:cNvPr id="20" name="Rectangle 19">
                <a:extLst>
                  <a:ext uri="{FF2B5EF4-FFF2-40B4-BE49-F238E27FC236}">
                    <a16:creationId xmlns:a16="http://schemas.microsoft.com/office/drawing/2014/main" id="{7BEDACED-2305-5171-F1B7-385025AC5EF8}"/>
                  </a:ext>
                </a:extLst>
              </p:cNvPr>
              <p:cNvSpPr/>
              <p:nvPr/>
            </p:nvSpPr>
            <p:spPr>
              <a:xfrm>
                <a:off x="5913783" y="1838739"/>
                <a:ext cx="1749287" cy="574313"/>
              </a:xfrm>
              <a:prstGeom prst="rect">
                <a:avLst/>
              </a:prstGeom>
              <a:noFill/>
              <a:ln w="254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16" name="TextBox 15">
              <a:extLst>
                <a:ext uri="{FF2B5EF4-FFF2-40B4-BE49-F238E27FC236}">
                  <a16:creationId xmlns:a16="http://schemas.microsoft.com/office/drawing/2014/main" id="{E7C6AFC7-16D8-CCBB-C983-D5F4AE1985F3}"/>
                </a:ext>
              </a:extLst>
            </p:cNvPr>
            <p:cNvSpPr txBox="1"/>
            <p:nvPr/>
          </p:nvSpPr>
          <p:spPr>
            <a:xfrm>
              <a:off x="7123404" y="2774544"/>
              <a:ext cx="2432076"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050" b="1" i="0" u="none" strike="noStrike" kern="0" cap="none" spc="0" normalizeH="0" baseline="0" noProof="0">
                  <a:ln>
                    <a:noFill/>
                  </a:ln>
                  <a:solidFill>
                    <a:srgbClr val="000000"/>
                  </a:solidFill>
                  <a:effectLst/>
                  <a:uLnTx/>
                  <a:uFillTx/>
                  <a:latin typeface="Arial"/>
                  <a:cs typeface="Arial"/>
                  <a:sym typeface="Arial"/>
                </a:rPr>
                <a:t>Core node of the EOSC Federation </a:t>
              </a:r>
            </a:p>
          </p:txBody>
        </p:sp>
      </p:grpSp>
      <p:sp>
        <p:nvSpPr>
          <p:cNvPr id="2" name="TextBox 1">
            <a:extLst>
              <a:ext uri="{FF2B5EF4-FFF2-40B4-BE49-F238E27FC236}">
                <a16:creationId xmlns:a16="http://schemas.microsoft.com/office/drawing/2014/main" id="{EDC9FB93-9C35-0D69-228C-BADC1EB5A327}"/>
              </a:ext>
            </a:extLst>
          </p:cNvPr>
          <p:cNvSpPr txBox="1"/>
          <p:nvPr/>
        </p:nvSpPr>
        <p:spPr>
          <a:xfrm>
            <a:off x="8997561" y="3344089"/>
            <a:ext cx="3398658" cy="141577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IE" sz="1400" b="0" i="0" u="none" strike="noStrike" kern="1200" cap="none" spc="0" normalizeH="0" baseline="0" noProof="0" dirty="0">
                <a:ln>
                  <a:noFill/>
                </a:ln>
                <a:solidFill>
                  <a:prstClr val="white"/>
                </a:solidFill>
                <a:effectLst/>
                <a:uLnTx/>
                <a:uFillTx/>
                <a:latin typeface="Arial"/>
                <a:ea typeface="+mn-ea"/>
                <a:cs typeface="Arial"/>
                <a:sym typeface="Arial"/>
              </a:rPr>
              <a:t>50k+ visitors, 6400+ users</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IE" sz="1400" b="0" i="0" u="none" strike="noStrike" kern="1200" cap="none" spc="0" normalizeH="0" baseline="0" noProof="0" dirty="0">
                <a:ln>
                  <a:noFill/>
                </a:ln>
                <a:solidFill>
                  <a:prstClr val="white"/>
                </a:solidFill>
                <a:effectLst/>
                <a:uLnTx/>
                <a:uFillTx/>
                <a:latin typeface="Arial"/>
                <a:ea typeface="+mn-ea"/>
                <a:cs typeface="Arial"/>
                <a:sym typeface="Arial"/>
              </a:rPr>
              <a:t>185M+ research products</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IE" sz="1400" b="0" i="0" u="none" strike="noStrike" kern="1200" cap="none" spc="0" normalizeH="0" baseline="0" noProof="0" dirty="0">
                <a:ln>
                  <a:noFill/>
                </a:ln>
                <a:solidFill>
                  <a:prstClr val="white"/>
                </a:solidFill>
                <a:effectLst/>
                <a:uLnTx/>
                <a:uFillTx/>
                <a:latin typeface="Arial"/>
                <a:ea typeface="+mn-ea"/>
                <a:cs typeface="Arial"/>
                <a:sym typeface="Arial"/>
              </a:rPr>
              <a:t>13 nodes offering 70+ services</a:t>
            </a:r>
          </a:p>
          <a:p>
            <a:pPr marL="285750" marR="0" lvl="0" indent="-285750"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IE" sz="1400" b="0" i="0" u="none" strike="noStrike" kern="1200" cap="none" spc="0" normalizeH="0" baseline="0" noProof="0" dirty="0">
                <a:ln>
                  <a:noFill/>
                </a:ln>
                <a:solidFill>
                  <a:prstClr val="white"/>
                </a:solidFill>
                <a:effectLst/>
                <a:uLnTx/>
                <a:uFillTx/>
                <a:latin typeface="Arial"/>
                <a:ea typeface="+mn-ea"/>
                <a:cs typeface="Arial"/>
                <a:sym typeface="Arial"/>
              </a:rPr>
              <a:t>JRC users enabled</a:t>
            </a:r>
          </a:p>
        </p:txBody>
      </p:sp>
      <p:sp>
        <p:nvSpPr>
          <p:cNvPr id="5" name="TextBox 4">
            <a:extLst>
              <a:ext uri="{FF2B5EF4-FFF2-40B4-BE49-F238E27FC236}">
                <a16:creationId xmlns:a16="http://schemas.microsoft.com/office/drawing/2014/main" id="{767FA2A4-703B-5D2A-7FFB-233339D042DB}"/>
              </a:ext>
            </a:extLst>
          </p:cNvPr>
          <p:cNvSpPr txBox="1"/>
          <p:nvPr/>
        </p:nvSpPr>
        <p:spPr>
          <a:xfrm>
            <a:off x="543893" y="5412058"/>
            <a:ext cx="8209582" cy="954107"/>
          </a:xfrm>
          <a:prstGeom prst="rect">
            <a:avLst/>
          </a:prstGeom>
          <a:noFill/>
        </p:spPr>
        <p:txBody>
          <a:bodyPr wrap="square">
            <a:spAutoFit/>
          </a:bodyPr>
          <a:lstStyle/>
          <a:p>
            <a:r>
              <a:rPr lang="en-US" sz="1400" b="1" dirty="0">
                <a:solidFill>
                  <a:srgbClr val="FF0000"/>
                </a:solidFill>
              </a:rPr>
              <a:t>Ongoing</a:t>
            </a:r>
            <a:r>
              <a:rPr lang="en-US" sz="1400" dirty="0"/>
              <a:t>:  </a:t>
            </a:r>
            <a:r>
              <a:rPr lang="en-US" sz="1400" b="1" dirty="0"/>
              <a:t>EOSC procurement “Managed services for the EOSC Platform (EOSC EU Node)” </a:t>
            </a:r>
            <a:r>
              <a:rPr lang="en-US" sz="1400" dirty="0"/>
              <a:t>– to takeover and ensure the incremental improvement and continuous operation, maintenance and support of the integrated suite of managed services that constitute the EOSC EU Node platform in production, as a service owned by the EC. </a:t>
            </a:r>
          </a:p>
        </p:txBody>
      </p:sp>
    </p:spTree>
    <p:extLst>
      <p:ext uri="{BB962C8B-B14F-4D97-AF65-F5344CB8AC3E}">
        <p14:creationId xmlns:p14="http://schemas.microsoft.com/office/powerpoint/2010/main" val="1000888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8C13D-3154-81EA-1E49-84A62FD73C1B}"/>
            </a:ext>
          </a:extLst>
        </p:cNvPr>
        <p:cNvGrpSpPr/>
        <p:nvPr/>
      </p:nvGrpSpPr>
      <p:grpSpPr>
        <a:xfrm>
          <a:off x="0" y="0"/>
          <a:ext cx="0" cy="0"/>
          <a:chOff x="0" y="0"/>
          <a:chExt cx="0" cy="0"/>
        </a:xfrm>
      </p:grpSpPr>
      <p:sp>
        <p:nvSpPr>
          <p:cNvPr id="63" name="Rectangle: Rounded Corners 62">
            <a:extLst>
              <a:ext uri="{FF2B5EF4-FFF2-40B4-BE49-F238E27FC236}">
                <a16:creationId xmlns:a16="http://schemas.microsoft.com/office/drawing/2014/main" id="{221054B5-A738-0BB5-277F-7838EEA86459}"/>
              </a:ext>
            </a:extLst>
          </p:cNvPr>
          <p:cNvSpPr/>
          <p:nvPr/>
        </p:nvSpPr>
        <p:spPr>
          <a:xfrm>
            <a:off x="2499371" y="1570650"/>
            <a:ext cx="5206346" cy="3382953"/>
          </a:xfrm>
          <a:prstGeom prst="roundRect">
            <a:avLst/>
          </a:prstGeom>
          <a:solidFill>
            <a:schemeClr val="bg1">
              <a:lumMod val="95000"/>
            </a:schemeClr>
          </a:solidFill>
          <a:ln>
            <a:solidFill>
              <a:srgbClr val="00449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3" name="Title 2">
            <a:extLst>
              <a:ext uri="{FF2B5EF4-FFF2-40B4-BE49-F238E27FC236}">
                <a16:creationId xmlns:a16="http://schemas.microsoft.com/office/drawing/2014/main" id="{A640D093-D67C-CC34-B309-5DAE51D05FF3}"/>
              </a:ext>
            </a:extLst>
          </p:cNvPr>
          <p:cNvSpPr>
            <a:spLocks noGrp="1"/>
          </p:cNvSpPr>
          <p:nvPr>
            <p:ph type="title"/>
          </p:nvPr>
        </p:nvSpPr>
        <p:spPr>
          <a:xfrm>
            <a:off x="927156" y="243320"/>
            <a:ext cx="10515600" cy="782357"/>
          </a:xfrm>
        </p:spPr>
        <p:txBody>
          <a:bodyPr/>
          <a:lstStyle/>
          <a:p>
            <a:r>
              <a:rPr lang="en-IE" sz="3600"/>
              <a:t>EOSC EU Node’s roadmap</a:t>
            </a:r>
            <a:br>
              <a:rPr lang="en-IE" sz="3600"/>
            </a:br>
            <a:r>
              <a:rPr lang="en-IE" sz="2400">
                <a:solidFill>
                  <a:schemeClr val="accent5"/>
                </a:solidFill>
              </a:rPr>
              <a:t>Minimum Viable Product 2026</a:t>
            </a:r>
            <a:endParaRPr lang="en-IE" sz="3600">
              <a:solidFill>
                <a:schemeClr val="accent5"/>
              </a:solidFill>
            </a:endParaRPr>
          </a:p>
        </p:txBody>
      </p:sp>
      <p:sp>
        <p:nvSpPr>
          <p:cNvPr id="4" name="Rectangle 3">
            <a:extLst>
              <a:ext uri="{FF2B5EF4-FFF2-40B4-BE49-F238E27FC236}">
                <a16:creationId xmlns:a16="http://schemas.microsoft.com/office/drawing/2014/main" id="{1416284D-FB32-FF0C-FD43-CF49927D3790}"/>
              </a:ext>
            </a:extLst>
          </p:cNvPr>
          <p:cNvSpPr/>
          <p:nvPr/>
        </p:nvSpPr>
        <p:spPr>
          <a:xfrm>
            <a:off x="3748035" y="1859170"/>
            <a:ext cx="3225167" cy="383252"/>
          </a:xfrm>
          <a:prstGeom prst="rect">
            <a:avLst/>
          </a:prstGeom>
          <a:solidFill>
            <a:srgbClr val="035DC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Arial"/>
                <a:ea typeface="+mn-ea"/>
                <a:cs typeface="+mn-cs"/>
                <a:sym typeface="Arial"/>
              </a:rPr>
              <a:t>User Space - AAI</a:t>
            </a:r>
          </a:p>
        </p:txBody>
      </p:sp>
      <p:sp>
        <p:nvSpPr>
          <p:cNvPr id="5" name="Rectangle 4">
            <a:extLst>
              <a:ext uri="{FF2B5EF4-FFF2-40B4-BE49-F238E27FC236}">
                <a16:creationId xmlns:a16="http://schemas.microsoft.com/office/drawing/2014/main" id="{FE58D49B-A148-3150-EED9-FB4BDF0DA19D}"/>
              </a:ext>
            </a:extLst>
          </p:cNvPr>
          <p:cNvSpPr/>
          <p:nvPr/>
        </p:nvSpPr>
        <p:spPr>
          <a:xfrm>
            <a:off x="5265583" y="2343781"/>
            <a:ext cx="1707620" cy="782356"/>
          </a:xfrm>
          <a:prstGeom prst="rect">
            <a:avLst/>
          </a:prstGeom>
          <a:no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004494"/>
                </a:solidFill>
                <a:effectLst/>
                <a:uLnTx/>
                <a:uFillTx/>
                <a:latin typeface="Arial"/>
                <a:ea typeface="+mn-ea"/>
                <a:cs typeface="+mn-cs"/>
                <a:sym typeface="Arial"/>
              </a:rPr>
              <a:t>Tools Hub</a:t>
            </a:r>
          </a:p>
        </p:txBody>
      </p:sp>
      <p:sp>
        <p:nvSpPr>
          <p:cNvPr id="6" name="Rectangle 5">
            <a:extLst>
              <a:ext uri="{FF2B5EF4-FFF2-40B4-BE49-F238E27FC236}">
                <a16:creationId xmlns:a16="http://schemas.microsoft.com/office/drawing/2014/main" id="{DDA112EE-D5F9-3C52-A61A-713B50803D6C}"/>
              </a:ext>
            </a:extLst>
          </p:cNvPr>
          <p:cNvSpPr/>
          <p:nvPr/>
        </p:nvSpPr>
        <p:spPr>
          <a:xfrm>
            <a:off x="3748034" y="2333900"/>
            <a:ext cx="1416597" cy="782356"/>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Arial"/>
                <a:ea typeface="+mn-ea"/>
                <a:cs typeface="+mn-cs"/>
                <a:sym typeface="Arial"/>
              </a:rPr>
              <a:t>Data Catalogues</a:t>
            </a:r>
          </a:p>
        </p:txBody>
      </p:sp>
      <p:sp>
        <p:nvSpPr>
          <p:cNvPr id="7" name="Rectangle: Rounded Corners 6">
            <a:extLst>
              <a:ext uri="{FF2B5EF4-FFF2-40B4-BE49-F238E27FC236}">
                <a16:creationId xmlns:a16="http://schemas.microsoft.com/office/drawing/2014/main" id="{BD80C15C-49D1-30DD-D4C4-E3E66ABD336D}"/>
              </a:ext>
            </a:extLst>
          </p:cNvPr>
          <p:cNvSpPr/>
          <p:nvPr/>
        </p:nvSpPr>
        <p:spPr>
          <a:xfrm>
            <a:off x="2702215" y="3207734"/>
            <a:ext cx="1487156" cy="1032468"/>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004494"/>
                </a:solidFill>
                <a:effectLst/>
                <a:uLnTx/>
                <a:uFillTx/>
                <a:latin typeface="Arial"/>
                <a:ea typeface="+mn-ea"/>
                <a:cs typeface="+mn-cs"/>
                <a:sym typeface="Arial"/>
              </a:rPr>
              <a:t>Jupyter</a:t>
            </a:r>
            <a:r>
              <a:rPr kumimoji="0" lang="en-IE" sz="1800" b="0" i="0" u="none" strike="noStrike" kern="1200" cap="none" spc="0" normalizeH="0" baseline="0" noProof="0" dirty="0">
                <a:ln>
                  <a:noFill/>
                </a:ln>
                <a:solidFill>
                  <a:srgbClr val="004494"/>
                </a:solidFill>
                <a:effectLst/>
                <a:uLnTx/>
                <a:uFillTx/>
                <a:latin typeface="Arial"/>
                <a:ea typeface="+mn-ea"/>
                <a:cs typeface="+mn-cs"/>
                <a:sym typeface="Arial"/>
              </a:rPr>
              <a:t> Notebooks</a:t>
            </a:r>
          </a:p>
        </p:txBody>
      </p:sp>
      <p:sp>
        <p:nvSpPr>
          <p:cNvPr id="8" name="Rectangle: Rounded Corners 7">
            <a:extLst>
              <a:ext uri="{FF2B5EF4-FFF2-40B4-BE49-F238E27FC236}">
                <a16:creationId xmlns:a16="http://schemas.microsoft.com/office/drawing/2014/main" id="{515EA5C4-888C-D941-2F71-A4CD2E661A7C}"/>
              </a:ext>
            </a:extLst>
          </p:cNvPr>
          <p:cNvSpPr/>
          <p:nvPr/>
        </p:nvSpPr>
        <p:spPr>
          <a:xfrm>
            <a:off x="4378834" y="3207734"/>
            <a:ext cx="1487156" cy="1032468"/>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dirty="0">
                <a:ln>
                  <a:noFill/>
                </a:ln>
                <a:solidFill>
                  <a:srgbClr val="E76C53"/>
                </a:solidFill>
                <a:effectLst/>
                <a:uLnTx/>
                <a:uFillTx/>
                <a:latin typeface="Arial"/>
                <a:ea typeface="+mn-ea"/>
                <a:cs typeface="+mn-cs"/>
                <a:sym typeface="Arial"/>
              </a:rPr>
              <a:t>REANA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200" b="0" i="1" u="none" strike="noStrike" kern="1200" cap="none" spc="0" normalizeH="0" baseline="0" noProof="0" dirty="0">
                <a:ln>
                  <a:noFill/>
                </a:ln>
                <a:solidFill>
                  <a:srgbClr val="E76C53"/>
                </a:solidFill>
                <a:effectLst/>
                <a:uLnTx/>
                <a:uFillTx/>
                <a:latin typeface="Arial"/>
                <a:ea typeface="+mn-ea"/>
                <a:cs typeface="+mn-cs"/>
                <a:sym typeface="Arial"/>
              </a:rPr>
              <a:t>by CERN</a:t>
            </a:r>
          </a:p>
        </p:txBody>
      </p:sp>
      <p:sp>
        <p:nvSpPr>
          <p:cNvPr id="9" name="Rectangle: Rounded Corners 8">
            <a:extLst>
              <a:ext uri="{FF2B5EF4-FFF2-40B4-BE49-F238E27FC236}">
                <a16:creationId xmlns:a16="http://schemas.microsoft.com/office/drawing/2014/main" id="{34DC75A7-78C2-E3EF-5A88-DBD3FA1D7B6E}"/>
              </a:ext>
            </a:extLst>
          </p:cNvPr>
          <p:cNvSpPr/>
          <p:nvPr/>
        </p:nvSpPr>
        <p:spPr>
          <a:xfrm>
            <a:off x="6055453" y="3207734"/>
            <a:ext cx="1487156" cy="1032468"/>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1" i="0" u="none" strike="noStrike" kern="1200" cap="none" spc="0" normalizeH="0" baseline="0" noProof="0">
                <a:ln>
                  <a:noFill/>
                </a:ln>
                <a:solidFill>
                  <a:srgbClr val="E76C53"/>
                </a:solidFill>
                <a:effectLst/>
                <a:uLnTx/>
                <a:uFillTx/>
                <a:latin typeface="Arial"/>
                <a:ea typeface="+mn-ea"/>
                <a:cs typeface="+mn-cs"/>
                <a:sym typeface="Arial"/>
              </a:rPr>
              <a:t>Galaxy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200" b="0" i="1" u="none" strike="noStrike" kern="1200" cap="none" spc="0" normalizeH="0" baseline="0" noProof="0">
                <a:ln>
                  <a:noFill/>
                </a:ln>
                <a:solidFill>
                  <a:srgbClr val="E76C53"/>
                </a:solidFill>
                <a:effectLst/>
                <a:uLnTx/>
                <a:uFillTx/>
                <a:latin typeface="Arial"/>
                <a:ea typeface="+mn-ea"/>
                <a:cs typeface="+mn-cs"/>
                <a:sym typeface="Arial"/>
              </a:rPr>
              <a:t>by NFDI</a:t>
            </a:r>
          </a:p>
        </p:txBody>
      </p:sp>
      <p:sp>
        <p:nvSpPr>
          <p:cNvPr id="10" name="Rectangle 9">
            <a:extLst>
              <a:ext uri="{FF2B5EF4-FFF2-40B4-BE49-F238E27FC236}">
                <a16:creationId xmlns:a16="http://schemas.microsoft.com/office/drawing/2014/main" id="{35E3406F-C254-300D-1D79-73D8C5914B23}"/>
              </a:ext>
            </a:extLst>
          </p:cNvPr>
          <p:cNvSpPr/>
          <p:nvPr/>
        </p:nvSpPr>
        <p:spPr>
          <a:xfrm>
            <a:off x="2762506" y="4310168"/>
            <a:ext cx="4612983" cy="341049"/>
          </a:xfrm>
          <a:prstGeom prst="rect">
            <a:avLst/>
          </a:prstGeom>
          <a:solidFill>
            <a:srgbClr val="035DC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Arial"/>
                <a:ea typeface="+mn-ea"/>
                <a:cs typeface="+mn-cs"/>
                <a:sym typeface="Arial"/>
              </a:rPr>
              <a:t>Self-service API</a:t>
            </a:r>
          </a:p>
        </p:txBody>
      </p:sp>
      <p:sp>
        <p:nvSpPr>
          <p:cNvPr id="15" name="Rectangle 14">
            <a:extLst>
              <a:ext uri="{FF2B5EF4-FFF2-40B4-BE49-F238E27FC236}">
                <a16:creationId xmlns:a16="http://schemas.microsoft.com/office/drawing/2014/main" id="{FFE4A64B-DB9D-F773-33DA-0E74A05EC2D7}"/>
              </a:ext>
            </a:extLst>
          </p:cNvPr>
          <p:cNvSpPr/>
          <p:nvPr/>
        </p:nvSpPr>
        <p:spPr>
          <a:xfrm rot="16200000">
            <a:off x="2742885" y="2281059"/>
            <a:ext cx="1245029" cy="384129"/>
          </a:xfrm>
          <a:prstGeom prst="rect">
            <a:avLst/>
          </a:prstGeom>
          <a:solidFill>
            <a:schemeClr val="tx1">
              <a:lumMod val="20000"/>
              <a:lumOff val="80000"/>
            </a:schemeClr>
          </a:solidFill>
          <a:ln>
            <a:solidFill>
              <a:schemeClr val="accent6"/>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0" i="1" u="none" strike="noStrike" kern="1200" cap="none" spc="0" normalizeH="0" baseline="0" noProof="0">
                <a:ln>
                  <a:noFill/>
                </a:ln>
                <a:solidFill>
                  <a:srgbClr val="E76C53"/>
                </a:solidFill>
                <a:effectLst/>
                <a:uLnTx/>
                <a:uFillTx/>
                <a:latin typeface="Arial"/>
                <a:ea typeface="+mn-ea"/>
                <a:cs typeface="+mn-cs"/>
                <a:sym typeface="Arial"/>
              </a:rPr>
              <a:t>Simpl Proxy</a:t>
            </a:r>
          </a:p>
        </p:txBody>
      </p:sp>
      <p:sp>
        <p:nvSpPr>
          <p:cNvPr id="18" name="Rectangle 17">
            <a:extLst>
              <a:ext uri="{FF2B5EF4-FFF2-40B4-BE49-F238E27FC236}">
                <a16:creationId xmlns:a16="http://schemas.microsoft.com/office/drawing/2014/main" id="{F96D6B71-6F73-27CD-4A3B-49E6F30C7237}"/>
              </a:ext>
            </a:extLst>
          </p:cNvPr>
          <p:cNvSpPr/>
          <p:nvPr/>
        </p:nvSpPr>
        <p:spPr>
          <a:xfrm>
            <a:off x="5445692" y="5072032"/>
            <a:ext cx="4048503" cy="383252"/>
          </a:xfrm>
          <a:prstGeom prst="rect">
            <a:avLst/>
          </a:prstGeom>
          <a:solidFill>
            <a:schemeClr val="tx1">
              <a:lumMod val="20000"/>
              <a:lumOff val="80000"/>
            </a:schemeClr>
          </a:solidFill>
          <a:ln>
            <a:solidFill>
              <a:srgbClr val="004494"/>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1" u="none" strike="noStrike" kern="1200" cap="none" spc="0" normalizeH="0" baseline="0" noProof="0">
                <a:ln>
                  <a:noFill/>
                </a:ln>
                <a:solidFill>
                  <a:srgbClr val="034EA2"/>
                </a:solidFill>
                <a:effectLst/>
                <a:uLnTx/>
                <a:uFillTx/>
                <a:latin typeface="Arial"/>
                <a:ea typeface="+mn-ea"/>
                <a:cs typeface="+mn-cs"/>
                <a:sym typeface="Arial"/>
              </a:rPr>
              <a:t>EuroHPC Federation Platform</a:t>
            </a:r>
          </a:p>
        </p:txBody>
      </p:sp>
      <p:pic>
        <p:nvPicPr>
          <p:cNvPr id="19" name="Picture 18">
            <a:extLst>
              <a:ext uri="{FF2B5EF4-FFF2-40B4-BE49-F238E27FC236}">
                <a16:creationId xmlns:a16="http://schemas.microsoft.com/office/drawing/2014/main" id="{0FD14FB2-388E-1BFD-98F4-78347B62F358}"/>
              </a:ext>
            </a:extLst>
          </p:cNvPr>
          <p:cNvPicPr>
            <a:picLocks noChangeAspect="1"/>
          </p:cNvPicPr>
          <p:nvPr/>
        </p:nvPicPr>
        <p:blipFill>
          <a:blip r:embed="rId2"/>
          <a:stretch>
            <a:fillRect/>
          </a:stretch>
        </p:blipFill>
        <p:spPr>
          <a:xfrm>
            <a:off x="4526650" y="5552868"/>
            <a:ext cx="3316612" cy="10977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C4C3FC53-D86C-6528-0C74-61EB46F0A9D8}"/>
              </a:ext>
            </a:extLst>
          </p:cNvPr>
          <p:cNvPicPr>
            <a:picLocks noChangeAspect="1"/>
          </p:cNvPicPr>
          <p:nvPr/>
        </p:nvPicPr>
        <p:blipFill>
          <a:blip r:embed="rId3"/>
          <a:stretch>
            <a:fillRect/>
          </a:stretch>
        </p:blipFill>
        <p:spPr>
          <a:xfrm>
            <a:off x="7994586" y="5552868"/>
            <a:ext cx="1951517" cy="1097728"/>
          </a:xfrm>
          <a:prstGeom prst="rect">
            <a:avLst/>
          </a:prstGeom>
          <a:effectLst>
            <a:outerShdw blurRad="50800" dist="38100" dir="2700000" algn="tl" rotWithShape="0">
              <a:prstClr val="black">
                <a:alpha val="40000"/>
              </a:prstClr>
            </a:outerShdw>
          </a:effectLst>
        </p:spPr>
      </p:pic>
      <p:sp>
        <p:nvSpPr>
          <p:cNvPr id="21" name="Rectangle 20">
            <a:extLst>
              <a:ext uri="{FF2B5EF4-FFF2-40B4-BE49-F238E27FC236}">
                <a16:creationId xmlns:a16="http://schemas.microsoft.com/office/drawing/2014/main" id="{901D9D87-29E9-E7B9-5831-D42895BB416A}"/>
              </a:ext>
            </a:extLst>
          </p:cNvPr>
          <p:cNvSpPr/>
          <p:nvPr/>
        </p:nvSpPr>
        <p:spPr>
          <a:xfrm>
            <a:off x="1371751" y="5552868"/>
            <a:ext cx="2623789" cy="782357"/>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Arial"/>
                <a:ea typeface="+mn-ea"/>
                <a:cs typeface="+mn-cs"/>
                <a:sym typeface="Arial"/>
              </a:rPr>
              <a:t>EU Sovereign Cloud and AI Infrastructure</a:t>
            </a:r>
          </a:p>
        </p:txBody>
      </p:sp>
      <p:cxnSp>
        <p:nvCxnSpPr>
          <p:cNvPr id="24" name="Straight Arrow Connector 23">
            <a:extLst>
              <a:ext uri="{FF2B5EF4-FFF2-40B4-BE49-F238E27FC236}">
                <a16:creationId xmlns:a16="http://schemas.microsoft.com/office/drawing/2014/main" id="{D63B0DF0-C5A3-9203-9281-BA77CA9EA362}"/>
              </a:ext>
            </a:extLst>
          </p:cNvPr>
          <p:cNvCxnSpPr>
            <a:cxnSpLocks/>
          </p:cNvCxnSpPr>
          <p:nvPr/>
        </p:nvCxnSpPr>
        <p:spPr>
          <a:xfrm>
            <a:off x="3445793" y="4723562"/>
            <a:ext cx="0" cy="762449"/>
          </a:xfrm>
          <a:prstGeom prst="straightConnector1">
            <a:avLst/>
          </a:prstGeom>
          <a:ln>
            <a:solidFill>
              <a:schemeClr val="tx2"/>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0710DA77-330A-0687-1D24-D23C00E88C6A}"/>
              </a:ext>
            </a:extLst>
          </p:cNvPr>
          <p:cNvCxnSpPr>
            <a:cxnSpLocks/>
          </p:cNvCxnSpPr>
          <p:nvPr/>
        </p:nvCxnSpPr>
        <p:spPr>
          <a:xfrm>
            <a:off x="6758838" y="4723564"/>
            <a:ext cx="0" cy="289600"/>
          </a:xfrm>
          <a:prstGeom prst="straightConnector1">
            <a:avLst/>
          </a:prstGeom>
          <a:ln>
            <a:solidFill>
              <a:schemeClr val="accent6"/>
            </a:solidFill>
            <a:headEnd type="triangle"/>
            <a:tailEnd type="triangle"/>
          </a:ln>
        </p:spPr>
        <p:style>
          <a:lnRef idx="3">
            <a:schemeClr val="dk1"/>
          </a:lnRef>
          <a:fillRef idx="0">
            <a:schemeClr val="dk1"/>
          </a:fillRef>
          <a:effectRef idx="2">
            <a:schemeClr val="dk1"/>
          </a:effectRef>
          <a:fontRef idx="minor">
            <a:schemeClr val="tx1"/>
          </a:fontRef>
        </p:style>
      </p:cxnSp>
      <p:sp>
        <p:nvSpPr>
          <p:cNvPr id="28" name="TextBox 27">
            <a:extLst>
              <a:ext uri="{FF2B5EF4-FFF2-40B4-BE49-F238E27FC236}">
                <a16:creationId xmlns:a16="http://schemas.microsoft.com/office/drawing/2014/main" id="{2AD605D5-B974-2925-D115-30B9AA1A2CA4}"/>
              </a:ext>
            </a:extLst>
          </p:cNvPr>
          <p:cNvSpPr txBox="1"/>
          <p:nvPr/>
        </p:nvSpPr>
        <p:spPr>
          <a:xfrm>
            <a:off x="1678540" y="6402082"/>
            <a:ext cx="216793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1" u="none" strike="noStrike" kern="1200" cap="none" spc="0" normalizeH="0" baseline="0" noProof="0">
                <a:ln>
                  <a:noFill/>
                </a:ln>
                <a:solidFill>
                  <a:srgbClr val="4D4D4D">
                    <a:lumMod val="50000"/>
                  </a:srgbClr>
                </a:solidFill>
                <a:effectLst/>
                <a:uLnTx/>
                <a:uFillTx/>
                <a:latin typeface="Arial"/>
                <a:ea typeface="+mn-ea"/>
                <a:cs typeface="Arial"/>
                <a:sym typeface="Arial"/>
              </a:rPr>
              <a:t>Procured by the EC…  </a:t>
            </a:r>
          </a:p>
        </p:txBody>
      </p:sp>
      <p:pic>
        <p:nvPicPr>
          <p:cNvPr id="36" name="Picture 35" descr="A black and blue logo&#10;&#10;AI-generated content may be incorrect.">
            <a:extLst>
              <a:ext uri="{FF2B5EF4-FFF2-40B4-BE49-F238E27FC236}">
                <a16:creationId xmlns:a16="http://schemas.microsoft.com/office/drawing/2014/main" id="{A89A6B73-BB20-A42D-F957-F38EC3462F92}"/>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4264" y="3117539"/>
            <a:ext cx="1911134" cy="1274727"/>
          </a:xfrm>
          <a:prstGeom prst="rect">
            <a:avLst/>
          </a:prstGeom>
        </p:spPr>
      </p:pic>
      <p:sp>
        <p:nvSpPr>
          <p:cNvPr id="39" name="TextBox 38">
            <a:extLst>
              <a:ext uri="{FF2B5EF4-FFF2-40B4-BE49-F238E27FC236}">
                <a16:creationId xmlns:a16="http://schemas.microsoft.com/office/drawing/2014/main" id="{2C94938C-89B3-DEF5-7366-488C7F2CA156}"/>
              </a:ext>
            </a:extLst>
          </p:cNvPr>
          <p:cNvSpPr txBox="1"/>
          <p:nvPr/>
        </p:nvSpPr>
        <p:spPr>
          <a:xfrm>
            <a:off x="102921" y="3952645"/>
            <a:ext cx="2446504" cy="8771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4D4D4D"/>
                </a:solidFill>
                <a:effectLst/>
                <a:uLnTx/>
                <a:uFillTx/>
                <a:latin typeface="Arial"/>
                <a:ea typeface="+mn-ea"/>
                <a:cs typeface="Arial"/>
                <a:sym typeface="Arial"/>
              </a:rPr>
              <a:t>Research and Innovation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4D4D4D"/>
                </a:solidFill>
                <a:effectLst/>
                <a:uLnTx/>
                <a:uFillTx/>
                <a:latin typeface="Arial"/>
                <a:ea typeface="+mn-ea"/>
                <a:cs typeface="Arial"/>
                <a:sym typeface="Arial"/>
              </a:rPr>
              <a:t>Federation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200" b="0" i="0" u="none" strike="noStrike" kern="1200" cap="none" spc="0" normalizeH="0" baseline="0" noProof="0">
              <a:ln>
                <a:noFill/>
              </a:ln>
              <a:solidFill>
                <a:srgbClr val="4D4D4D"/>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100" b="1" i="0" u="none" strike="noStrike" kern="1200" cap="none" spc="0" normalizeH="0" baseline="0" noProof="0">
                <a:ln>
                  <a:noFill/>
                </a:ln>
                <a:solidFill>
                  <a:srgbClr val="4D4D4D"/>
                </a:solidFill>
                <a:effectLst/>
                <a:uLnTx/>
                <a:uFillTx/>
                <a:latin typeface="Arial"/>
                <a:ea typeface="+mn-ea"/>
                <a:cs typeface="Arial"/>
                <a:sym typeface="Arial"/>
              </a:rPr>
              <a:t>1</a:t>
            </a:r>
            <a:r>
              <a:rPr kumimoji="0" lang="en-IE" sz="1100" b="1" i="0" u="none" strike="noStrike" kern="1200" cap="none" spc="0" normalizeH="0" baseline="30000" noProof="0">
                <a:ln>
                  <a:noFill/>
                </a:ln>
                <a:solidFill>
                  <a:srgbClr val="4D4D4D"/>
                </a:solidFill>
                <a:effectLst/>
                <a:uLnTx/>
                <a:uFillTx/>
                <a:latin typeface="Arial"/>
                <a:ea typeface="+mn-ea"/>
                <a:cs typeface="Arial"/>
                <a:sym typeface="Arial"/>
              </a:rPr>
              <a:t>st</a:t>
            </a:r>
            <a:r>
              <a:rPr kumimoji="0" lang="en-IE" sz="1100" b="1" i="0" u="none" strike="noStrike" kern="1200" cap="none" spc="0" normalizeH="0" baseline="0" noProof="0">
                <a:ln>
                  <a:noFill/>
                </a:ln>
                <a:solidFill>
                  <a:srgbClr val="4D4D4D"/>
                </a:solidFill>
                <a:effectLst/>
                <a:uLnTx/>
                <a:uFillTx/>
                <a:latin typeface="Arial"/>
                <a:ea typeface="+mn-ea"/>
                <a:cs typeface="Arial"/>
                <a:sym typeface="Arial"/>
              </a:rPr>
              <a:t> and 2</a:t>
            </a:r>
            <a:r>
              <a:rPr kumimoji="0" lang="en-IE" sz="1100" b="1" i="0" u="none" strike="noStrike" kern="1200" cap="none" spc="0" normalizeH="0" baseline="30000" noProof="0">
                <a:ln>
                  <a:noFill/>
                </a:ln>
                <a:solidFill>
                  <a:srgbClr val="4D4D4D"/>
                </a:solidFill>
                <a:effectLst/>
                <a:uLnTx/>
                <a:uFillTx/>
                <a:latin typeface="Arial"/>
                <a:ea typeface="+mn-ea"/>
                <a:cs typeface="Arial"/>
                <a:sym typeface="Arial"/>
              </a:rPr>
              <a:t>nd</a:t>
            </a:r>
            <a:r>
              <a:rPr kumimoji="0" lang="en-IE" sz="1100" b="1" i="0" u="none" strike="noStrike" kern="1200" cap="none" spc="0" normalizeH="0" baseline="0" noProof="0">
                <a:ln>
                  <a:noFill/>
                </a:ln>
                <a:solidFill>
                  <a:srgbClr val="4D4D4D"/>
                </a:solidFill>
                <a:effectLst/>
                <a:uLnTx/>
                <a:uFillTx/>
                <a:latin typeface="Arial"/>
                <a:ea typeface="+mn-ea"/>
                <a:cs typeface="Arial"/>
                <a:sym typeface="Arial"/>
              </a:rPr>
              <a:t> wave Node Candidates</a:t>
            </a:r>
          </a:p>
        </p:txBody>
      </p:sp>
      <p:cxnSp>
        <p:nvCxnSpPr>
          <p:cNvPr id="40" name="Straight Arrow Connector 39">
            <a:extLst>
              <a:ext uri="{FF2B5EF4-FFF2-40B4-BE49-F238E27FC236}">
                <a16:creationId xmlns:a16="http://schemas.microsoft.com/office/drawing/2014/main" id="{A2EDD6BD-9EA2-363F-8F4A-9EDB77AE71C9}"/>
              </a:ext>
            </a:extLst>
          </p:cNvPr>
          <p:cNvCxnSpPr>
            <a:cxnSpLocks/>
          </p:cNvCxnSpPr>
          <p:nvPr/>
        </p:nvCxnSpPr>
        <p:spPr>
          <a:xfrm>
            <a:off x="2014541" y="2484918"/>
            <a:ext cx="1052908" cy="0"/>
          </a:xfrm>
          <a:prstGeom prst="straightConnector1">
            <a:avLst/>
          </a:prstGeom>
          <a:ln>
            <a:solidFill>
              <a:schemeClr val="accent6"/>
            </a:solidFill>
            <a:headEnd type="triangle"/>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a:extLst>
              <a:ext uri="{FF2B5EF4-FFF2-40B4-BE49-F238E27FC236}">
                <a16:creationId xmlns:a16="http://schemas.microsoft.com/office/drawing/2014/main" id="{30CAEE86-2E79-8EB0-49C6-D151D3A3CB51}"/>
              </a:ext>
            </a:extLst>
          </p:cNvPr>
          <p:cNvCxnSpPr>
            <a:cxnSpLocks/>
          </p:cNvCxnSpPr>
          <p:nvPr/>
        </p:nvCxnSpPr>
        <p:spPr>
          <a:xfrm>
            <a:off x="2326965" y="3742736"/>
            <a:ext cx="344811" cy="0"/>
          </a:xfrm>
          <a:prstGeom prst="straightConnector1">
            <a:avLst/>
          </a:prstGeom>
          <a:ln>
            <a:solidFill>
              <a:schemeClr val="tx2"/>
            </a:solidFill>
            <a:headEnd type="triangle"/>
            <a:tailEnd type="triangle"/>
          </a:ln>
        </p:spPr>
        <p:style>
          <a:lnRef idx="3">
            <a:schemeClr val="dk1"/>
          </a:lnRef>
          <a:fillRef idx="0">
            <a:schemeClr val="dk1"/>
          </a:fillRef>
          <a:effectRef idx="2">
            <a:schemeClr val="dk1"/>
          </a:effectRef>
          <a:fontRef idx="minor">
            <a:schemeClr val="tx1"/>
          </a:fontRef>
        </p:style>
      </p:cxnSp>
      <p:pic>
        <p:nvPicPr>
          <p:cNvPr id="51" name="Picture 50" descr="A logo of a company&#10;&#10;AI-generated content may be incorrect.">
            <a:extLst>
              <a:ext uri="{FF2B5EF4-FFF2-40B4-BE49-F238E27FC236}">
                <a16:creationId xmlns:a16="http://schemas.microsoft.com/office/drawing/2014/main" id="{79BEE140-449F-E19A-2986-4494873B0E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9182" y="1783443"/>
            <a:ext cx="1431448" cy="473982"/>
          </a:xfrm>
          <a:prstGeom prst="rect">
            <a:avLst/>
          </a:prstGeom>
        </p:spPr>
      </p:pic>
      <p:pic>
        <p:nvPicPr>
          <p:cNvPr id="53" name="Picture 52" descr="A blue and white logo with a yellow star and a white circle with a black background&#10;&#10;AI-generated content may be incorrect.">
            <a:extLst>
              <a:ext uri="{FF2B5EF4-FFF2-40B4-BE49-F238E27FC236}">
                <a16:creationId xmlns:a16="http://schemas.microsoft.com/office/drawing/2014/main" id="{6046A647-273A-A2DE-0CFB-C873E014BD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4221" y="1739282"/>
            <a:ext cx="1457708" cy="473982"/>
          </a:xfrm>
          <a:prstGeom prst="rect">
            <a:avLst/>
          </a:prstGeom>
        </p:spPr>
      </p:pic>
      <p:cxnSp>
        <p:nvCxnSpPr>
          <p:cNvPr id="54" name="Straight Arrow Connector 53">
            <a:extLst>
              <a:ext uri="{FF2B5EF4-FFF2-40B4-BE49-F238E27FC236}">
                <a16:creationId xmlns:a16="http://schemas.microsoft.com/office/drawing/2014/main" id="{F5BBF433-9EC3-F063-C869-D2E8D5979B95}"/>
              </a:ext>
            </a:extLst>
          </p:cNvPr>
          <p:cNvCxnSpPr>
            <a:cxnSpLocks/>
          </p:cNvCxnSpPr>
          <p:nvPr/>
        </p:nvCxnSpPr>
        <p:spPr>
          <a:xfrm>
            <a:off x="7197798" y="2086525"/>
            <a:ext cx="796788" cy="0"/>
          </a:xfrm>
          <a:prstGeom prst="straightConnector1">
            <a:avLst/>
          </a:prstGeom>
          <a:ln>
            <a:solidFill>
              <a:schemeClr val="tx2"/>
            </a:solidFill>
            <a:headEnd type="triangle"/>
            <a:tailEnd type="triangle"/>
          </a:ln>
        </p:spPr>
        <p:style>
          <a:lnRef idx="3">
            <a:schemeClr val="dk1"/>
          </a:lnRef>
          <a:fillRef idx="0">
            <a:schemeClr val="dk1"/>
          </a:fillRef>
          <a:effectRef idx="2">
            <a:schemeClr val="dk1"/>
          </a:effectRef>
          <a:fontRef idx="minor">
            <a:schemeClr val="tx1"/>
          </a:fontRef>
        </p:style>
      </p:cxnSp>
      <p:pic>
        <p:nvPicPr>
          <p:cNvPr id="55" name="Picture 54" descr="A logo with a pink and black design&#10;&#10;AI-generated content may be incorrect.">
            <a:extLst>
              <a:ext uri="{FF2B5EF4-FFF2-40B4-BE49-F238E27FC236}">
                <a16:creationId xmlns:a16="http://schemas.microsoft.com/office/drawing/2014/main" id="{C1D48A6D-7C24-4DF0-3AA3-ECA4DDBD9CB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895" y="5083087"/>
            <a:ext cx="715723" cy="340298"/>
          </a:xfrm>
          <a:prstGeom prst="rect">
            <a:avLst/>
          </a:prstGeom>
        </p:spPr>
      </p:pic>
      <p:cxnSp>
        <p:nvCxnSpPr>
          <p:cNvPr id="57" name="Straight Arrow Connector 56">
            <a:extLst>
              <a:ext uri="{FF2B5EF4-FFF2-40B4-BE49-F238E27FC236}">
                <a16:creationId xmlns:a16="http://schemas.microsoft.com/office/drawing/2014/main" id="{7919B945-D039-F73C-BCEC-30EAF820DBAE}"/>
              </a:ext>
            </a:extLst>
          </p:cNvPr>
          <p:cNvCxnSpPr>
            <a:cxnSpLocks/>
          </p:cNvCxnSpPr>
          <p:nvPr/>
        </p:nvCxnSpPr>
        <p:spPr>
          <a:xfrm>
            <a:off x="7197798" y="2854982"/>
            <a:ext cx="796788" cy="0"/>
          </a:xfrm>
          <a:prstGeom prst="straightConnector1">
            <a:avLst/>
          </a:prstGeom>
          <a:ln>
            <a:solidFill>
              <a:schemeClr val="accent6"/>
            </a:solidFill>
            <a:prstDash val="solid"/>
            <a:headEnd type="triangle"/>
            <a:tailEnd type="triangle"/>
          </a:ln>
        </p:spPr>
        <p:style>
          <a:lnRef idx="3">
            <a:schemeClr val="dk1"/>
          </a:lnRef>
          <a:fillRef idx="0">
            <a:schemeClr val="dk1"/>
          </a:fillRef>
          <a:effectRef idx="2">
            <a:schemeClr val="dk1"/>
          </a:effectRef>
          <a:fontRef idx="minor">
            <a:schemeClr val="tx1"/>
          </a:fontRef>
        </p:style>
      </p:cxnSp>
      <p:sp>
        <p:nvSpPr>
          <p:cNvPr id="61" name="TextBox 60">
            <a:extLst>
              <a:ext uri="{FF2B5EF4-FFF2-40B4-BE49-F238E27FC236}">
                <a16:creationId xmlns:a16="http://schemas.microsoft.com/office/drawing/2014/main" id="{83FB64A6-F747-AE89-CC98-29B25CBB8608}"/>
              </a:ext>
            </a:extLst>
          </p:cNvPr>
          <p:cNvSpPr txBox="1"/>
          <p:nvPr/>
        </p:nvSpPr>
        <p:spPr>
          <a:xfrm>
            <a:off x="8667623" y="2331030"/>
            <a:ext cx="14782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E76C53"/>
                </a:solidFill>
                <a:effectLst/>
                <a:uLnTx/>
                <a:uFillTx/>
                <a:latin typeface="Arial"/>
                <a:ea typeface="+mn-ea"/>
                <a:cs typeface="Arial"/>
                <a:sym typeface="Arial"/>
              </a:rPr>
              <a:t>AI / LLM Models</a:t>
            </a:r>
          </a:p>
        </p:txBody>
      </p:sp>
      <p:sp>
        <p:nvSpPr>
          <p:cNvPr id="64" name="TextBox 63">
            <a:extLst>
              <a:ext uri="{FF2B5EF4-FFF2-40B4-BE49-F238E27FC236}">
                <a16:creationId xmlns:a16="http://schemas.microsoft.com/office/drawing/2014/main" id="{17CCA8EA-27C6-3099-11CA-A315C4176E31}"/>
              </a:ext>
            </a:extLst>
          </p:cNvPr>
          <p:cNvSpPr txBox="1"/>
          <p:nvPr/>
        </p:nvSpPr>
        <p:spPr>
          <a:xfrm>
            <a:off x="4434849" y="1584105"/>
            <a:ext cx="126829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100" b="1" i="0" u="none" strike="noStrike" kern="1200" cap="none" spc="0" normalizeH="0" baseline="0" noProof="0">
                <a:ln>
                  <a:noFill/>
                </a:ln>
                <a:solidFill>
                  <a:srgbClr val="004494"/>
                </a:solidFill>
                <a:effectLst/>
                <a:uLnTx/>
                <a:uFillTx/>
                <a:latin typeface="Arial"/>
                <a:ea typeface="+mn-ea"/>
                <a:cs typeface="Arial"/>
                <a:sym typeface="Arial"/>
              </a:rPr>
              <a:t>EOSC EU NODE</a:t>
            </a:r>
          </a:p>
        </p:txBody>
      </p:sp>
      <p:sp>
        <p:nvSpPr>
          <p:cNvPr id="80" name="TextBox 79">
            <a:extLst>
              <a:ext uri="{FF2B5EF4-FFF2-40B4-BE49-F238E27FC236}">
                <a16:creationId xmlns:a16="http://schemas.microsoft.com/office/drawing/2014/main" id="{E8FB9E1F-FB0D-DC77-31F5-696CE96C71E9}"/>
              </a:ext>
            </a:extLst>
          </p:cNvPr>
          <p:cNvSpPr txBox="1"/>
          <p:nvPr/>
        </p:nvSpPr>
        <p:spPr>
          <a:xfrm>
            <a:off x="8223904" y="1496200"/>
            <a:ext cx="321985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200" b="0" i="0" u="none" strike="noStrike" kern="1200" cap="none" spc="0" normalizeH="0" baseline="0" noProof="0">
                <a:ln>
                  <a:noFill/>
                </a:ln>
                <a:solidFill>
                  <a:srgbClr val="004494"/>
                </a:solidFill>
                <a:effectLst/>
                <a:uLnTx/>
                <a:uFillTx/>
                <a:latin typeface="Arial"/>
                <a:ea typeface="+mn-ea"/>
                <a:cs typeface="Arial"/>
                <a:sym typeface="Arial"/>
              </a:rPr>
              <a:t>Authentication, Authorization and Accounting</a:t>
            </a:r>
          </a:p>
        </p:txBody>
      </p:sp>
      <p:sp>
        <p:nvSpPr>
          <p:cNvPr id="82" name="TextBox 81">
            <a:extLst>
              <a:ext uri="{FF2B5EF4-FFF2-40B4-BE49-F238E27FC236}">
                <a16:creationId xmlns:a16="http://schemas.microsoft.com/office/drawing/2014/main" id="{D558DB0B-9189-0CF5-0CBC-6333C76EBEB3}"/>
              </a:ext>
            </a:extLst>
          </p:cNvPr>
          <p:cNvSpPr txBox="1"/>
          <p:nvPr/>
        </p:nvSpPr>
        <p:spPr>
          <a:xfrm>
            <a:off x="2762506" y="4656710"/>
            <a:ext cx="1689886"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IE" sz="1400" b="0" i="1" u="none" strike="noStrike" kern="1200" cap="none" spc="0" normalizeH="0" baseline="0" noProof="0">
                <a:ln>
                  <a:noFill/>
                </a:ln>
                <a:solidFill>
                  <a:srgbClr val="004494"/>
                </a:solidFill>
                <a:effectLst/>
                <a:uLnTx/>
                <a:uFillTx/>
                <a:latin typeface="Arial"/>
                <a:ea typeface="+mn-ea"/>
                <a:cs typeface="Arial"/>
                <a:sym typeface="Arial"/>
              </a:rPr>
              <a:t>PSNC   Safespring</a:t>
            </a:r>
          </a:p>
        </p:txBody>
      </p:sp>
      <p:pic>
        <p:nvPicPr>
          <p:cNvPr id="11" name="Picture 10" descr="A cover of a book&#10;&#10;AI-generated content may be incorrect.">
            <a:extLst>
              <a:ext uri="{FF2B5EF4-FFF2-40B4-BE49-F238E27FC236}">
                <a16:creationId xmlns:a16="http://schemas.microsoft.com/office/drawing/2014/main" id="{5B6B5E14-D40A-043B-BD9F-364B7A66F2B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3780" y="1459634"/>
            <a:ext cx="1408463" cy="1408463"/>
          </a:xfrm>
          <a:prstGeom prst="rect">
            <a:avLst/>
          </a:prstGeom>
        </p:spPr>
      </p:pic>
      <p:sp>
        <p:nvSpPr>
          <p:cNvPr id="12" name="TextBox 11">
            <a:extLst>
              <a:ext uri="{FF2B5EF4-FFF2-40B4-BE49-F238E27FC236}">
                <a16:creationId xmlns:a16="http://schemas.microsoft.com/office/drawing/2014/main" id="{83F2FA1E-A32B-5739-97C7-FAA6D07AC1F5}"/>
              </a:ext>
            </a:extLst>
          </p:cNvPr>
          <p:cNvSpPr txBox="1"/>
          <p:nvPr/>
        </p:nvSpPr>
        <p:spPr>
          <a:xfrm>
            <a:off x="51788" y="2911004"/>
            <a:ext cx="234230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dirty="0">
                <a:ln>
                  <a:noFill/>
                </a:ln>
                <a:solidFill>
                  <a:srgbClr val="4D4D4D"/>
                </a:solidFill>
                <a:effectLst/>
                <a:uLnTx/>
                <a:uFillTx/>
                <a:latin typeface="Arial"/>
                <a:ea typeface="+mn-ea"/>
                <a:cs typeface="Arial"/>
                <a:sym typeface="Arial"/>
                <a:hlinkClick r:id="rId9"/>
              </a:rPr>
              <a:t>https://platform.destine.eu/</a:t>
            </a:r>
            <a:r>
              <a:rPr kumimoji="0" lang="en-IE" sz="1400" b="0" i="0" u="none" strike="noStrike" kern="1200" cap="none" spc="0" normalizeH="0" baseline="0" noProof="0" dirty="0">
                <a:ln>
                  <a:noFill/>
                </a:ln>
                <a:solidFill>
                  <a:srgbClr val="4D4D4D"/>
                </a:solidFill>
                <a:effectLst/>
                <a:uLnTx/>
                <a:uFillTx/>
                <a:latin typeface="Arial"/>
                <a:ea typeface="+mn-ea"/>
                <a:cs typeface="Arial"/>
                <a:sym typeface="Arial"/>
              </a:rPr>
              <a:t> </a:t>
            </a:r>
          </a:p>
        </p:txBody>
      </p:sp>
      <p:sp>
        <p:nvSpPr>
          <p:cNvPr id="14" name="TextBox 13">
            <a:extLst>
              <a:ext uri="{FF2B5EF4-FFF2-40B4-BE49-F238E27FC236}">
                <a16:creationId xmlns:a16="http://schemas.microsoft.com/office/drawing/2014/main" id="{EA5A8B90-D7C4-4FCE-C4B7-3749ABE32AE4}"/>
              </a:ext>
            </a:extLst>
          </p:cNvPr>
          <p:cNvSpPr txBox="1"/>
          <p:nvPr/>
        </p:nvSpPr>
        <p:spPr>
          <a:xfrm>
            <a:off x="7765436" y="4675607"/>
            <a:ext cx="218066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4D4D4D"/>
                </a:solidFill>
                <a:effectLst/>
                <a:uLnTx/>
                <a:uFillTx/>
                <a:latin typeface="Arial"/>
                <a:ea typeface="+mn-ea"/>
                <a:cs typeface="Arial"/>
                <a:sym typeface="Arial"/>
                <a:hlinkClick r:id="rId10"/>
              </a:rPr>
              <a:t>https://my-eurohpc.eu/</a:t>
            </a:r>
            <a:r>
              <a:rPr kumimoji="0" lang="en-IE" sz="1400" b="0" i="0" u="none" strike="noStrike" kern="1200" cap="none" spc="0" normalizeH="0" baseline="0" noProof="0">
                <a:ln>
                  <a:noFill/>
                </a:ln>
                <a:solidFill>
                  <a:srgbClr val="4D4D4D"/>
                </a:solidFill>
                <a:effectLst/>
                <a:uLnTx/>
                <a:uFillTx/>
                <a:latin typeface="Arial"/>
                <a:ea typeface="+mn-ea"/>
                <a:cs typeface="Arial"/>
                <a:sym typeface="Arial"/>
              </a:rPr>
              <a:t> </a:t>
            </a:r>
          </a:p>
        </p:txBody>
      </p:sp>
      <p:sp>
        <p:nvSpPr>
          <p:cNvPr id="17" name="TextBox 16">
            <a:extLst>
              <a:ext uri="{FF2B5EF4-FFF2-40B4-BE49-F238E27FC236}">
                <a16:creationId xmlns:a16="http://schemas.microsoft.com/office/drawing/2014/main" id="{FFF1194F-E0BD-4DB8-1D89-2B8FAA3FD772}"/>
              </a:ext>
            </a:extLst>
          </p:cNvPr>
          <p:cNvSpPr txBox="1"/>
          <p:nvPr/>
        </p:nvSpPr>
        <p:spPr>
          <a:xfrm>
            <a:off x="3232221" y="1158603"/>
            <a:ext cx="423772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a:ln>
                  <a:noFill/>
                </a:ln>
                <a:solidFill>
                  <a:srgbClr val="4D4D4D"/>
                </a:solidFill>
                <a:effectLst/>
                <a:uLnTx/>
                <a:uFillTx/>
                <a:latin typeface="Arial"/>
                <a:ea typeface="+mn-ea"/>
                <a:cs typeface="Arial"/>
                <a:sym typeface="Arial"/>
                <a:hlinkClick r:id="rId11"/>
              </a:rPr>
              <a:t>https://open-science-cloud.ec.europa.eu/</a:t>
            </a:r>
            <a:r>
              <a:rPr kumimoji="0" lang="en-IE" sz="1400" b="0" i="0" u="none" strike="noStrike" kern="1200" cap="none" spc="0" normalizeH="0" baseline="0" noProof="0">
                <a:ln>
                  <a:noFill/>
                </a:ln>
                <a:solidFill>
                  <a:srgbClr val="4D4D4D"/>
                </a:solidFill>
                <a:effectLst/>
                <a:uLnTx/>
                <a:uFillTx/>
                <a:latin typeface="Arial"/>
                <a:ea typeface="+mn-ea"/>
                <a:cs typeface="Arial"/>
                <a:sym typeface="Arial"/>
              </a:rPr>
              <a:t> </a:t>
            </a:r>
          </a:p>
        </p:txBody>
      </p:sp>
      <p:pic>
        <p:nvPicPr>
          <p:cNvPr id="2" name="Graphic 1">
            <a:extLst>
              <a:ext uri="{FF2B5EF4-FFF2-40B4-BE49-F238E27FC236}">
                <a16:creationId xmlns:a16="http://schemas.microsoft.com/office/drawing/2014/main" id="{6B049118-328A-7520-4527-64A64E2D8F4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19181" y="2613575"/>
            <a:ext cx="2400608" cy="980248"/>
          </a:xfrm>
          <a:prstGeom prst="rect">
            <a:avLst/>
          </a:prstGeom>
        </p:spPr>
      </p:pic>
      <p:sp>
        <p:nvSpPr>
          <p:cNvPr id="13" name="Rectangle 12">
            <a:extLst>
              <a:ext uri="{FF2B5EF4-FFF2-40B4-BE49-F238E27FC236}">
                <a16:creationId xmlns:a16="http://schemas.microsoft.com/office/drawing/2014/main" id="{42627B97-7375-42EC-5CDD-380B762D03AE}"/>
              </a:ext>
            </a:extLst>
          </p:cNvPr>
          <p:cNvSpPr/>
          <p:nvPr/>
        </p:nvSpPr>
        <p:spPr>
          <a:xfrm>
            <a:off x="8131096" y="2622655"/>
            <a:ext cx="2551344" cy="914400"/>
          </a:xfrm>
          <a:prstGeom prst="rect">
            <a:avLst/>
          </a:prstGeom>
          <a:no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E" sz="1400" b="0" i="0" u="none" strike="noStrike" kern="0" cap="none" spc="0" normalizeH="0" baseline="0" noProof="0">
              <a:ln>
                <a:noFill/>
              </a:ln>
              <a:solidFill>
                <a:prstClr val="black"/>
              </a:solidFill>
              <a:effectLst/>
              <a:uLnTx/>
              <a:uFillTx/>
              <a:latin typeface="Arial"/>
              <a:ea typeface="+mn-ea"/>
              <a:cs typeface="+mn-cs"/>
              <a:sym typeface="Arial"/>
            </a:endParaRPr>
          </a:p>
        </p:txBody>
      </p:sp>
    </p:spTree>
    <p:extLst>
      <p:ext uri="{BB962C8B-B14F-4D97-AF65-F5344CB8AC3E}">
        <p14:creationId xmlns:p14="http://schemas.microsoft.com/office/powerpoint/2010/main" val="2641310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BCF03-CCF0-6227-02A0-B77C53FF37D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DD58E4D-EE59-0805-34D4-A1BF7C8FD2B8}"/>
              </a:ext>
            </a:extLst>
          </p:cNvPr>
          <p:cNvPicPr>
            <a:picLocks noChangeAspect="1"/>
          </p:cNvPicPr>
          <p:nvPr/>
        </p:nvPicPr>
        <p:blipFill>
          <a:blip r:embed="rId2"/>
          <a:stretch>
            <a:fillRect/>
          </a:stretch>
        </p:blipFill>
        <p:spPr>
          <a:xfrm>
            <a:off x="4179162" y="486673"/>
            <a:ext cx="8320572" cy="5550613"/>
          </a:xfrm>
          <a:prstGeom prst="rect">
            <a:avLst/>
          </a:prstGeom>
        </p:spPr>
      </p:pic>
      <p:pic>
        <p:nvPicPr>
          <p:cNvPr id="4" name="Picture 3">
            <a:extLst>
              <a:ext uri="{FF2B5EF4-FFF2-40B4-BE49-F238E27FC236}">
                <a16:creationId xmlns:a16="http://schemas.microsoft.com/office/drawing/2014/main" id="{15CACDD6-F912-BE27-8CED-CD74209E767B}"/>
              </a:ext>
            </a:extLst>
          </p:cNvPr>
          <p:cNvPicPr>
            <a:picLocks noChangeAspect="1"/>
          </p:cNvPicPr>
          <p:nvPr/>
        </p:nvPicPr>
        <p:blipFill>
          <a:blip r:embed="rId3"/>
          <a:stretch>
            <a:fillRect/>
          </a:stretch>
        </p:blipFill>
        <p:spPr>
          <a:xfrm>
            <a:off x="537118" y="540272"/>
            <a:ext cx="3642044" cy="643898"/>
          </a:xfrm>
          <a:prstGeom prst="rect">
            <a:avLst/>
          </a:prstGeom>
        </p:spPr>
      </p:pic>
      <p:grpSp>
        <p:nvGrpSpPr>
          <p:cNvPr id="64" name="Group 63">
            <a:extLst>
              <a:ext uri="{FF2B5EF4-FFF2-40B4-BE49-F238E27FC236}">
                <a16:creationId xmlns:a16="http://schemas.microsoft.com/office/drawing/2014/main" id="{A3E4AA2B-3003-C77E-6ED9-BC52A4A72F57}"/>
              </a:ext>
            </a:extLst>
          </p:cNvPr>
          <p:cNvGrpSpPr/>
          <p:nvPr/>
        </p:nvGrpSpPr>
        <p:grpSpPr>
          <a:xfrm>
            <a:off x="245619" y="1485349"/>
            <a:ext cx="5051029" cy="4596744"/>
            <a:chOff x="772457" y="1234474"/>
            <a:chExt cx="6233809" cy="5427169"/>
          </a:xfrm>
        </p:grpSpPr>
        <p:sp>
          <p:nvSpPr>
            <p:cNvPr id="55" name="TextBox 54">
              <a:extLst>
                <a:ext uri="{FF2B5EF4-FFF2-40B4-BE49-F238E27FC236}">
                  <a16:creationId xmlns:a16="http://schemas.microsoft.com/office/drawing/2014/main" id="{C2003151-D990-35DE-AC2D-96AC79642C5E}"/>
                </a:ext>
              </a:extLst>
            </p:cNvPr>
            <p:cNvSpPr txBox="1"/>
            <p:nvPr/>
          </p:nvSpPr>
          <p:spPr>
            <a:xfrm>
              <a:off x="1149930" y="6298265"/>
              <a:ext cx="2504698" cy="3633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400" b="0" i="0" u="none" strike="noStrike" kern="1200" cap="none" spc="0" normalizeH="0" baseline="0" noProof="0" dirty="0">
                  <a:ln>
                    <a:noFill/>
                  </a:ln>
                  <a:solidFill>
                    <a:prstClr val="white">
                      <a:lumMod val="65000"/>
                    </a:prstClr>
                  </a:solidFill>
                  <a:effectLst/>
                  <a:uLnTx/>
                  <a:uFillTx/>
                  <a:latin typeface="Arial"/>
                  <a:ea typeface="+mn-ea"/>
                  <a:cs typeface="+mn-cs"/>
                </a:rPr>
                <a:t>Ref. EOSC Association</a:t>
              </a:r>
            </a:p>
          </p:txBody>
        </p:sp>
        <p:sp>
          <p:nvSpPr>
            <p:cNvPr id="57" name="TextBox 56">
              <a:extLst>
                <a:ext uri="{FF2B5EF4-FFF2-40B4-BE49-F238E27FC236}">
                  <a16:creationId xmlns:a16="http://schemas.microsoft.com/office/drawing/2014/main" id="{A9733EE5-8756-B982-6AF8-572EC38591B3}"/>
                </a:ext>
              </a:extLst>
            </p:cNvPr>
            <p:cNvSpPr txBox="1"/>
            <p:nvPr/>
          </p:nvSpPr>
          <p:spPr>
            <a:xfrm>
              <a:off x="1646291" y="5083012"/>
              <a:ext cx="4486142" cy="3997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Count from all Nodes’ project charters</a:t>
              </a:r>
            </a:p>
          </p:txBody>
        </p:sp>
        <p:sp>
          <p:nvSpPr>
            <p:cNvPr id="59" name="TextBox 58">
              <a:extLst>
                <a:ext uri="{FF2B5EF4-FFF2-40B4-BE49-F238E27FC236}">
                  <a16:creationId xmlns:a16="http://schemas.microsoft.com/office/drawing/2014/main" id="{DDC3BBC0-8D9D-B54E-E5E9-1954C1D9420E}"/>
                </a:ext>
              </a:extLst>
            </p:cNvPr>
            <p:cNvSpPr txBox="1"/>
            <p:nvPr/>
          </p:nvSpPr>
          <p:spPr>
            <a:xfrm>
              <a:off x="1221208" y="5528524"/>
              <a:ext cx="1179093" cy="690418"/>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194</a:t>
              </a:r>
              <a:r>
                <a:rPr kumimoji="0" lang="en-US" sz="1600" b="0" i="0" u="none" strike="noStrike" kern="1200" cap="none" spc="0" normalizeH="0" baseline="0" noProof="0" dirty="0">
                  <a:ln>
                    <a:noFill/>
                  </a:ln>
                  <a:solidFill>
                    <a:prstClr val="white"/>
                  </a:solidFill>
                  <a:effectLst/>
                  <a:uLnTx/>
                  <a:uFillTx/>
                  <a:latin typeface="Arial"/>
                  <a:ea typeface="+mn-ea"/>
                  <a:cs typeface="+mn-cs"/>
                </a:rPr>
                <a:t> </a:t>
              </a:r>
              <a:r>
                <a:rPr kumimoji="0" lang="en-US" sz="1400" b="0" i="0" u="none" strike="noStrike" kern="1200" cap="none" spc="0" normalizeH="0" baseline="0" noProof="0" dirty="0">
                  <a:ln>
                    <a:noFill/>
                  </a:ln>
                  <a:solidFill>
                    <a:prstClr val="white"/>
                  </a:solidFill>
                  <a:effectLst/>
                  <a:uLnTx/>
                  <a:uFillTx/>
                  <a:latin typeface="Arial"/>
                  <a:ea typeface="+mn-ea"/>
                  <a:cs typeface="+mn-cs"/>
                </a:rPr>
                <a:t>services</a:t>
              </a:r>
              <a:endParaRPr kumimoji="0" lang="en-IE" sz="1600" b="0" i="0" u="none" strike="noStrike" kern="1200" cap="none" spc="0" normalizeH="0" baseline="0" noProof="0" dirty="0">
                <a:ln>
                  <a:noFill/>
                </a:ln>
                <a:solidFill>
                  <a:prstClr val="white"/>
                </a:solidFill>
                <a:effectLst/>
                <a:uLnTx/>
                <a:uFillTx/>
                <a:latin typeface="Arial"/>
                <a:ea typeface="+mn-ea"/>
                <a:cs typeface="+mn-cs"/>
              </a:endParaRPr>
            </a:p>
          </p:txBody>
        </p:sp>
        <p:sp>
          <p:nvSpPr>
            <p:cNvPr id="61" name="TextBox 60">
              <a:extLst>
                <a:ext uri="{FF2B5EF4-FFF2-40B4-BE49-F238E27FC236}">
                  <a16:creationId xmlns:a16="http://schemas.microsoft.com/office/drawing/2014/main" id="{7C23DDCF-B28B-8603-3AA7-81947F4BD0D3}"/>
                </a:ext>
              </a:extLst>
            </p:cNvPr>
            <p:cNvSpPr txBox="1"/>
            <p:nvPr/>
          </p:nvSpPr>
          <p:spPr>
            <a:xfrm>
              <a:off x="2653608" y="5528524"/>
              <a:ext cx="1841443" cy="690418"/>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82</a:t>
              </a:r>
              <a:br>
                <a:rPr kumimoji="0" lang="en-US" sz="1600" b="0" i="0" u="none" strike="noStrike" kern="1200" cap="none" spc="0" normalizeH="0" baseline="0" noProof="0" dirty="0">
                  <a:ln>
                    <a:noFill/>
                  </a:ln>
                  <a:solidFill>
                    <a:prstClr val="white"/>
                  </a:solidFill>
                  <a:effectLst/>
                  <a:uLnTx/>
                  <a:uFillTx/>
                  <a:latin typeface="Arial"/>
                  <a:ea typeface="+mn-ea"/>
                  <a:cs typeface="+mn-cs"/>
                </a:rPr>
              </a:br>
              <a:r>
                <a:rPr kumimoji="0" lang="en-US" sz="1400" b="0" i="0" u="none" strike="noStrike" kern="1200" cap="none" spc="0" normalizeH="0" baseline="0" noProof="0" dirty="0">
                  <a:ln>
                    <a:noFill/>
                  </a:ln>
                  <a:solidFill>
                    <a:prstClr val="white"/>
                  </a:solidFill>
                  <a:effectLst/>
                  <a:uLnTx/>
                  <a:uFillTx/>
                  <a:latin typeface="Arial"/>
                  <a:ea typeface="+mn-ea"/>
                  <a:cs typeface="+mn-cs"/>
                </a:rPr>
                <a:t>repositories</a:t>
              </a:r>
              <a:endParaRPr kumimoji="0" lang="en-IE" sz="1600" b="0" i="0" u="none" strike="noStrike" kern="1200" cap="none" spc="0" normalizeH="0" baseline="0" noProof="0" dirty="0">
                <a:ln>
                  <a:noFill/>
                </a:ln>
                <a:solidFill>
                  <a:prstClr val="white"/>
                </a:solidFill>
                <a:effectLst/>
                <a:uLnTx/>
                <a:uFillTx/>
                <a:latin typeface="Arial"/>
                <a:ea typeface="+mn-ea"/>
                <a:cs typeface="+mn-cs"/>
              </a:endParaRPr>
            </a:p>
          </p:txBody>
        </p:sp>
        <p:sp>
          <p:nvSpPr>
            <p:cNvPr id="63" name="TextBox 62">
              <a:extLst>
                <a:ext uri="{FF2B5EF4-FFF2-40B4-BE49-F238E27FC236}">
                  <a16:creationId xmlns:a16="http://schemas.microsoft.com/office/drawing/2014/main" id="{BB13626C-50BD-5EB7-0BAF-ED86950CC63B}"/>
                </a:ext>
              </a:extLst>
            </p:cNvPr>
            <p:cNvSpPr txBox="1"/>
            <p:nvPr/>
          </p:nvSpPr>
          <p:spPr>
            <a:xfrm>
              <a:off x="4706792" y="5528524"/>
              <a:ext cx="2039342" cy="690418"/>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a:ea typeface="+mn-ea"/>
                  <a:cs typeface="+mn-cs"/>
                </a:rPr>
                <a:t>use cases</a:t>
              </a:r>
              <a:endParaRPr kumimoji="0" lang="en-IE"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43" name="TextBox 42">
              <a:extLst>
                <a:ext uri="{FF2B5EF4-FFF2-40B4-BE49-F238E27FC236}">
                  <a16:creationId xmlns:a16="http://schemas.microsoft.com/office/drawing/2014/main" id="{984897D6-063C-1CF9-FDDD-5A32594B91D5}"/>
                </a:ext>
              </a:extLst>
            </p:cNvPr>
            <p:cNvSpPr txBox="1"/>
            <p:nvPr/>
          </p:nvSpPr>
          <p:spPr>
            <a:xfrm>
              <a:off x="772457" y="1234474"/>
              <a:ext cx="6233809" cy="35611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400" b="1" i="0" u="none" strike="noStrike" kern="1200" cap="none" spc="0" normalizeH="0" baseline="0" noProof="0" dirty="0">
                  <a:ln>
                    <a:noFill/>
                  </a:ln>
                  <a:solidFill>
                    <a:prstClr val="black"/>
                  </a:solidFill>
                  <a:effectLst/>
                  <a:uLnTx/>
                  <a:uFillTx/>
                  <a:latin typeface="Arial"/>
                  <a:ea typeface="+mn-ea"/>
                  <a:cs typeface="+mn-cs"/>
                </a:rPr>
                <a:t>Core Federating Capabilities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Federated AAI</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EOSC Catalogue</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Helpdesk, Monitoring, Service Management System</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400" b="1" i="0" u="none" strike="noStrike" kern="1200" cap="none" spc="0" normalizeH="0" baseline="0" noProof="0" dirty="0">
                  <a:ln>
                    <a:noFill/>
                  </a:ln>
                  <a:solidFill>
                    <a:prstClr val="black"/>
                  </a:solidFill>
                  <a:effectLst/>
                  <a:uLnTx/>
                  <a:uFillTx/>
                  <a:latin typeface="Arial"/>
                  <a:ea typeface="+mn-ea"/>
                  <a:cs typeface="+mn-cs"/>
                </a:rPr>
                <a:t>Applications, uptake, engagement, …</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Storage &amp; compute, VREs, file sync &amp; share, …</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Cross-Node scientific use cases</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Onboarding resources (e.g. Gravity FSTP)</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EOSC User Forum</a:t>
              </a:r>
            </a:p>
            <a:p>
              <a:pPr marL="342900" marR="0" lvl="0"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IE" sz="1400" b="0" i="0" u="none" strike="noStrike" kern="1200" cap="none" spc="0" normalizeH="0" baseline="0" noProof="0" dirty="0">
                  <a:ln>
                    <a:noFill/>
                  </a:ln>
                  <a:solidFill>
                    <a:prstClr val="black"/>
                  </a:solidFill>
                  <a:effectLst/>
                  <a:uLnTx/>
                  <a:uFillTx/>
                  <a:latin typeface="Arial"/>
                  <a:ea typeface="+mn-ea"/>
                  <a:cs typeface="+mn-cs"/>
                </a:rPr>
                <a:t>EOSC Academy</a:t>
              </a:r>
            </a:p>
          </p:txBody>
        </p:sp>
      </p:grpSp>
      <p:sp>
        <p:nvSpPr>
          <p:cNvPr id="8" name="TextBox 7">
            <a:extLst>
              <a:ext uri="{FF2B5EF4-FFF2-40B4-BE49-F238E27FC236}">
                <a16:creationId xmlns:a16="http://schemas.microsoft.com/office/drawing/2014/main" id="{DC25E64A-ACE1-A1F5-0FCA-00A43439D453}"/>
              </a:ext>
            </a:extLst>
          </p:cNvPr>
          <p:cNvSpPr txBox="1"/>
          <p:nvPr/>
        </p:nvSpPr>
        <p:spPr>
          <a:xfrm>
            <a:off x="10049610" y="5083566"/>
            <a:ext cx="2142390" cy="1200329"/>
          </a:xfrm>
          <a:prstGeom prst="rect">
            <a:avLst/>
          </a:prstGeom>
          <a:solidFill>
            <a:srgbClr val="003399"/>
          </a:solidFill>
        </p:spPr>
        <p:txBody>
          <a:bodyPr wrap="square">
            <a:spAutoFit/>
          </a:bodyPr>
          <a:lstStyle/>
          <a:p>
            <a:r>
              <a:rPr lang="en-US" dirty="0">
                <a:solidFill>
                  <a:schemeClr val="bg1"/>
                </a:solidFill>
              </a:rPr>
              <a:t>2 calls</a:t>
            </a:r>
          </a:p>
          <a:p>
            <a:r>
              <a:rPr lang="en-US" dirty="0">
                <a:solidFill>
                  <a:schemeClr val="bg1"/>
                </a:solidFill>
              </a:rPr>
              <a:t>28 EOSC Nodes</a:t>
            </a:r>
          </a:p>
          <a:p>
            <a:r>
              <a:rPr lang="en-US" dirty="0">
                <a:solidFill>
                  <a:schemeClr val="bg1"/>
                </a:solidFill>
              </a:rPr>
              <a:t>&gt;64 </a:t>
            </a:r>
            <a:r>
              <a:rPr lang="en-US" dirty="0" err="1">
                <a:solidFill>
                  <a:schemeClr val="bg1"/>
                </a:solidFill>
              </a:rPr>
              <a:t>organisations</a:t>
            </a:r>
            <a:endParaRPr lang="en-US" dirty="0">
              <a:solidFill>
                <a:schemeClr val="bg1"/>
              </a:solidFill>
            </a:endParaRPr>
          </a:p>
          <a:p>
            <a:r>
              <a:rPr lang="en-US" dirty="0">
                <a:solidFill>
                  <a:schemeClr val="bg1"/>
                </a:solidFill>
              </a:rPr>
              <a:t>3rd call in 2027</a:t>
            </a:r>
          </a:p>
        </p:txBody>
      </p:sp>
      <p:sp>
        <p:nvSpPr>
          <p:cNvPr id="10" name="Rectangle 9">
            <a:extLst>
              <a:ext uri="{FF2B5EF4-FFF2-40B4-BE49-F238E27FC236}">
                <a16:creationId xmlns:a16="http://schemas.microsoft.com/office/drawing/2014/main" id="{7E95F492-3D0B-9B61-6F41-75FFD3243E66}"/>
              </a:ext>
            </a:extLst>
          </p:cNvPr>
          <p:cNvSpPr/>
          <p:nvPr/>
        </p:nvSpPr>
        <p:spPr>
          <a:xfrm>
            <a:off x="10049610" y="6283895"/>
            <a:ext cx="2142390" cy="2947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435623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497AAD-B572-78A3-90B8-1D1A0B3A8A66}"/>
              </a:ext>
            </a:extLst>
          </p:cNvPr>
          <p:cNvSpPr/>
          <p:nvPr/>
        </p:nvSpPr>
        <p:spPr>
          <a:xfrm>
            <a:off x="6485860" y="4699591"/>
            <a:ext cx="5284382" cy="22845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0E655A1-2407-BE20-03DC-7EF27EAE69A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14595-6856-9B4E-BECB-F9B7E4876AE1}" type="slidenum">
              <a:rPr kumimoji="0" lang="nl-NL" sz="900" b="0" i="0" u="none" strike="noStrike" kern="1200" cap="none" spc="0" normalizeH="0" baseline="0" noProof="0" smtClean="0">
                <a:ln>
                  <a:noFill/>
                </a:ln>
                <a:solidFill>
                  <a:prstClr val="black">
                    <a:tint val="75000"/>
                  </a:prstClr>
                </a:solidFill>
                <a:effectLst/>
                <a:uLnTx/>
                <a:uFillTx/>
                <a:latin typeface="Roboto Light"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900" b="0" i="0" u="none" strike="noStrike" kern="1200" cap="none" spc="0" normalizeH="0" baseline="0" noProof="0">
              <a:ln>
                <a:noFill/>
              </a:ln>
              <a:solidFill>
                <a:prstClr val="black">
                  <a:tint val="75000"/>
                </a:prstClr>
              </a:solidFill>
              <a:effectLst/>
              <a:uLnTx/>
              <a:uFillTx/>
              <a:latin typeface="Roboto Light" panose="02000000000000000000" pitchFamily="2" charset="0"/>
              <a:ea typeface="+mn-ea"/>
              <a:cs typeface="+mn-cs"/>
            </a:endParaRPr>
          </a:p>
        </p:txBody>
      </p:sp>
      <p:sp>
        <p:nvSpPr>
          <p:cNvPr id="7" name="TextBox 6">
            <a:extLst>
              <a:ext uri="{FF2B5EF4-FFF2-40B4-BE49-F238E27FC236}">
                <a16:creationId xmlns:a16="http://schemas.microsoft.com/office/drawing/2014/main" id="{326D9D2B-CD00-D8AA-6A5A-1753DC67076D}"/>
              </a:ext>
            </a:extLst>
          </p:cNvPr>
          <p:cNvSpPr txBox="1"/>
          <p:nvPr/>
        </p:nvSpPr>
        <p:spPr>
          <a:xfrm>
            <a:off x="3148990" y="255489"/>
            <a:ext cx="4160113" cy="64633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chemeClr val="tx2"/>
                </a:solidFill>
                <a:latin typeface="+mj-lt"/>
                <a:ea typeface="+mj-ea"/>
                <a:cs typeface="+mj-cs"/>
              </a:rPr>
              <a:t>Objectives for 2026</a:t>
            </a:r>
          </a:p>
        </p:txBody>
      </p:sp>
      <p:graphicFrame>
        <p:nvGraphicFramePr>
          <p:cNvPr id="8" name="Diagram 7">
            <a:extLst>
              <a:ext uri="{FF2B5EF4-FFF2-40B4-BE49-F238E27FC236}">
                <a16:creationId xmlns:a16="http://schemas.microsoft.com/office/drawing/2014/main" id="{916F4B62-3A95-1E2D-969B-D6309282D371}"/>
              </a:ext>
            </a:extLst>
          </p:cNvPr>
          <p:cNvGraphicFramePr/>
          <p:nvPr>
            <p:extLst>
              <p:ext uri="{D42A27DB-BD31-4B8C-83A1-F6EECF244321}">
                <p14:modId xmlns:p14="http://schemas.microsoft.com/office/powerpoint/2010/main" val="669541149"/>
              </p:ext>
            </p:extLst>
          </p:nvPr>
        </p:nvGraphicFramePr>
        <p:xfrm>
          <a:off x="402945" y="971461"/>
          <a:ext cx="10031171" cy="52401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2C35B6EA-EAD7-87EA-520B-1E56BAEC170A}"/>
              </a:ext>
            </a:extLst>
          </p:cNvPr>
          <p:cNvSpPr/>
          <p:nvPr/>
        </p:nvSpPr>
        <p:spPr>
          <a:xfrm>
            <a:off x="255181" y="0"/>
            <a:ext cx="1360968" cy="993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A black background with letters&#10;&#10;AI-generated content may be incorrect.">
            <a:extLst>
              <a:ext uri="{FF2B5EF4-FFF2-40B4-BE49-F238E27FC236}">
                <a16:creationId xmlns:a16="http://schemas.microsoft.com/office/drawing/2014/main" id="{72E6B2A4-72D2-7FC7-1A9B-68D009270E5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0121" y="317541"/>
            <a:ext cx="3048000" cy="533400"/>
          </a:xfrm>
          <a:prstGeom prst="rect">
            <a:avLst/>
          </a:prstGeom>
        </p:spPr>
      </p:pic>
    </p:spTree>
    <p:extLst>
      <p:ext uri="{BB962C8B-B14F-4D97-AF65-F5344CB8AC3E}">
        <p14:creationId xmlns:p14="http://schemas.microsoft.com/office/powerpoint/2010/main" val="429369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03A77B6-09FB-69FA-4C71-EAC9854CC846}"/>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68364BB-9B21-4D29-A19C-C6410F652861}" type="slidenum">
              <a:rPr kumimoji="0" lang="en-IE" sz="1000" b="0" i="0" u="none" strike="noStrike" kern="0" cap="none" spc="0" normalizeH="0" baseline="0" noProof="0" smtClean="0">
                <a:ln>
                  <a:noFill/>
                </a:ln>
                <a:solidFill>
                  <a:prstClr val="black"/>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IE" sz="1000" b="0" i="0" u="none" strike="noStrike" kern="0" cap="none" spc="0" normalizeH="0" baseline="0" noProof="0">
              <a:ln>
                <a:noFill/>
              </a:ln>
              <a:solidFill>
                <a:prstClr val="black"/>
              </a:solidFill>
              <a:effectLst/>
              <a:uLnTx/>
              <a:uFillTx/>
              <a:latin typeface="Arial"/>
              <a:ea typeface="+mn-ea"/>
              <a:cs typeface="Arial"/>
              <a:sym typeface="Arial"/>
            </a:endParaRPr>
          </a:p>
        </p:txBody>
      </p:sp>
      <p:pic>
        <p:nvPicPr>
          <p:cNvPr id="6" name="Content Placeholder 4" descr="A blue and white rectangular box with text&#10;&#10;AI-generated content may be incorrect.">
            <a:extLst>
              <a:ext uri="{FF2B5EF4-FFF2-40B4-BE49-F238E27FC236}">
                <a16:creationId xmlns:a16="http://schemas.microsoft.com/office/drawing/2014/main" id="{2DBBDB70-16BF-7DB4-B5F2-365EE31E40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7216" y="732165"/>
            <a:ext cx="11870517" cy="5177770"/>
          </a:xfrm>
          <a:prstGeom prst="rect">
            <a:avLst/>
          </a:prstGeom>
        </p:spPr>
      </p:pic>
      <p:sp>
        <p:nvSpPr>
          <p:cNvPr id="3" name="TextBox 2">
            <a:extLst>
              <a:ext uri="{FF2B5EF4-FFF2-40B4-BE49-F238E27FC236}">
                <a16:creationId xmlns:a16="http://schemas.microsoft.com/office/drawing/2014/main" id="{54AE8234-D06E-76AA-92D5-CF27D7DAA71E}"/>
              </a:ext>
            </a:extLst>
          </p:cNvPr>
          <p:cNvSpPr txBox="1"/>
          <p:nvPr/>
        </p:nvSpPr>
        <p:spPr>
          <a:xfrm>
            <a:off x="2183004" y="6036513"/>
            <a:ext cx="7131818" cy="369332"/>
          </a:xfrm>
          <a:prstGeom prst="rect">
            <a:avLst/>
          </a:prstGeom>
          <a:noFill/>
        </p:spPr>
        <p:txBody>
          <a:bodyPr wrap="square">
            <a:spAutoFit/>
          </a:bodyPr>
          <a:lstStyle/>
          <a:p>
            <a:r>
              <a:rPr lang="en-IE" dirty="0"/>
              <a:t>Horizon Europe total budget </a:t>
            </a:r>
            <a:r>
              <a:rPr lang="en-IE" b="1" dirty="0">
                <a:solidFill>
                  <a:srgbClr val="FF0000"/>
                </a:solidFill>
              </a:rPr>
              <a:t>EUR 175 billion </a:t>
            </a:r>
            <a:r>
              <a:rPr lang="en-IE" dirty="0"/>
              <a:t>(current prices) </a:t>
            </a:r>
          </a:p>
        </p:txBody>
      </p:sp>
      <p:sp>
        <p:nvSpPr>
          <p:cNvPr id="2" name="Rectangle 1">
            <a:extLst>
              <a:ext uri="{FF2B5EF4-FFF2-40B4-BE49-F238E27FC236}">
                <a16:creationId xmlns:a16="http://schemas.microsoft.com/office/drawing/2014/main" id="{33D3A18F-5DE8-3DAE-0D17-D83E87297A8A}"/>
              </a:ext>
            </a:extLst>
          </p:cNvPr>
          <p:cNvSpPr/>
          <p:nvPr/>
        </p:nvSpPr>
        <p:spPr>
          <a:xfrm>
            <a:off x="9204290" y="3114152"/>
            <a:ext cx="2670210" cy="609600"/>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3A0E52A1-0940-E9B7-3630-F7A9001B8296}"/>
              </a:ext>
            </a:extLst>
          </p:cNvPr>
          <p:cNvSpPr/>
          <p:nvPr/>
        </p:nvSpPr>
        <p:spPr>
          <a:xfrm>
            <a:off x="3307582" y="2603360"/>
            <a:ext cx="2670210" cy="1737527"/>
          </a:xfrm>
          <a:prstGeom prst="rect">
            <a:avLst/>
          </a:prstGeom>
          <a:noFill/>
          <a:ln w="508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Rectangle 4">
            <a:extLst>
              <a:ext uri="{FF2B5EF4-FFF2-40B4-BE49-F238E27FC236}">
                <a16:creationId xmlns:a16="http://schemas.microsoft.com/office/drawing/2014/main" id="{22E4D964-4AC4-73ED-974B-FB90419963E5}"/>
              </a:ext>
            </a:extLst>
          </p:cNvPr>
          <p:cNvSpPr/>
          <p:nvPr/>
        </p:nvSpPr>
        <p:spPr>
          <a:xfrm>
            <a:off x="376188" y="5566786"/>
            <a:ext cx="4627891" cy="365125"/>
          </a:xfrm>
          <a:prstGeom prst="rect">
            <a:avLst/>
          </a:prstGeom>
          <a:noFill/>
          <a:ln w="508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TextBox 8">
            <a:extLst>
              <a:ext uri="{FF2B5EF4-FFF2-40B4-BE49-F238E27FC236}">
                <a16:creationId xmlns:a16="http://schemas.microsoft.com/office/drawing/2014/main" id="{EFC28675-719D-80FF-7A41-931A237C2689}"/>
              </a:ext>
            </a:extLst>
          </p:cNvPr>
          <p:cNvSpPr txBox="1"/>
          <p:nvPr/>
        </p:nvSpPr>
        <p:spPr>
          <a:xfrm>
            <a:off x="9314822" y="693054"/>
            <a:ext cx="2185214" cy="646331"/>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schemeClr val="tx2"/>
                </a:solidFill>
                <a:latin typeface="+mj-lt"/>
                <a:ea typeface="+mj-ea"/>
                <a:cs typeface="+mj-cs"/>
              </a:rPr>
              <a:t>(2028-34)</a:t>
            </a:r>
          </a:p>
        </p:txBody>
      </p:sp>
    </p:spTree>
    <p:extLst>
      <p:ext uri="{BB962C8B-B14F-4D97-AF65-F5344CB8AC3E}">
        <p14:creationId xmlns:p14="http://schemas.microsoft.com/office/powerpoint/2010/main" val="3893153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6D10E-785F-71BA-FB41-5A5BA4BDB7A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6E9AF6-C695-8623-CE71-9481E42B6AED}"/>
              </a:ext>
            </a:extLst>
          </p:cNvPr>
          <p:cNvSpPr>
            <a:spLocks noGrp="1"/>
          </p:cNvSpPr>
          <p:nvPr>
            <p:ph type="title"/>
          </p:nvPr>
        </p:nvSpPr>
        <p:spPr>
          <a:xfrm>
            <a:off x="775203" y="375471"/>
            <a:ext cx="10641594" cy="816904"/>
          </a:xfrm>
        </p:spPr>
        <p:txBody>
          <a:bodyPr/>
          <a:lstStyle/>
          <a:p>
            <a:r>
              <a:rPr lang="en-GB">
                <a:cs typeface="Arial"/>
              </a:rPr>
              <a:t>Pillar IV - </a:t>
            </a:r>
            <a:r>
              <a:rPr lang="en-US" sz="4400"/>
              <a:t>European Research Area (ERA)</a:t>
            </a:r>
            <a:endParaRPr lang="en-GB"/>
          </a:p>
        </p:txBody>
      </p:sp>
      <p:sp>
        <p:nvSpPr>
          <p:cNvPr id="7" name="Content Placeholder 6">
            <a:extLst>
              <a:ext uri="{FF2B5EF4-FFF2-40B4-BE49-F238E27FC236}">
                <a16:creationId xmlns:a16="http://schemas.microsoft.com/office/drawing/2014/main" id="{73A9633B-B61E-1AB4-2759-2E8F9658F9AD}"/>
              </a:ext>
            </a:extLst>
          </p:cNvPr>
          <p:cNvSpPr>
            <a:spLocks noGrp="1"/>
          </p:cNvSpPr>
          <p:nvPr>
            <p:ph sz="half" idx="1"/>
          </p:nvPr>
        </p:nvSpPr>
        <p:spPr>
          <a:xfrm>
            <a:off x="1272955" y="3662562"/>
            <a:ext cx="5770830" cy="2425096"/>
          </a:xfrm>
        </p:spPr>
        <p:txBody>
          <a:bodyPr/>
          <a:lstStyle/>
          <a:p>
            <a:r>
              <a:rPr lang="en-GB" sz="2400"/>
              <a:t>Indicative budget: </a:t>
            </a:r>
            <a:r>
              <a:rPr lang="en-US" sz="2400" b="1"/>
              <a:t>EUR 16.2 billion</a:t>
            </a:r>
            <a:r>
              <a:rPr lang="en-US" sz="2400"/>
              <a:t>, of which </a:t>
            </a:r>
          </a:p>
          <a:p>
            <a:pPr marL="342900" indent="-342900">
              <a:buFont typeface="Arial" panose="020B0604020202020204" pitchFamily="34" charset="0"/>
              <a:buChar char="•"/>
            </a:pPr>
            <a:r>
              <a:rPr lang="en-US" sz="2400"/>
              <a:t>EUR 5.4 billion for ‘Widening Participation and Spreading Excellence’</a:t>
            </a:r>
            <a:endParaRPr lang="en-GB" sz="2400"/>
          </a:p>
        </p:txBody>
      </p:sp>
      <p:sp>
        <p:nvSpPr>
          <p:cNvPr id="2" name="Slide Number Placeholder 5">
            <a:extLst>
              <a:ext uri="{FF2B5EF4-FFF2-40B4-BE49-F238E27FC236}">
                <a16:creationId xmlns:a16="http://schemas.microsoft.com/office/drawing/2014/main" id="{B0620A48-8740-0905-A7EA-537603DBAE09}"/>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68364BB-9B21-4D29-A19C-C6410F652861}" type="slidenum">
              <a:rPr kumimoji="0" lang="en-IE" sz="10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IE" sz="1000" b="0" i="0" u="none" strike="noStrike" kern="1200" cap="none" spc="0" normalizeH="0" baseline="0" noProof="0">
              <a:ln>
                <a:noFill/>
              </a:ln>
              <a:solidFill>
                <a:prstClr val="black"/>
              </a:solidFill>
              <a:effectLst/>
              <a:uLnTx/>
              <a:uFillTx/>
              <a:latin typeface="Arial"/>
              <a:ea typeface="+mn-ea"/>
              <a:cs typeface="+mn-cs"/>
            </a:endParaRPr>
          </a:p>
        </p:txBody>
      </p:sp>
      <p:pic>
        <p:nvPicPr>
          <p:cNvPr id="3" name="Content Placeholder 4" descr="A blue and white rectangular box with text&#10;&#10;AI-generated content may be incorrect.">
            <a:extLst>
              <a:ext uri="{FF2B5EF4-FFF2-40B4-BE49-F238E27FC236}">
                <a16:creationId xmlns:a16="http://schemas.microsoft.com/office/drawing/2014/main" id="{88C2ED30-07F8-C135-19B1-FA4CBA31177F}"/>
              </a:ext>
            </a:extLst>
          </p:cNvPr>
          <p:cNvPicPr>
            <a:picLocks noChangeAspect="1"/>
          </p:cNvPicPr>
          <p:nvPr/>
        </p:nvPicPr>
        <p:blipFill>
          <a:blip r:embed="rId2">
            <a:extLst>
              <a:ext uri="{28A0092B-C50C-407E-A947-70E740481C1C}">
                <a14:useLocalDpi xmlns:a14="http://schemas.microsoft.com/office/drawing/2010/main" val="0"/>
              </a:ext>
            </a:extLst>
          </a:blip>
          <a:srcRect l="72830" t="18033" r="6034" b="10612"/>
          <a:stretch/>
        </p:blipFill>
        <p:spPr>
          <a:xfrm>
            <a:off x="8151642" y="1579592"/>
            <a:ext cx="2901629" cy="4175065"/>
          </a:xfrm>
          <a:prstGeom prst="rect">
            <a:avLst/>
          </a:prstGeom>
          <a:noFill/>
        </p:spPr>
      </p:pic>
      <p:sp>
        <p:nvSpPr>
          <p:cNvPr id="4" name="TextBox 3">
            <a:extLst>
              <a:ext uri="{FF2B5EF4-FFF2-40B4-BE49-F238E27FC236}">
                <a16:creationId xmlns:a16="http://schemas.microsoft.com/office/drawing/2014/main" id="{0E3D144B-281F-EF5F-90D6-78552BD35CC9}"/>
              </a:ext>
            </a:extLst>
          </p:cNvPr>
          <p:cNvSpPr txBox="1"/>
          <p:nvPr/>
        </p:nvSpPr>
        <p:spPr>
          <a:xfrm>
            <a:off x="775203" y="1585461"/>
            <a:ext cx="6766334" cy="1709763"/>
          </a:xfrm>
          <a:prstGeom prst="rect">
            <a:avLst/>
          </a:prstGeom>
          <a:solidFill>
            <a:schemeClr val="accent2"/>
          </a:solidFill>
        </p:spPr>
        <p:txBody>
          <a:bodyPr wrap="square" lIns="91440" tIns="45720" rIns="91440" bIns="45720" rtlCol="0" anchor="t">
            <a:spAutoFit/>
          </a:bodyPr>
          <a:lstStyle/>
          <a:p>
            <a:pPr marL="0" marR="36195" lvl="0" indent="0" algn="just" defTabSz="914400" rtl="0" eaLnBrk="1" fontAlgn="auto" latinLnBrk="0" hangingPunct="1">
              <a:lnSpc>
                <a:spcPct val="107000"/>
              </a:lnSpc>
              <a:spcBef>
                <a:spcPts val="1200"/>
              </a:spcBef>
              <a:spcAft>
                <a:spcPts val="600"/>
              </a:spcAft>
              <a:buClrTx/>
              <a:buSzTx/>
              <a:buFontTx/>
              <a:buNone/>
              <a:tabLst>
                <a:tab pos="180340" algn="l"/>
                <a:tab pos="540385" algn="l"/>
                <a:tab pos="900430" algn="l"/>
                <a:tab pos="1260475" algn="l"/>
                <a:tab pos="1620520" algn="l"/>
                <a:tab pos="1980565" algn="l"/>
                <a:tab pos="2700655" algn="l"/>
                <a:tab pos="3780790" algn="l"/>
                <a:tab pos="5220970" algn="l"/>
                <a:tab pos="7021195" algn="r"/>
              </a:tabLst>
              <a:defRPr/>
            </a:pPr>
            <a:r>
              <a:rPr kumimoji="0" lang="en-IE" sz="2000" b="0" i="0" u="none" strike="noStrike" kern="1200" cap="none" spc="-10" normalizeH="0" baseline="0" noProof="0">
                <a:ln>
                  <a:noFill/>
                </a:ln>
                <a:solidFill>
                  <a:prstClr val="white"/>
                </a:solidFill>
                <a:effectLst/>
                <a:uLnTx/>
                <a:uFillTx/>
                <a:latin typeface="Verdana"/>
                <a:ea typeface="Verdana"/>
                <a:cs typeface="+mn-cs"/>
              </a:rPr>
              <a:t>Pillar IV </a:t>
            </a:r>
            <a:r>
              <a:rPr kumimoji="0" lang="en-GB" sz="2000" b="0" i="0" u="none" strike="noStrike" kern="1200" cap="none" spc="-10" normalizeH="0" baseline="0" noProof="0">
                <a:ln>
                  <a:noFill/>
                </a:ln>
                <a:solidFill>
                  <a:prstClr val="white"/>
                </a:solidFill>
                <a:effectLst/>
                <a:uLnTx/>
                <a:uFillTx/>
                <a:latin typeface="Verdana"/>
                <a:ea typeface="Verdana"/>
                <a:cs typeface="Verdana" panose="020B0604030504040204" pitchFamily="34" charset="0"/>
              </a:rPr>
              <a:t>aims to support the development of a unified ERA with a focus on promoting excellence, inclusiveness and impact. It also supports the development and operation of research and technology infrastructures.</a:t>
            </a:r>
            <a:endParaRPr kumimoji="0" lang="en-IE" sz="2000" b="0" i="0" u="none" strike="noStrike" kern="1200" cap="none" spc="-10" normalizeH="0" baseline="0" noProof="0">
              <a:ln>
                <a:noFill/>
              </a:ln>
              <a:solidFill>
                <a:prstClr val="white"/>
              </a:solidFill>
              <a:effectLst/>
              <a:uLnTx/>
              <a:uFillTx/>
              <a:latin typeface="Verdana"/>
              <a:ea typeface="Verdana"/>
              <a:cs typeface="Verdana" panose="020B0604030504040204" pitchFamily="34" charset="0"/>
            </a:endParaRPr>
          </a:p>
        </p:txBody>
      </p:sp>
    </p:spTree>
    <p:extLst>
      <p:ext uri="{BB962C8B-B14F-4D97-AF65-F5344CB8AC3E}">
        <p14:creationId xmlns:p14="http://schemas.microsoft.com/office/powerpoint/2010/main" val="68189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86907D-F75A-CB8B-AE64-7DAA5545088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0269E2F-6D1B-E1B3-6E6C-9E228501E2AD}"/>
              </a:ext>
            </a:extLst>
          </p:cNvPr>
          <p:cNvSpPr/>
          <p:nvPr/>
        </p:nvSpPr>
        <p:spPr>
          <a:xfrm>
            <a:off x="7298453" y="1177095"/>
            <a:ext cx="4395480" cy="3133647"/>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3" defTabSz="914296">
              <a:spcAft>
                <a:spcPts val="599"/>
              </a:spcAft>
              <a:tabLst>
                <a:tab pos="899691" algn="l"/>
              </a:tabLst>
            </a:pPr>
            <a:r>
              <a:rPr lang="en-GB" sz="1500" b="1" dirty="0">
                <a:solidFill>
                  <a:srgbClr val="4D4D4D">
                    <a:hueOff val="0"/>
                    <a:satOff val="0"/>
                    <a:lumOff val="0"/>
                    <a:alphaOff val="0"/>
                  </a:srgbClr>
                </a:solidFill>
                <a:ea typeface="Calibri" panose="020F0502020204030204" pitchFamily="34" charset="0"/>
              </a:rPr>
              <a:t>“Moonshot” projects</a:t>
            </a:r>
          </a:p>
          <a:p>
            <a:pPr marL="0" lvl="3" defTabSz="914296">
              <a:spcAft>
                <a:spcPts val="599"/>
              </a:spcAft>
              <a:tabLst>
                <a:tab pos="899691" algn="l"/>
              </a:tabLst>
            </a:pPr>
            <a:r>
              <a:rPr lang="en-US" sz="1600" b="1" i="1" dirty="0">
                <a:solidFill>
                  <a:srgbClr val="4D4D4D">
                    <a:hueOff val="0"/>
                    <a:satOff val="0"/>
                    <a:lumOff val="0"/>
                    <a:alphaOff val="0"/>
                  </a:srgbClr>
                </a:solidFill>
                <a:ea typeface="Calibri" panose="020F0502020204030204" pitchFamily="34" charset="0"/>
              </a:rPr>
              <a:t>Achieving critical research data sovereignty in Europe</a:t>
            </a:r>
            <a:r>
              <a:rPr lang="en-US" sz="1600" i="1" dirty="0">
                <a:solidFill>
                  <a:srgbClr val="4D4D4D">
                    <a:hueOff val="0"/>
                    <a:satOff val="0"/>
                    <a:lumOff val="0"/>
                    <a:alphaOff val="0"/>
                  </a:srgbClr>
                </a:solidFill>
                <a:ea typeface="Calibri" panose="020F0502020204030204" pitchFamily="34" charset="0"/>
              </a:rPr>
              <a:t>: make Europe the world’s most trusted home for critical data for research, giving European researchers, universities, and companies unparalleled competitive advantage in tackling pressing global challenges, from climate change to pandemics.</a:t>
            </a:r>
          </a:p>
          <a:p>
            <a:pPr marL="0" lvl="3" defTabSz="914296">
              <a:spcAft>
                <a:spcPts val="599"/>
              </a:spcAft>
              <a:tabLst>
                <a:tab pos="899691" algn="l"/>
              </a:tabLst>
            </a:pPr>
            <a:r>
              <a:rPr lang="en-US" sz="1600" i="1" dirty="0">
                <a:solidFill>
                  <a:srgbClr val="4D4D4D">
                    <a:hueOff val="0"/>
                    <a:satOff val="0"/>
                    <a:lumOff val="0"/>
                    <a:alphaOff val="0"/>
                  </a:srgbClr>
                </a:solidFill>
                <a:ea typeface="Calibri" panose="020F0502020204030204" pitchFamily="34" charset="0"/>
              </a:rPr>
              <a:t>…</a:t>
            </a:r>
          </a:p>
        </p:txBody>
      </p:sp>
      <p:sp>
        <p:nvSpPr>
          <p:cNvPr id="20" name="Freeform: Shape 19">
            <a:extLst>
              <a:ext uri="{FF2B5EF4-FFF2-40B4-BE49-F238E27FC236}">
                <a16:creationId xmlns:a16="http://schemas.microsoft.com/office/drawing/2014/main" id="{D57B7F46-DF4B-F17E-B2D0-3381C209748B}"/>
              </a:ext>
            </a:extLst>
          </p:cNvPr>
          <p:cNvSpPr/>
          <p:nvPr/>
        </p:nvSpPr>
        <p:spPr>
          <a:xfrm>
            <a:off x="266936" y="1036419"/>
            <a:ext cx="6469118" cy="4378781"/>
          </a:xfrm>
          <a:custGeom>
            <a:avLst/>
            <a:gdLst>
              <a:gd name="connsiteX0" fmla="*/ 0 w 2491321"/>
              <a:gd name="connsiteY0" fmla="*/ 249132 h 3437053"/>
              <a:gd name="connsiteX1" fmla="*/ 249132 w 2491321"/>
              <a:gd name="connsiteY1" fmla="*/ 0 h 3437053"/>
              <a:gd name="connsiteX2" fmla="*/ 2242189 w 2491321"/>
              <a:gd name="connsiteY2" fmla="*/ 0 h 3437053"/>
              <a:gd name="connsiteX3" fmla="*/ 2491321 w 2491321"/>
              <a:gd name="connsiteY3" fmla="*/ 249132 h 3437053"/>
              <a:gd name="connsiteX4" fmla="*/ 2491321 w 2491321"/>
              <a:gd name="connsiteY4" fmla="*/ 3187921 h 3437053"/>
              <a:gd name="connsiteX5" fmla="*/ 2242189 w 2491321"/>
              <a:gd name="connsiteY5" fmla="*/ 3437053 h 3437053"/>
              <a:gd name="connsiteX6" fmla="*/ 249132 w 2491321"/>
              <a:gd name="connsiteY6" fmla="*/ 3437053 h 3437053"/>
              <a:gd name="connsiteX7" fmla="*/ 0 w 2491321"/>
              <a:gd name="connsiteY7" fmla="*/ 3187921 h 3437053"/>
              <a:gd name="connsiteX8" fmla="*/ 0 w 2491321"/>
              <a:gd name="connsiteY8" fmla="*/ 249132 h 343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1321" h="3437053">
                <a:moveTo>
                  <a:pt x="0" y="249132"/>
                </a:moveTo>
                <a:cubicBezTo>
                  <a:pt x="0" y="111540"/>
                  <a:pt x="111540" y="0"/>
                  <a:pt x="249132" y="0"/>
                </a:cubicBezTo>
                <a:lnTo>
                  <a:pt x="2242189" y="0"/>
                </a:lnTo>
                <a:cubicBezTo>
                  <a:pt x="2379781" y="0"/>
                  <a:pt x="2491321" y="111540"/>
                  <a:pt x="2491321" y="249132"/>
                </a:cubicBezTo>
                <a:lnTo>
                  <a:pt x="2491321" y="3187921"/>
                </a:lnTo>
                <a:cubicBezTo>
                  <a:pt x="2491321" y="3325513"/>
                  <a:pt x="2379781" y="3437053"/>
                  <a:pt x="2242189" y="3437053"/>
                </a:cubicBezTo>
                <a:lnTo>
                  <a:pt x="249132" y="3437053"/>
                </a:lnTo>
                <a:cubicBezTo>
                  <a:pt x="111540" y="3437053"/>
                  <a:pt x="0" y="3325513"/>
                  <a:pt x="0" y="3187921"/>
                </a:cubicBezTo>
                <a:lnTo>
                  <a:pt x="0" y="249132"/>
                </a:lnTo>
                <a:close/>
              </a:path>
            </a:pathLst>
          </a:custGeom>
          <a:ln>
            <a:no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1542" tIns="141542" rIns="141542" bIns="141542" numCol="1" spcCol="1270" anchor="ctr" anchorCtr="0">
            <a:noAutofit/>
          </a:bodyPr>
          <a:lstStyle/>
          <a:p>
            <a:pPr defTabSz="914296">
              <a:spcAft>
                <a:spcPts val="599"/>
              </a:spcAft>
            </a:pPr>
            <a:r>
              <a:rPr lang="en-US" sz="1500" b="1" dirty="0">
                <a:solidFill>
                  <a:srgbClr val="4D4D4D">
                    <a:hueOff val="0"/>
                    <a:satOff val="0"/>
                    <a:lumOff val="0"/>
                    <a:alphaOff val="0"/>
                  </a:srgbClr>
                </a:solidFill>
                <a:latin typeface="Arial"/>
              </a:rPr>
              <a:t>Research Infrastructures</a:t>
            </a:r>
          </a:p>
          <a:p>
            <a:pPr defTabSz="914296">
              <a:spcAft>
                <a:spcPts val="599"/>
              </a:spcAft>
            </a:pPr>
            <a:r>
              <a:rPr lang="en-GB" sz="1500" dirty="0">
                <a:solidFill>
                  <a:srgbClr val="4D4D4D">
                    <a:hueOff val="0"/>
                    <a:satOff val="0"/>
                    <a:lumOff val="0"/>
                    <a:alphaOff val="0"/>
                  </a:srgbClr>
                </a:solidFill>
                <a:latin typeface="Arial"/>
                <a:ea typeface="Calibri" panose="020F0502020204030204" pitchFamily="34" charset="0"/>
              </a:rPr>
              <a:t>Support the construction, development and integration of research infrastructures of EU interest</a:t>
            </a:r>
            <a:endParaRPr lang="en-US" sz="1500" dirty="0">
              <a:solidFill>
                <a:srgbClr val="4D4D4D">
                  <a:hueOff val="0"/>
                  <a:satOff val="0"/>
                  <a:lumOff val="0"/>
                  <a:alphaOff val="0"/>
                </a:srgbClr>
              </a:solidFill>
              <a:latin typeface="Arial"/>
              <a:ea typeface="Calibri" panose="020F0502020204030204" pitchFamily="34" charset="0"/>
            </a:endParaRPr>
          </a:p>
          <a:p>
            <a:pPr marL="285717" indent="-285717" defTabSz="914296">
              <a:spcAft>
                <a:spcPts val="599"/>
              </a:spcAft>
              <a:buFont typeface="Arial" panose="020B0604020202020204" pitchFamily="34" charset="0"/>
              <a:buChar char="•"/>
            </a:pPr>
            <a:r>
              <a:rPr lang="en-US" sz="1500" dirty="0">
                <a:solidFill>
                  <a:srgbClr val="4D4D4D">
                    <a:hueOff val="0"/>
                    <a:satOff val="0"/>
                    <a:lumOff val="0"/>
                    <a:alphaOff val="0"/>
                  </a:srgbClr>
                </a:solidFill>
                <a:latin typeface="Arial"/>
                <a:ea typeface="Calibri" panose="020F0502020204030204" pitchFamily="34" charset="0"/>
              </a:rPr>
              <a:t>Developing, consolidating and streamlining the Union landscape of research infrastructures</a:t>
            </a:r>
          </a:p>
          <a:p>
            <a:pPr marL="285029" indent="-285029" defTabSz="914296">
              <a:spcAft>
                <a:spcPts val="599"/>
              </a:spcAft>
              <a:buFont typeface="Arial" panose="020B0604020202020204" pitchFamily="34" charset="0"/>
              <a:buChar char="•"/>
            </a:pPr>
            <a:r>
              <a:rPr lang="en-US" sz="1500" dirty="0">
                <a:solidFill>
                  <a:srgbClr val="4D4D4D">
                    <a:hueOff val="0"/>
                    <a:satOff val="0"/>
                    <a:lumOff val="0"/>
                    <a:alphaOff val="0"/>
                  </a:srgbClr>
                </a:solidFill>
                <a:latin typeface="Arial"/>
                <a:ea typeface="Calibri" panose="020F0502020204030204" pitchFamily="34" charset="0"/>
              </a:rPr>
              <a:t>Reinforcing transnational access </a:t>
            </a:r>
            <a:r>
              <a:rPr lang="en-US" sz="1500" dirty="0">
                <a:solidFill>
                  <a:srgbClr val="4D4D4D">
                    <a:hueOff val="0"/>
                    <a:satOff val="0"/>
                    <a:lumOff val="0"/>
                    <a:alphaOff val="0"/>
                  </a:srgbClr>
                </a:solidFill>
                <a:latin typeface="Arial"/>
              </a:rPr>
              <a:t>to research infrastructures across domains and sectors, and adapting to new emerging user communities</a:t>
            </a:r>
            <a:endParaRPr lang="en-US" sz="1500" dirty="0">
              <a:solidFill>
                <a:srgbClr val="4D4D4D">
                  <a:hueOff val="0"/>
                  <a:satOff val="0"/>
                  <a:lumOff val="0"/>
                  <a:alphaOff val="0"/>
                </a:srgbClr>
              </a:solidFill>
              <a:latin typeface="Arial"/>
              <a:ea typeface="Calibri" panose="020F0502020204030204" pitchFamily="34" charset="0"/>
              <a:cs typeface="Arial"/>
            </a:endParaRPr>
          </a:p>
          <a:p>
            <a:pPr marL="285717" indent="-285717" defTabSz="914296">
              <a:spcAft>
                <a:spcPts val="599"/>
              </a:spcAft>
              <a:buFont typeface="Arial" panose="020B0604020202020204" pitchFamily="34" charset="0"/>
              <a:buChar char="•"/>
            </a:pPr>
            <a:r>
              <a:rPr lang="en-US" sz="1500" dirty="0">
                <a:solidFill>
                  <a:srgbClr val="4D4D4D">
                    <a:hueOff val="0"/>
                    <a:satOff val="0"/>
                    <a:lumOff val="0"/>
                    <a:alphaOff val="0"/>
                  </a:srgbClr>
                </a:solidFill>
                <a:latin typeface="Arial"/>
                <a:ea typeface="Calibri" panose="020F0502020204030204" pitchFamily="34" charset="0"/>
              </a:rPr>
              <a:t>Making research infrastructures more resilient and sustainable </a:t>
            </a:r>
            <a:r>
              <a:rPr lang="en-US" sz="1500" dirty="0">
                <a:solidFill>
                  <a:srgbClr val="4D4D4D">
                    <a:hueOff val="0"/>
                    <a:satOff val="0"/>
                    <a:lumOff val="0"/>
                    <a:alphaOff val="0"/>
                  </a:srgbClr>
                </a:solidFill>
                <a:latin typeface="Arial"/>
              </a:rPr>
              <a:t>while keeping pace with rapid technological advancements</a:t>
            </a:r>
          </a:p>
          <a:p>
            <a:pPr marL="285717" indent="-285717" defTabSz="914296">
              <a:spcAft>
                <a:spcPts val="599"/>
              </a:spcAft>
              <a:buFont typeface="Arial" panose="020B0604020202020204" pitchFamily="34" charset="0"/>
              <a:buChar char="•"/>
            </a:pPr>
            <a:r>
              <a:rPr lang="en-US" sz="1500" b="1" dirty="0">
                <a:solidFill>
                  <a:srgbClr val="4D4D4D">
                    <a:hueOff val="0"/>
                    <a:satOff val="0"/>
                    <a:lumOff val="0"/>
                    <a:alphaOff val="0"/>
                  </a:srgbClr>
                </a:solidFill>
                <a:latin typeface="Arial"/>
              </a:rPr>
              <a:t>Developing a web of FAIR and machine-actionable research data, including through expanding and consolidating the European Open Science Cloud as Europe’s research data space</a:t>
            </a:r>
            <a:endParaRPr lang="en-US" sz="1500" b="1" dirty="0">
              <a:solidFill>
                <a:srgbClr val="4D4D4D">
                  <a:hueOff val="0"/>
                  <a:satOff val="0"/>
                  <a:lumOff val="0"/>
                  <a:alphaOff val="0"/>
                </a:srgbClr>
              </a:solidFill>
              <a:latin typeface="Arial"/>
              <a:ea typeface="Calibri" panose="020F0502020204030204" pitchFamily="34" charset="0"/>
            </a:endParaRPr>
          </a:p>
          <a:p>
            <a:pPr marL="285717" indent="-285717" defTabSz="914296">
              <a:spcAft>
                <a:spcPts val="599"/>
              </a:spcAft>
              <a:buFont typeface="Arial" panose="020B0604020202020204" pitchFamily="34" charset="0"/>
              <a:buChar char="•"/>
            </a:pPr>
            <a:r>
              <a:rPr lang="en-US" sz="1500" dirty="0">
                <a:solidFill>
                  <a:srgbClr val="4D4D4D">
                    <a:hueOff val="0"/>
                    <a:satOff val="0"/>
                    <a:lumOff val="0"/>
                    <a:alphaOff val="0"/>
                  </a:srgbClr>
                </a:solidFill>
                <a:latin typeface="Arial"/>
              </a:rPr>
              <a:t>Reinforcing European research infrastructure policy and international cooperation</a:t>
            </a:r>
          </a:p>
        </p:txBody>
      </p:sp>
      <p:sp>
        <p:nvSpPr>
          <p:cNvPr id="3" name="Title 2">
            <a:extLst>
              <a:ext uri="{FF2B5EF4-FFF2-40B4-BE49-F238E27FC236}">
                <a16:creationId xmlns:a16="http://schemas.microsoft.com/office/drawing/2014/main" id="{1F92FE82-DB36-F95E-F85C-5887A0144369}"/>
              </a:ext>
            </a:extLst>
          </p:cNvPr>
          <p:cNvSpPr>
            <a:spLocks noGrp="1"/>
          </p:cNvSpPr>
          <p:nvPr>
            <p:ph type="title"/>
          </p:nvPr>
        </p:nvSpPr>
        <p:spPr>
          <a:xfrm>
            <a:off x="838414" y="184423"/>
            <a:ext cx="10515172" cy="782326"/>
          </a:xfrm>
        </p:spPr>
        <p:txBody>
          <a:bodyPr anchor="t">
            <a:normAutofit/>
          </a:bodyPr>
          <a:lstStyle/>
          <a:p>
            <a:r>
              <a:rPr lang="en-US">
                <a:solidFill>
                  <a:schemeClr val="bg1"/>
                </a:solidFill>
              </a:rPr>
              <a:t>Research  and Technology Infrastructures</a:t>
            </a:r>
          </a:p>
        </p:txBody>
      </p:sp>
      <p:sp>
        <p:nvSpPr>
          <p:cNvPr id="5" name="Freeform: Shape 4">
            <a:extLst>
              <a:ext uri="{FF2B5EF4-FFF2-40B4-BE49-F238E27FC236}">
                <a16:creationId xmlns:a16="http://schemas.microsoft.com/office/drawing/2014/main" id="{60CBFB83-18B1-15AE-F706-94A5F401FF0E}"/>
              </a:ext>
            </a:extLst>
          </p:cNvPr>
          <p:cNvSpPr/>
          <p:nvPr/>
        </p:nvSpPr>
        <p:spPr>
          <a:xfrm>
            <a:off x="528548" y="5463141"/>
            <a:ext cx="11165385" cy="1049928"/>
          </a:xfrm>
          <a:custGeom>
            <a:avLst/>
            <a:gdLst>
              <a:gd name="connsiteX0" fmla="*/ 0 w 2491321"/>
              <a:gd name="connsiteY0" fmla="*/ 249132 h 3437053"/>
              <a:gd name="connsiteX1" fmla="*/ 249132 w 2491321"/>
              <a:gd name="connsiteY1" fmla="*/ 0 h 3437053"/>
              <a:gd name="connsiteX2" fmla="*/ 2242189 w 2491321"/>
              <a:gd name="connsiteY2" fmla="*/ 0 h 3437053"/>
              <a:gd name="connsiteX3" fmla="*/ 2491321 w 2491321"/>
              <a:gd name="connsiteY3" fmla="*/ 249132 h 3437053"/>
              <a:gd name="connsiteX4" fmla="*/ 2491321 w 2491321"/>
              <a:gd name="connsiteY4" fmla="*/ 3187921 h 3437053"/>
              <a:gd name="connsiteX5" fmla="*/ 2242189 w 2491321"/>
              <a:gd name="connsiteY5" fmla="*/ 3437053 h 3437053"/>
              <a:gd name="connsiteX6" fmla="*/ 249132 w 2491321"/>
              <a:gd name="connsiteY6" fmla="*/ 3437053 h 3437053"/>
              <a:gd name="connsiteX7" fmla="*/ 0 w 2491321"/>
              <a:gd name="connsiteY7" fmla="*/ 3187921 h 3437053"/>
              <a:gd name="connsiteX8" fmla="*/ 0 w 2491321"/>
              <a:gd name="connsiteY8" fmla="*/ 249132 h 343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1321" h="3437053">
                <a:moveTo>
                  <a:pt x="0" y="249132"/>
                </a:moveTo>
                <a:cubicBezTo>
                  <a:pt x="0" y="111540"/>
                  <a:pt x="111540" y="0"/>
                  <a:pt x="249132" y="0"/>
                </a:cubicBezTo>
                <a:lnTo>
                  <a:pt x="2242189" y="0"/>
                </a:lnTo>
                <a:cubicBezTo>
                  <a:pt x="2379781" y="0"/>
                  <a:pt x="2491321" y="111540"/>
                  <a:pt x="2491321" y="249132"/>
                </a:cubicBezTo>
                <a:lnTo>
                  <a:pt x="2491321" y="3187921"/>
                </a:lnTo>
                <a:cubicBezTo>
                  <a:pt x="2491321" y="3325513"/>
                  <a:pt x="2379781" y="3437053"/>
                  <a:pt x="2242189" y="3437053"/>
                </a:cubicBezTo>
                <a:lnTo>
                  <a:pt x="249132" y="3437053"/>
                </a:lnTo>
                <a:cubicBezTo>
                  <a:pt x="111540" y="3437053"/>
                  <a:pt x="0" y="3325513"/>
                  <a:pt x="0" y="3187921"/>
                </a:cubicBezTo>
                <a:lnTo>
                  <a:pt x="0" y="249132"/>
                </a:lnTo>
                <a:close/>
              </a:path>
            </a:pathLst>
          </a:custGeom>
          <a:ln>
            <a:no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1542" tIns="141542" rIns="141542" bIns="141542" numCol="1" spcCol="1270" anchor="ctr" anchorCtr="0">
            <a:noAutofit/>
          </a:bodyPr>
          <a:lstStyle/>
          <a:p>
            <a:pPr defTabSz="914296"/>
            <a:r>
              <a:rPr lang="en-US" sz="1400" i="1" dirty="0">
                <a:solidFill>
                  <a:srgbClr val="4D4D4D">
                    <a:hueOff val="0"/>
                    <a:satOff val="0"/>
                    <a:lumOff val="0"/>
                    <a:alphaOff val="0"/>
                  </a:srgbClr>
                </a:solidFill>
                <a:latin typeface="Arial"/>
              </a:rPr>
              <a:t>The funding of the Research and Technology Infrastructures shall contribute to equip the Union with a strong and coherent ecosystem of world-class sustainable facilities and services, building on </a:t>
            </a:r>
            <a:r>
              <a:rPr lang="en-US" sz="1400" i="1" dirty="0" err="1">
                <a:solidFill>
                  <a:srgbClr val="4D4D4D">
                    <a:hueOff val="0"/>
                    <a:satOff val="0"/>
                    <a:lumOff val="0"/>
                    <a:alphaOff val="0"/>
                  </a:srgbClr>
                </a:solidFill>
                <a:latin typeface="Arial"/>
              </a:rPr>
              <a:t>prioritised</a:t>
            </a:r>
            <a:r>
              <a:rPr lang="en-US" sz="1400" i="1" dirty="0">
                <a:solidFill>
                  <a:srgbClr val="4D4D4D">
                    <a:hueOff val="0"/>
                    <a:satOff val="0"/>
                    <a:lumOff val="0"/>
                    <a:alphaOff val="0"/>
                  </a:srgbClr>
                </a:solidFill>
                <a:latin typeface="Arial"/>
              </a:rPr>
              <a:t> pan-European infrastructures and complementary state-of-the-art national capacities and using funding instruments, including European partnerships. The </a:t>
            </a:r>
            <a:r>
              <a:rPr lang="en-US" sz="1400" i="1" dirty="0" err="1">
                <a:solidFill>
                  <a:srgbClr val="4D4D4D">
                    <a:hueOff val="0"/>
                    <a:satOff val="0"/>
                    <a:lumOff val="0"/>
                    <a:alphaOff val="0"/>
                  </a:srgbClr>
                </a:solidFill>
                <a:latin typeface="Arial"/>
              </a:rPr>
              <a:t>Programme</a:t>
            </a:r>
            <a:r>
              <a:rPr lang="en-US" sz="1400" i="1" dirty="0">
                <a:solidFill>
                  <a:srgbClr val="4D4D4D">
                    <a:hueOff val="0"/>
                    <a:satOff val="0"/>
                    <a:lumOff val="0"/>
                    <a:alphaOff val="0"/>
                  </a:srgbClr>
                </a:solidFill>
                <a:latin typeface="Arial"/>
              </a:rPr>
              <a:t> shall contribute up to 20% of the building costs of critical new world-class capacities of European research and technology infrastructures</a:t>
            </a:r>
            <a:endParaRPr lang="en-IE" sz="1400" i="1" dirty="0">
              <a:solidFill>
                <a:srgbClr val="4D4D4D">
                  <a:hueOff val="0"/>
                  <a:satOff val="0"/>
                  <a:lumOff val="0"/>
                  <a:alphaOff val="0"/>
                </a:srgbClr>
              </a:solidFill>
              <a:latin typeface="Arial"/>
            </a:endParaRPr>
          </a:p>
        </p:txBody>
      </p:sp>
      <p:sp>
        <p:nvSpPr>
          <p:cNvPr id="6" name="Title 2">
            <a:extLst>
              <a:ext uri="{FF2B5EF4-FFF2-40B4-BE49-F238E27FC236}">
                <a16:creationId xmlns:a16="http://schemas.microsoft.com/office/drawing/2014/main" id="{2ED20952-75A0-9DF0-F106-D83672C5747F}"/>
              </a:ext>
            </a:extLst>
          </p:cNvPr>
          <p:cNvSpPr txBox="1">
            <a:spLocks/>
          </p:cNvSpPr>
          <p:nvPr/>
        </p:nvSpPr>
        <p:spPr>
          <a:xfrm>
            <a:off x="614903" y="164896"/>
            <a:ext cx="10515172" cy="782606"/>
          </a:xfrm>
          <a:prstGeom prst="rect">
            <a:avLst/>
          </a:prstGeom>
        </p:spPr>
        <p:txBody>
          <a:bodyPr vert="horz" lIns="91437" tIns="45718" rIns="91437" bIns="0" rtlCol="0" anchor="b" anchorCtr="0">
            <a:no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pPr defTabSz="914296"/>
            <a:r>
              <a:rPr lang="en-US" sz="3999" dirty="0">
                <a:solidFill>
                  <a:srgbClr val="034EA2"/>
                </a:solidFill>
                <a:latin typeface="Arial"/>
                <a:cs typeface="Arial"/>
              </a:rPr>
              <a:t>Research Infrastructures in new HE</a:t>
            </a:r>
            <a:endParaRPr lang="en-US" sz="3999" dirty="0">
              <a:solidFill>
                <a:srgbClr val="034EA2"/>
              </a:solidFill>
              <a:latin typeface="Arial"/>
            </a:endParaRPr>
          </a:p>
        </p:txBody>
      </p:sp>
    </p:spTree>
    <p:extLst>
      <p:ext uri="{BB962C8B-B14F-4D97-AF65-F5344CB8AC3E}">
        <p14:creationId xmlns:p14="http://schemas.microsoft.com/office/powerpoint/2010/main" val="1996008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6616C-960F-03D4-3CF3-911D0CC7B879}"/>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28999AEC-BB91-85FA-9AAB-26848D00EA27}"/>
              </a:ext>
            </a:extLst>
          </p:cNvPr>
          <p:cNvSpPr>
            <a:spLocks noGrp="1"/>
          </p:cNvSpPr>
          <p:nvPr>
            <p:ph type="title"/>
          </p:nvPr>
        </p:nvSpPr>
        <p:spPr>
          <a:xfrm>
            <a:off x="838200" y="482600"/>
            <a:ext cx="10515600" cy="782638"/>
          </a:xfrm>
        </p:spPr>
        <p:txBody>
          <a:bodyPr/>
          <a:lstStyle/>
          <a:p>
            <a:r>
              <a:rPr lang="en-US" dirty="0">
                <a:cs typeface="Arial"/>
              </a:rPr>
              <a:t>Towards a model for EOSC after 2027</a:t>
            </a:r>
            <a:endParaRPr lang="en-US" dirty="0"/>
          </a:p>
        </p:txBody>
      </p:sp>
      <p:sp>
        <p:nvSpPr>
          <p:cNvPr id="5" name="TextBox 4">
            <a:extLst>
              <a:ext uri="{FF2B5EF4-FFF2-40B4-BE49-F238E27FC236}">
                <a16:creationId xmlns:a16="http://schemas.microsoft.com/office/drawing/2014/main" id="{56DDABC5-EAF4-EF56-8C88-2BC7D1BDE00E}"/>
              </a:ext>
            </a:extLst>
          </p:cNvPr>
          <p:cNvSpPr txBox="1"/>
          <p:nvPr/>
        </p:nvSpPr>
        <p:spPr>
          <a:xfrm>
            <a:off x="416561" y="4078041"/>
            <a:ext cx="3759200" cy="1785104"/>
          </a:xfrm>
          <a:prstGeom prst="rect">
            <a:avLst/>
          </a:prstGeom>
          <a:noFill/>
        </p:spPr>
        <p:txBody>
          <a:bodyPr wrap="square">
            <a:spAutoFit/>
          </a:bodyPr>
          <a:lstStyle/>
          <a:p>
            <a:pPr lvl="1">
              <a:spcBef>
                <a:spcPts val="600"/>
              </a:spcBef>
              <a:spcAft>
                <a:spcPts val="1200"/>
              </a:spcAft>
            </a:pPr>
            <a:r>
              <a:rPr lang="en-US" sz="1600" dirty="0">
                <a:solidFill>
                  <a:schemeClr val="tx1">
                    <a:lumMod val="50000"/>
                  </a:schemeClr>
                </a:solidFill>
              </a:rPr>
              <a:t>How to ensure a science- &amp; user-driven EOSC Federation?</a:t>
            </a:r>
          </a:p>
          <a:p>
            <a:pPr lvl="1">
              <a:spcBef>
                <a:spcPts val="600"/>
              </a:spcBef>
              <a:spcAft>
                <a:spcPts val="1200"/>
              </a:spcAft>
            </a:pPr>
            <a:r>
              <a:rPr lang="en-US" sz="1600" dirty="0">
                <a:solidFill>
                  <a:schemeClr val="tx1">
                    <a:lumMod val="50000"/>
                  </a:schemeClr>
                </a:solidFill>
              </a:rPr>
              <a:t>How to ensure the sustainability of the EOSC Federation?</a:t>
            </a:r>
          </a:p>
          <a:p>
            <a:pPr lvl="1">
              <a:spcBef>
                <a:spcPts val="600"/>
              </a:spcBef>
              <a:spcAft>
                <a:spcPts val="1200"/>
              </a:spcAft>
            </a:pPr>
            <a:r>
              <a:rPr lang="en-US" sz="1600" dirty="0">
                <a:solidFill>
                  <a:schemeClr val="tx1">
                    <a:lumMod val="50000"/>
                  </a:schemeClr>
                </a:solidFill>
              </a:rPr>
              <a:t>…</a:t>
            </a:r>
          </a:p>
        </p:txBody>
      </p:sp>
      <p:sp>
        <p:nvSpPr>
          <p:cNvPr id="2" name="Oval 1">
            <a:extLst>
              <a:ext uri="{FF2B5EF4-FFF2-40B4-BE49-F238E27FC236}">
                <a16:creationId xmlns:a16="http://schemas.microsoft.com/office/drawing/2014/main" id="{92FF1E8E-77B2-B2D7-3475-88C8CFE3F573}"/>
              </a:ext>
            </a:extLst>
          </p:cNvPr>
          <p:cNvSpPr/>
          <p:nvPr/>
        </p:nvSpPr>
        <p:spPr>
          <a:xfrm>
            <a:off x="984002" y="1624717"/>
            <a:ext cx="2220817" cy="2093845"/>
          </a:xfrm>
          <a:prstGeom prst="ellipse">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Operations</a:t>
            </a:r>
            <a:endParaRPr lang="en-IE" sz="2000" dirty="0">
              <a:solidFill>
                <a:schemeClr val="bg1"/>
              </a:solidFill>
            </a:endParaRPr>
          </a:p>
        </p:txBody>
      </p:sp>
      <p:sp>
        <p:nvSpPr>
          <p:cNvPr id="3" name="Oval 2">
            <a:extLst>
              <a:ext uri="{FF2B5EF4-FFF2-40B4-BE49-F238E27FC236}">
                <a16:creationId xmlns:a16="http://schemas.microsoft.com/office/drawing/2014/main" id="{0DB10F51-3753-97BA-E0AE-367F8B1BA7C4}"/>
              </a:ext>
            </a:extLst>
          </p:cNvPr>
          <p:cNvSpPr/>
          <p:nvPr/>
        </p:nvSpPr>
        <p:spPr>
          <a:xfrm>
            <a:off x="4743202" y="1624715"/>
            <a:ext cx="2220817" cy="2093845"/>
          </a:xfrm>
          <a:prstGeom prst="ellipse">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Funding</a:t>
            </a:r>
            <a:endParaRPr lang="en-IE" sz="2000" dirty="0">
              <a:solidFill>
                <a:schemeClr val="bg1"/>
              </a:solidFill>
            </a:endParaRPr>
          </a:p>
        </p:txBody>
      </p:sp>
      <p:sp>
        <p:nvSpPr>
          <p:cNvPr id="4" name="Oval 3">
            <a:extLst>
              <a:ext uri="{FF2B5EF4-FFF2-40B4-BE49-F238E27FC236}">
                <a16:creationId xmlns:a16="http://schemas.microsoft.com/office/drawing/2014/main" id="{0A5F4C51-A1A0-E5E5-F695-033724D51635}"/>
              </a:ext>
            </a:extLst>
          </p:cNvPr>
          <p:cNvSpPr/>
          <p:nvPr/>
        </p:nvSpPr>
        <p:spPr>
          <a:xfrm>
            <a:off x="8497983" y="1624715"/>
            <a:ext cx="2220817" cy="2093845"/>
          </a:xfrm>
          <a:prstGeom prst="ellipse">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Governance</a:t>
            </a:r>
            <a:endParaRPr lang="en-IE" sz="2000" dirty="0">
              <a:solidFill>
                <a:schemeClr val="bg1"/>
              </a:solidFill>
            </a:endParaRPr>
          </a:p>
        </p:txBody>
      </p:sp>
      <p:sp>
        <p:nvSpPr>
          <p:cNvPr id="7" name="TextBox 6">
            <a:extLst>
              <a:ext uri="{FF2B5EF4-FFF2-40B4-BE49-F238E27FC236}">
                <a16:creationId xmlns:a16="http://schemas.microsoft.com/office/drawing/2014/main" id="{9A0D2483-C9C1-2FDA-EBEE-E8B4936EDBC2}"/>
              </a:ext>
            </a:extLst>
          </p:cNvPr>
          <p:cNvSpPr txBox="1"/>
          <p:nvPr/>
        </p:nvSpPr>
        <p:spPr>
          <a:xfrm>
            <a:off x="4104641" y="4078037"/>
            <a:ext cx="3759200" cy="2031325"/>
          </a:xfrm>
          <a:prstGeom prst="rect">
            <a:avLst/>
          </a:prstGeom>
          <a:noFill/>
        </p:spPr>
        <p:txBody>
          <a:bodyPr wrap="square">
            <a:spAutoFit/>
          </a:bodyPr>
          <a:lstStyle/>
          <a:p>
            <a:pPr lvl="1">
              <a:spcBef>
                <a:spcPts val="600"/>
              </a:spcBef>
              <a:spcAft>
                <a:spcPts val="1200"/>
              </a:spcAft>
            </a:pPr>
            <a:r>
              <a:rPr lang="en-US" sz="1600" dirty="0">
                <a:solidFill>
                  <a:schemeClr val="tx1">
                    <a:lumMod val="50000"/>
                  </a:schemeClr>
                </a:solidFill>
              </a:rPr>
              <a:t>How to ensure long-term secure funding?</a:t>
            </a:r>
          </a:p>
          <a:p>
            <a:pPr lvl="1">
              <a:spcBef>
                <a:spcPts val="600"/>
              </a:spcBef>
              <a:spcAft>
                <a:spcPts val="1200"/>
              </a:spcAft>
            </a:pPr>
            <a:r>
              <a:rPr lang="en-US" sz="1600" dirty="0">
                <a:solidFill>
                  <a:schemeClr val="tx1">
                    <a:lumMod val="50000"/>
                  </a:schemeClr>
                </a:solidFill>
              </a:rPr>
              <a:t>How to implement co-funding by the relevant actors (EU, national funders, …)?</a:t>
            </a:r>
          </a:p>
          <a:p>
            <a:pPr lvl="1">
              <a:spcBef>
                <a:spcPts val="600"/>
              </a:spcBef>
              <a:spcAft>
                <a:spcPts val="1200"/>
              </a:spcAft>
            </a:pPr>
            <a:r>
              <a:rPr lang="en-US" sz="1600" dirty="0">
                <a:solidFill>
                  <a:schemeClr val="tx1">
                    <a:lumMod val="50000"/>
                  </a:schemeClr>
                </a:solidFill>
              </a:rPr>
              <a:t>…</a:t>
            </a:r>
          </a:p>
        </p:txBody>
      </p:sp>
      <p:sp>
        <p:nvSpPr>
          <p:cNvPr id="8" name="TextBox 7">
            <a:extLst>
              <a:ext uri="{FF2B5EF4-FFF2-40B4-BE49-F238E27FC236}">
                <a16:creationId xmlns:a16="http://schemas.microsoft.com/office/drawing/2014/main" id="{F95D8AF1-CD57-E182-7E71-51C1DB8E3D6E}"/>
              </a:ext>
            </a:extLst>
          </p:cNvPr>
          <p:cNvSpPr txBox="1"/>
          <p:nvPr/>
        </p:nvSpPr>
        <p:spPr>
          <a:xfrm>
            <a:off x="8016239" y="4078037"/>
            <a:ext cx="3759200" cy="1061829"/>
          </a:xfrm>
          <a:prstGeom prst="rect">
            <a:avLst/>
          </a:prstGeom>
          <a:noFill/>
        </p:spPr>
        <p:txBody>
          <a:bodyPr wrap="square">
            <a:spAutoFit/>
          </a:bodyPr>
          <a:lstStyle/>
          <a:p>
            <a:pPr lvl="1">
              <a:spcBef>
                <a:spcPts val="600"/>
              </a:spcBef>
              <a:spcAft>
                <a:spcPts val="1200"/>
              </a:spcAft>
            </a:pPr>
            <a:r>
              <a:rPr lang="en-US" sz="1600" dirty="0">
                <a:solidFill>
                  <a:schemeClr val="tx1">
                    <a:lumMod val="50000"/>
                  </a:schemeClr>
                </a:solidFill>
              </a:rPr>
              <a:t>What roles for the different actors (EU, countries, communities)?</a:t>
            </a:r>
          </a:p>
          <a:p>
            <a:pPr lvl="1">
              <a:spcBef>
                <a:spcPts val="600"/>
              </a:spcBef>
              <a:spcAft>
                <a:spcPts val="1200"/>
              </a:spcAft>
            </a:pPr>
            <a:r>
              <a:rPr lang="en-US" sz="1600" dirty="0">
                <a:solidFill>
                  <a:schemeClr val="tx1">
                    <a:lumMod val="50000"/>
                  </a:schemeClr>
                </a:solidFill>
              </a:rPr>
              <a:t>…</a:t>
            </a:r>
          </a:p>
        </p:txBody>
      </p:sp>
      <p:sp>
        <p:nvSpPr>
          <p:cNvPr id="11" name="Rectangle 10">
            <a:extLst>
              <a:ext uri="{FF2B5EF4-FFF2-40B4-BE49-F238E27FC236}">
                <a16:creationId xmlns:a16="http://schemas.microsoft.com/office/drawing/2014/main" id="{7A27A56F-763A-1844-11E9-C2D0F741B654}"/>
              </a:ext>
            </a:extLst>
          </p:cNvPr>
          <p:cNvSpPr/>
          <p:nvPr/>
        </p:nvSpPr>
        <p:spPr>
          <a:xfrm>
            <a:off x="3180079" y="2580640"/>
            <a:ext cx="1620000" cy="19931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a:extLst>
              <a:ext uri="{FF2B5EF4-FFF2-40B4-BE49-F238E27FC236}">
                <a16:creationId xmlns:a16="http://schemas.microsoft.com/office/drawing/2014/main" id="{6FEBEE58-5371-2884-2B90-759CCF3ABD8D}"/>
              </a:ext>
            </a:extLst>
          </p:cNvPr>
          <p:cNvSpPr/>
          <p:nvPr/>
        </p:nvSpPr>
        <p:spPr>
          <a:xfrm>
            <a:off x="6908799" y="2590800"/>
            <a:ext cx="1620000" cy="19931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693671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A5598-05BF-70D1-35B9-BE2CB8C51B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74D614-736A-1712-A64D-45885D4439A3}"/>
              </a:ext>
            </a:extLst>
          </p:cNvPr>
          <p:cNvSpPr>
            <a:spLocks noGrp="1"/>
          </p:cNvSpPr>
          <p:nvPr>
            <p:ph type="title"/>
          </p:nvPr>
        </p:nvSpPr>
        <p:spPr>
          <a:xfrm>
            <a:off x="838199" y="404036"/>
            <a:ext cx="11019817" cy="816904"/>
          </a:xfrm>
        </p:spPr>
        <p:txBody>
          <a:bodyPr/>
          <a:lstStyle/>
          <a:p>
            <a:r>
              <a:rPr lang="en-US" sz="3600" dirty="0"/>
              <a:t>Important to align priorities and leverage investments at EU and national levels</a:t>
            </a:r>
            <a:endParaRPr lang="en-IE" sz="3600" dirty="0"/>
          </a:p>
        </p:txBody>
      </p:sp>
      <p:sp>
        <p:nvSpPr>
          <p:cNvPr id="11" name="TextBox 10">
            <a:extLst>
              <a:ext uri="{FF2B5EF4-FFF2-40B4-BE49-F238E27FC236}">
                <a16:creationId xmlns:a16="http://schemas.microsoft.com/office/drawing/2014/main" id="{4B0BA932-7FB9-EA08-B357-8F46E855258A}"/>
              </a:ext>
            </a:extLst>
          </p:cNvPr>
          <p:cNvSpPr txBox="1"/>
          <p:nvPr/>
        </p:nvSpPr>
        <p:spPr>
          <a:xfrm>
            <a:off x="3551182" y="5263973"/>
            <a:ext cx="1710725" cy="646331"/>
          </a:xfrm>
          <a:prstGeom prst="rect">
            <a:avLst/>
          </a:prstGeom>
          <a:noFill/>
        </p:spPr>
        <p:txBody>
          <a:bodyPr wrap="none" rtlCol="0">
            <a:spAutoFit/>
          </a:bodyPr>
          <a:lstStyle/>
          <a:p>
            <a:r>
              <a:rPr lang="en-US" dirty="0"/>
              <a:t>EUR 70 million</a:t>
            </a:r>
          </a:p>
          <a:p>
            <a:r>
              <a:rPr lang="en-US" dirty="0"/>
              <a:t>per year</a:t>
            </a:r>
            <a:endParaRPr lang="en-IE" dirty="0"/>
          </a:p>
        </p:txBody>
      </p:sp>
      <p:sp>
        <p:nvSpPr>
          <p:cNvPr id="14" name="Oval 13">
            <a:extLst>
              <a:ext uri="{FF2B5EF4-FFF2-40B4-BE49-F238E27FC236}">
                <a16:creationId xmlns:a16="http://schemas.microsoft.com/office/drawing/2014/main" id="{00CA77BD-D6A6-A2E2-5DF8-A0AB42ECDAE9}"/>
              </a:ext>
            </a:extLst>
          </p:cNvPr>
          <p:cNvSpPr/>
          <p:nvPr/>
        </p:nvSpPr>
        <p:spPr>
          <a:xfrm>
            <a:off x="5120489" y="1955260"/>
            <a:ext cx="3352301" cy="3210129"/>
          </a:xfrm>
          <a:prstGeom prst="ellipse">
            <a:avLst/>
          </a:prstGeom>
          <a:solidFill>
            <a:srgbClr val="FFF6DC"/>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83923266-5877-D734-9B06-1B1319D9788F}"/>
              </a:ext>
            </a:extLst>
          </p:cNvPr>
          <p:cNvSpPr txBox="1"/>
          <p:nvPr/>
        </p:nvSpPr>
        <p:spPr>
          <a:xfrm>
            <a:off x="5877156" y="3098659"/>
            <a:ext cx="1838965" cy="923330"/>
          </a:xfrm>
          <a:prstGeom prst="rect">
            <a:avLst/>
          </a:prstGeom>
          <a:noFill/>
        </p:spPr>
        <p:txBody>
          <a:bodyPr wrap="square" rtlCol="0">
            <a:spAutoFit/>
          </a:bodyPr>
          <a:lstStyle/>
          <a:p>
            <a:pPr algn="ctr"/>
            <a:r>
              <a:rPr lang="en-US" b="1" dirty="0"/>
              <a:t>Member States &amp; Associated Countries</a:t>
            </a:r>
            <a:endParaRPr lang="en-IE" b="1" dirty="0"/>
          </a:p>
        </p:txBody>
      </p:sp>
      <p:sp>
        <p:nvSpPr>
          <p:cNvPr id="13" name="TextBox 12">
            <a:extLst>
              <a:ext uri="{FF2B5EF4-FFF2-40B4-BE49-F238E27FC236}">
                <a16:creationId xmlns:a16="http://schemas.microsoft.com/office/drawing/2014/main" id="{E47ECA2A-4EA2-6EBB-339C-50827DAFE09C}"/>
              </a:ext>
            </a:extLst>
          </p:cNvPr>
          <p:cNvSpPr txBox="1"/>
          <p:nvPr/>
        </p:nvSpPr>
        <p:spPr>
          <a:xfrm>
            <a:off x="5877156" y="5263973"/>
            <a:ext cx="2121093" cy="707886"/>
          </a:xfrm>
          <a:prstGeom prst="rect">
            <a:avLst/>
          </a:prstGeom>
          <a:noFill/>
        </p:spPr>
        <p:txBody>
          <a:bodyPr wrap="none" rtlCol="0">
            <a:spAutoFit/>
          </a:bodyPr>
          <a:lstStyle/>
          <a:p>
            <a:r>
              <a:rPr lang="en-US" sz="2000" b="1" dirty="0"/>
              <a:t>EUR 400 million</a:t>
            </a:r>
          </a:p>
          <a:p>
            <a:r>
              <a:rPr lang="en-US" sz="2000" dirty="0"/>
              <a:t>per year</a:t>
            </a:r>
            <a:endParaRPr lang="en-IE" sz="2000" dirty="0"/>
          </a:p>
        </p:txBody>
      </p:sp>
      <p:pic>
        <p:nvPicPr>
          <p:cNvPr id="10" name="Picture 9">
            <a:extLst>
              <a:ext uri="{FF2B5EF4-FFF2-40B4-BE49-F238E27FC236}">
                <a16:creationId xmlns:a16="http://schemas.microsoft.com/office/drawing/2014/main" id="{4E3E2CD6-8717-C490-D12D-9C54584EDE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4373" y="4186962"/>
            <a:ext cx="1018763" cy="1018763"/>
          </a:xfrm>
          <a:prstGeom prst="rect">
            <a:avLst/>
          </a:prstGeom>
        </p:spPr>
      </p:pic>
      <p:sp>
        <p:nvSpPr>
          <p:cNvPr id="16" name="TextBox 15">
            <a:extLst>
              <a:ext uri="{FF2B5EF4-FFF2-40B4-BE49-F238E27FC236}">
                <a16:creationId xmlns:a16="http://schemas.microsoft.com/office/drawing/2014/main" id="{82C9578A-46E7-33AF-44B8-DB16AE44045D}"/>
              </a:ext>
            </a:extLst>
          </p:cNvPr>
          <p:cNvSpPr txBox="1"/>
          <p:nvPr/>
        </p:nvSpPr>
        <p:spPr>
          <a:xfrm>
            <a:off x="2793938" y="2083234"/>
            <a:ext cx="2000869" cy="830997"/>
          </a:xfrm>
          <a:prstGeom prst="rect">
            <a:avLst/>
          </a:prstGeom>
          <a:noFill/>
        </p:spPr>
        <p:txBody>
          <a:bodyPr wrap="none" rtlCol="0">
            <a:spAutoFit/>
          </a:bodyPr>
          <a:lstStyle/>
          <a:p>
            <a:pPr algn="r"/>
            <a:r>
              <a:rPr lang="en-US" sz="2400" dirty="0"/>
              <a:t>Contributions</a:t>
            </a:r>
          </a:p>
          <a:p>
            <a:pPr algn="r"/>
            <a:r>
              <a:rPr lang="en-US" sz="2400" dirty="0"/>
              <a:t>to EOSC</a:t>
            </a:r>
            <a:endParaRPr lang="en-IE" sz="2400" dirty="0"/>
          </a:p>
        </p:txBody>
      </p:sp>
    </p:spTree>
    <p:extLst>
      <p:ext uri="{BB962C8B-B14F-4D97-AF65-F5344CB8AC3E}">
        <p14:creationId xmlns:p14="http://schemas.microsoft.com/office/powerpoint/2010/main" val="1809116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4A055F2-82C6-519D-84DD-7A0512451942}"/>
              </a:ext>
            </a:extLst>
          </p:cNvPr>
          <p:cNvSpPr txBox="1"/>
          <p:nvPr/>
        </p:nvSpPr>
        <p:spPr>
          <a:xfrm>
            <a:off x="1449420" y="2169268"/>
            <a:ext cx="5476673" cy="1323439"/>
          </a:xfrm>
          <a:prstGeom prst="rect">
            <a:avLst/>
          </a:prstGeom>
          <a:noFill/>
        </p:spPr>
        <p:txBody>
          <a:bodyPr wrap="square" rtlCol="0">
            <a:spAutoFit/>
          </a:bodyPr>
          <a:lstStyle/>
          <a:p>
            <a:r>
              <a:rPr lang="en-US" sz="8000" dirty="0">
                <a:solidFill>
                  <a:srgbClr val="FFC000"/>
                </a:solidFill>
              </a:rPr>
              <a:t>Thank you</a:t>
            </a:r>
            <a:endParaRPr lang="en-IE" sz="8000" dirty="0">
              <a:solidFill>
                <a:srgbClr val="FFC000"/>
              </a:solidFill>
            </a:endParaRPr>
          </a:p>
        </p:txBody>
      </p:sp>
      <p:sp>
        <p:nvSpPr>
          <p:cNvPr id="7" name="Subtitle 2">
            <a:extLst>
              <a:ext uri="{FF2B5EF4-FFF2-40B4-BE49-F238E27FC236}">
                <a16:creationId xmlns:a16="http://schemas.microsoft.com/office/drawing/2014/main" id="{A048EF3A-EBB6-DA27-DE2E-B2659CADF3DC}"/>
              </a:ext>
            </a:extLst>
          </p:cNvPr>
          <p:cNvSpPr>
            <a:spLocks noGrp="1"/>
          </p:cNvSpPr>
          <p:nvPr/>
        </p:nvSpPr>
        <p:spPr>
          <a:xfrm>
            <a:off x="1625492" y="4204585"/>
            <a:ext cx="8941016" cy="1853519"/>
          </a:xfrm>
          <a:prstGeom prst="rect">
            <a:avLst/>
          </a:prstGeom>
        </p:spPr>
        <p:txBody>
          <a:bodyPr vert="horz" wrap="square" lIns="91440" tIns="45720" rIns="91440" bIns="45720" rtlCol="0" anchor="b" anchorCtr="0">
            <a:noAutofit/>
          </a:bodyPr>
          <a:lstStyle>
            <a:lvl1pPr marL="0" indent="0" algn="l" defTabSz="914400" rtl="0" eaLnBrk="1" latinLnBrk="0" hangingPunct="1">
              <a:lnSpc>
                <a:spcPct val="100000"/>
              </a:lnSpc>
              <a:spcBef>
                <a:spcPts val="0"/>
              </a:spcBef>
              <a:spcAft>
                <a:spcPts val="1800"/>
              </a:spcAft>
              <a:buClr>
                <a:srgbClr val="034EA2"/>
              </a:buClr>
              <a:buFont typeface="Arial" panose="020B0604020202020204" pitchFamily="34" charset="0"/>
              <a:buNone/>
              <a:defRPr sz="1400" kern="1200">
                <a:solidFill>
                  <a:srgbClr val="FFFFFF">
                    <a:lumMod val="50000"/>
                  </a:srgbClr>
                </a:solidFill>
                <a:latin typeface="Arial"/>
              </a:defRPr>
            </a:lvl1pPr>
            <a:lvl2pPr marL="457200" indent="0" algn="ctr" defTabSz="914400" rtl="0" eaLnBrk="1" latinLnBrk="0" hangingPunct="1">
              <a:lnSpc>
                <a:spcPct val="100000"/>
              </a:lnSpc>
              <a:spcBef>
                <a:spcPts val="500"/>
              </a:spcBef>
              <a:spcAft>
                <a:spcPts val="1800"/>
              </a:spcAft>
              <a:buClr>
                <a:srgbClr val="034EA2"/>
              </a:buClr>
              <a:buFont typeface="Arial" panose="020B0604020202020204" pitchFamily="34" charset="0"/>
              <a:buNone/>
              <a:defRPr sz="2000" kern="1200">
                <a:solidFill>
                  <a:srgbClr val="4D4D4D"/>
                </a:solidFill>
                <a:latin typeface="Arial"/>
              </a:defRPr>
            </a:lvl2pPr>
            <a:lvl3pPr marL="914400" indent="0" algn="ctr" defTabSz="914400" rtl="0" eaLnBrk="1" latinLnBrk="0" hangingPunct="1">
              <a:lnSpc>
                <a:spcPct val="100000"/>
              </a:lnSpc>
              <a:spcBef>
                <a:spcPts val="500"/>
              </a:spcBef>
              <a:spcAft>
                <a:spcPts val="1800"/>
              </a:spcAft>
              <a:buClr>
                <a:srgbClr val="034EA2"/>
              </a:buClr>
              <a:buFont typeface="Arial" panose="020B0604020202020204" pitchFamily="34" charset="0"/>
              <a:buNone/>
              <a:defRPr sz="1800" kern="1200">
                <a:solidFill>
                  <a:srgbClr val="4D4D4D"/>
                </a:solidFill>
                <a:latin typeface="Arial"/>
              </a:defRPr>
            </a:lvl3pPr>
            <a:lvl4pPr marL="1371600" indent="0" algn="ctr" defTabSz="914400" rtl="0" eaLnBrk="1" latinLnBrk="0" hangingPunct="1">
              <a:lnSpc>
                <a:spcPct val="100000"/>
              </a:lnSpc>
              <a:spcBef>
                <a:spcPts val="500"/>
              </a:spcBef>
              <a:spcAft>
                <a:spcPts val="1800"/>
              </a:spcAft>
              <a:buClr>
                <a:srgbClr val="034EA2"/>
              </a:buClr>
              <a:buFont typeface="Arial" panose="020B0604020202020204" pitchFamily="34" charset="0"/>
              <a:buNone/>
              <a:defRPr sz="1600" kern="1200">
                <a:solidFill>
                  <a:srgbClr val="4D4D4D"/>
                </a:solidFill>
                <a:latin typeface="Arial"/>
              </a:defRPr>
            </a:lvl4pPr>
            <a:lvl5pPr marL="1828800" indent="0" algn="ctr" defTabSz="914400" rtl="0" eaLnBrk="1" latinLnBrk="0" hangingPunct="1">
              <a:lnSpc>
                <a:spcPct val="100000"/>
              </a:lnSpc>
              <a:spcBef>
                <a:spcPts val="500"/>
              </a:spcBef>
              <a:spcAft>
                <a:spcPts val="1800"/>
              </a:spcAft>
              <a:buClr>
                <a:srgbClr val="034EA2"/>
              </a:buClr>
              <a:buFont typeface="Arial" panose="020B0604020202020204" pitchFamily="34" charset="0"/>
              <a:buNone/>
              <a:defRPr sz="1600" kern="1200">
                <a:solidFill>
                  <a:srgbClr val="4D4D4D"/>
                </a:solidFill>
                <a:latin typeface="Arial"/>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rgbClr val="4D4D4D"/>
                </a:solidFill>
                <a:latin typeface="Arial"/>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rgbClr val="4D4D4D"/>
                </a:solidFill>
                <a:latin typeface="Arial"/>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rgbClr val="4D4D4D"/>
                </a:solidFill>
                <a:latin typeface="Arial"/>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rgbClr val="4D4D4D"/>
                </a:solidFill>
                <a:latin typeface="Arial"/>
              </a:defRPr>
            </a:lvl9pPr>
          </a:lstStyle>
          <a:p>
            <a:r>
              <a:rPr lang="en-US" sz="1050" b="1" dirty="0">
                <a:solidFill>
                  <a:schemeClr val="tx1">
                    <a:lumMod val="75000"/>
                  </a:schemeClr>
                </a:solidFill>
              </a:rPr>
              <a:t>© European Union 2026</a:t>
            </a:r>
          </a:p>
          <a:p>
            <a:r>
              <a:rPr lang="en-US" sz="1050" dirty="0">
                <a:solidFill>
                  <a:schemeClr val="tx1">
                    <a:lumMod val="75000"/>
                  </a:schemeClr>
                </a:solidFill>
              </a:rPr>
              <a:t>Unless otherwise noted the reuse of this presentation is </a:t>
            </a:r>
            <a:r>
              <a:rPr lang="en-US" sz="1050" dirty="0" err="1">
                <a:solidFill>
                  <a:schemeClr val="tx1">
                    <a:lumMod val="75000"/>
                  </a:schemeClr>
                </a:solidFill>
              </a:rPr>
              <a:t>authorised</a:t>
            </a:r>
            <a:r>
              <a:rPr lang="en-US" sz="1050" dirty="0">
                <a:solidFill>
                  <a:schemeClr val="tx1">
                    <a:lumMod val="75000"/>
                  </a:schemeClr>
                </a:solidFill>
              </a:rPr>
              <a:t> under the </a:t>
            </a:r>
            <a:r>
              <a:rPr lang="en-US" sz="1050" dirty="0">
                <a:solidFill>
                  <a:schemeClr val="tx1">
                    <a:lumMod val="75000"/>
                  </a:schemeClr>
                </a:solidFill>
                <a:hlinkClick r:id="rId3">
                  <a:extLst>
                    <a:ext uri="{A12FA001-AC4F-418D-AE19-62706E023703}">
                      <ahyp:hlinkClr xmlns:ahyp="http://schemas.microsoft.com/office/drawing/2018/hyperlinkcolor" val="tx"/>
                    </a:ext>
                  </a:extLst>
                </a:hlinkClick>
              </a:rPr>
              <a:t>CC BY 4.0 </a:t>
            </a:r>
            <a:r>
              <a:rPr lang="en-US" sz="1050" dirty="0">
                <a:solidFill>
                  <a:schemeClr val="tx1">
                    <a:lumMod val="75000"/>
                  </a:schemeClr>
                </a:solidFill>
              </a:rPr>
              <a:t>license. For any use or reproduction of elements that are not owned by the EU, permission may need to be sought directly from the respective right holders.</a:t>
            </a:r>
          </a:p>
        </p:txBody>
      </p:sp>
      <p:pic>
        <p:nvPicPr>
          <p:cNvPr id="2050" name="Picture 2">
            <a:extLst>
              <a:ext uri="{FF2B5EF4-FFF2-40B4-BE49-F238E27FC236}">
                <a16:creationId xmlns:a16="http://schemas.microsoft.com/office/drawing/2014/main" id="{0E8DE5C4-8CBE-A589-FB48-C709E8815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619" y="4642973"/>
            <a:ext cx="1263623" cy="44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874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286A9-65A4-0974-6EFD-719200B3E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31D67-AADF-C2D5-34A4-785ED8D05068}"/>
              </a:ext>
            </a:extLst>
          </p:cNvPr>
          <p:cNvSpPr>
            <a:spLocks noGrp="1"/>
          </p:cNvSpPr>
          <p:nvPr>
            <p:ph type="title"/>
          </p:nvPr>
        </p:nvSpPr>
        <p:spPr/>
        <p:txBody>
          <a:bodyPr/>
          <a:lstStyle/>
          <a:p>
            <a:r>
              <a:rPr lang="en-GB" sz="3200" dirty="0"/>
              <a:t>Research data sovereignty:</a:t>
            </a:r>
            <a:br>
              <a:rPr lang="en-GB" sz="3200" dirty="0"/>
            </a:br>
            <a:r>
              <a:rPr lang="fr-BE" sz="3200" dirty="0"/>
              <a:t>New </a:t>
            </a:r>
            <a:r>
              <a:rPr lang="fr-BE" sz="3200" strike="sngStrike" dirty="0"/>
              <a:t>DRAFT</a:t>
            </a:r>
            <a:r>
              <a:rPr lang="fr-BE" sz="3200" dirty="0"/>
              <a:t> actions </a:t>
            </a:r>
            <a:r>
              <a:rPr lang="fr-BE" sz="3200" dirty="0" err="1"/>
              <a:t>under</a:t>
            </a:r>
            <a:r>
              <a:rPr lang="fr-BE" sz="3200" dirty="0"/>
              <a:t> </a:t>
            </a:r>
            <a:r>
              <a:rPr lang="fr-BE" sz="3200" dirty="0" err="1"/>
              <a:t>amendment</a:t>
            </a:r>
            <a:r>
              <a:rPr lang="fr-BE" sz="3200" dirty="0"/>
              <a:t> of WP 2026-’27</a:t>
            </a:r>
            <a:endParaRPr lang="en-IE" sz="3200" i="1" dirty="0"/>
          </a:p>
        </p:txBody>
      </p:sp>
      <p:sp>
        <p:nvSpPr>
          <p:cNvPr id="5" name="TextBox 4">
            <a:extLst>
              <a:ext uri="{FF2B5EF4-FFF2-40B4-BE49-F238E27FC236}">
                <a16:creationId xmlns:a16="http://schemas.microsoft.com/office/drawing/2014/main" id="{164489E5-71C7-4C9D-3DDE-EEFD2D4E4C84}"/>
              </a:ext>
            </a:extLst>
          </p:cNvPr>
          <p:cNvSpPr txBox="1"/>
          <p:nvPr/>
        </p:nvSpPr>
        <p:spPr>
          <a:xfrm>
            <a:off x="838200" y="6338985"/>
            <a:ext cx="293061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0" i="0" u="none" strike="noStrike" kern="0" cap="none" spc="0" normalizeH="0" baseline="0" noProof="0">
                <a:ln>
                  <a:noFill/>
                </a:ln>
                <a:solidFill>
                  <a:srgbClr val="000000"/>
                </a:solidFill>
                <a:effectLst/>
                <a:uLnTx/>
                <a:uFillTx/>
                <a:latin typeface="Arial"/>
                <a:cs typeface="Arial"/>
                <a:sym typeface="Arial"/>
                <a:hlinkClick r:id="rId3"/>
              </a:rPr>
              <a:t>D114172/03 - Comitology Register</a:t>
            </a:r>
            <a:endParaRPr kumimoji="0" lang="en-IE" sz="1400" b="0" i="0" u="none" strike="noStrike" kern="0" cap="none" spc="0" normalizeH="0" baseline="0" noProof="0">
              <a:ln>
                <a:noFill/>
              </a:ln>
              <a:solidFill>
                <a:srgbClr val="000000"/>
              </a:solidFill>
              <a:effectLst/>
              <a:uLnTx/>
              <a:uFillTx/>
              <a:latin typeface="Arial"/>
              <a:cs typeface="Arial"/>
              <a:sym typeface="Arial"/>
            </a:endParaRPr>
          </a:p>
        </p:txBody>
      </p:sp>
      <p:graphicFrame>
        <p:nvGraphicFramePr>
          <p:cNvPr id="4" name="Content Placeholder 3">
            <a:extLst>
              <a:ext uri="{FF2B5EF4-FFF2-40B4-BE49-F238E27FC236}">
                <a16:creationId xmlns:a16="http://schemas.microsoft.com/office/drawing/2014/main" id="{EAE98833-DE10-9F8D-378D-DB7409A35E4B}"/>
              </a:ext>
            </a:extLst>
          </p:cNvPr>
          <p:cNvGraphicFramePr>
            <a:graphicFrameLocks/>
          </p:cNvGraphicFramePr>
          <p:nvPr/>
        </p:nvGraphicFramePr>
        <p:xfrm>
          <a:off x="428017" y="2453287"/>
          <a:ext cx="11439727" cy="33996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00EAF514-54F0-224A-3106-FA41EEFAC996}"/>
              </a:ext>
            </a:extLst>
          </p:cNvPr>
          <p:cNvSpPr txBox="1"/>
          <p:nvPr/>
        </p:nvSpPr>
        <p:spPr>
          <a:xfrm>
            <a:off x="428017" y="1446215"/>
            <a:ext cx="6282489"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Targeted actions on data sovereignty in the </a:t>
            </a:r>
            <a:r>
              <a:rPr kumimoji="0" lang="en-US" sz="1800" b="1" i="0" u="none" strike="noStrike" kern="0" cap="none" spc="0" normalizeH="0" baseline="0" noProof="0" dirty="0">
                <a:ln>
                  <a:noFill/>
                </a:ln>
                <a:solidFill>
                  <a:srgbClr val="000000"/>
                </a:solidFill>
                <a:effectLst/>
                <a:uLnTx/>
                <a:uFillTx/>
                <a:latin typeface="Arial"/>
                <a:cs typeface="Arial"/>
                <a:sym typeface="Arial"/>
              </a:rPr>
              <a:t>life sciences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Arial"/>
                <a:cs typeface="Arial"/>
                <a:sym typeface="Arial"/>
              </a:rPr>
              <a:t>EUR 65 million </a:t>
            </a:r>
            <a:r>
              <a:rPr kumimoji="0" lang="en-US" sz="1800" b="0" i="0" u="none" strike="noStrike" kern="0" cap="none" spc="0" normalizeH="0" baseline="0" noProof="0" dirty="0">
                <a:ln>
                  <a:noFill/>
                </a:ln>
                <a:solidFill>
                  <a:srgbClr val="000000"/>
                </a:solidFill>
                <a:effectLst/>
                <a:uLnTx/>
                <a:uFillTx/>
                <a:latin typeface="Arial"/>
                <a:cs typeface="Arial"/>
                <a:sym typeface="Arial"/>
              </a:rPr>
              <a:t>total EU contribution</a:t>
            </a:r>
            <a:endParaRPr kumimoji="0" lang="en-IE" sz="18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6207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F32A6-FD96-7420-D034-322F72F0FA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9EA8A-557C-6560-EA58-BD797533F8B7}"/>
              </a:ext>
            </a:extLst>
          </p:cNvPr>
          <p:cNvSpPr>
            <a:spLocks noGrp="1"/>
          </p:cNvSpPr>
          <p:nvPr>
            <p:ph type="title"/>
          </p:nvPr>
        </p:nvSpPr>
        <p:spPr/>
        <p:txBody>
          <a:bodyPr/>
          <a:lstStyle/>
          <a:p>
            <a:r>
              <a:rPr lang="en-GB" sz="3200" dirty="0"/>
              <a:t>Research data sovereignty:</a:t>
            </a:r>
            <a:br>
              <a:rPr lang="en-GB" sz="3200" dirty="0"/>
            </a:br>
            <a:r>
              <a:rPr lang="fr-BE" sz="3200" dirty="0"/>
              <a:t>New </a:t>
            </a:r>
            <a:r>
              <a:rPr lang="fr-BE" sz="3200" strike="sngStrike" dirty="0"/>
              <a:t>DRAFT</a:t>
            </a:r>
            <a:r>
              <a:rPr lang="fr-BE" sz="3200" dirty="0"/>
              <a:t> actions </a:t>
            </a:r>
            <a:r>
              <a:rPr lang="fr-BE" sz="3200" dirty="0" err="1"/>
              <a:t>under</a:t>
            </a:r>
            <a:r>
              <a:rPr lang="fr-BE" sz="3200" dirty="0"/>
              <a:t> </a:t>
            </a:r>
            <a:r>
              <a:rPr lang="fr-BE" sz="3200" dirty="0" err="1"/>
              <a:t>amendment</a:t>
            </a:r>
            <a:r>
              <a:rPr lang="fr-BE" sz="3200" dirty="0"/>
              <a:t> of WP 2026-’27</a:t>
            </a:r>
            <a:endParaRPr lang="en-IE" sz="3200" i="1" dirty="0"/>
          </a:p>
        </p:txBody>
      </p:sp>
      <p:sp>
        <p:nvSpPr>
          <p:cNvPr id="5" name="TextBox 4">
            <a:extLst>
              <a:ext uri="{FF2B5EF4-FFF2-40B4-BE49-F238E27FC236}">
                <a16:creationId xmlns:a16="http://schemas.microsoft.com/office/drawing/2014/main" id="{AB20AF53-2D2A-02D2-B1ED-06F7E5C9F955}"/>
              </a:ext>
            </a:extLst>
          </p:cNvPr>
          <p:cNvSpPr txBox="1"/>
          <p:nvPr/>
        </p:nvSpPr>
        <p:spPr>
          <a:xfrm>
            <a:off x="272395" y="6449868"/>
            <a:ext cx="293061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E" sz="1400" b="0" i="0" u="none" strike="noStrike" kern="0" cap="none" spc="0" normalizeH="0" baseline="0" noProof="0">
                <a:ln>
                  <a:noFill/>
                </a:ln>
                <a:solidFill>
                  <a:srgbClr val="000000"/>
                </a:solidFill>
                <a:effectLst/>
                <a:uLnTx/>
                <a:uFillTx/>
                <a:latin typeface="Arial"/>
                <a:cs typeface="Arial"/>
                <a:sym typeface="Arial"/>
                <a:hlinkClick r:id="rId3"/>
              </a:rPr>
              <a:t>D114172/03 - Comitology Register</a:t>
            </a:r>
            <a:endParaRPr kumimoji="0" lang="en-IE"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TextBox 5">
            <a:extLst>
              <a:ext uri="{FF2B5EF4-FFF2-40B4-BE49-F238E27FC236}">
                <a16:creationId xmlns:a16="http://schemas.microsoft.com/office/drawing/2014/main" id="{B27D5ADA-7CC5-E4F2-C0FC-61202AAA2E74}"/>
              </a:ext>
            </a:extLst>
          </p:cNvPr>
          <p:cNvSpPr txBox="1"/>
          <p:nvPr/>
        </p:nvSpPr>
        <p:spPr>
          <a:xfrm>
            <a:off x="396845" y="1342305"/>
            <a:ext cx="11012374" cy="100027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1800" b="0" i="0" u="none" strike="noStrike" kern="0" cap="none" spc="0" normalizeH="0" baseline="0" noProof="0">
                <a:ln>
                  <a:noFill/>
                </a:ln>
                <a:solidFill>
                  <a:srgbClr val="000000"/>
                </a:solidFill>
                <a:effectLst/>
                <a:uLnTx/>
                <a:uFillTx/>
                <a:latin typeface="Arial"/>
                <a:cs typeface="Arial"/>
                <a:sym typeface="Arial"/>
              </a:rPr>
              <a:t>Targeted actions on data sovereignty in the </a:t>
            </a:r>
            <a:r>
              <a:rPr kumimoji="0" lang="en-US" sz="1800" b="1" i="0" u="none" strike="noStrike" kern="0" cap="none" spc="0" normalizeH="0" baseline="0" noProof="0">
                <a:ln>
                  <a:noFill/>
                </a:ln>
                <a:solidFill>
                  <a:srgbClr val="000000"/>
                </a:solidFill>
                <a:effectLst/>
                <a:uLnTx/>
                <a:uFillTx/>
                <a:latin typeface="Arial"/>
                <a:cs typeface="Arial"/>
                <a:sym typeface="Arial"/>
              </a:rPr>
              <a:t>biodiversity- health</a:t>
            </a:r>
            <a:r>
              <a:rPr kumimoji="0" lang="en-US" sz="1800" b="0" i="0" u="none" strike="noStrike" kern="0" cap="none" spc="0" normalizeH="0" baseline="0" noProof="0">
                <a:ln>
                  <a:noFill/>
                </a:ln>
                <a:solidFill>
                  <a:srgbClr val="000000"/>
                </a:solidFill>
                <a:effectLst/>
                <a:uLnTx/>
                <a:uFillTx/>
                <a:latin typeface="Arial"/>
                <a:cs typeface="Arial"/>
                <a:sym typeface="Arial"/>
              </a:rPr>
              <a:t> interface, </a:t>
            </a:r>
            <a:r>
              <a:rPr kumimoji="0" lang="en-US" sz="1800" b="1" i="0" u="none" strike="noStrike" kern="0" cap="none" spc="0" normalizeH="0" baseline="0" noProof="0">
                <a:ln>
                  <a:noFill/>
                </a:ln>
                <a:solidFill>
                  <a:srgbClr val="000000"/>
                </a:solidFill>
                <a:effectLst/>
                <a:uLnTx/>
                <a:uFillTx/>
                <a:latin typeface="Arial"/>
                <a:cs typeface="Arial"/>
                <a:sym typeface="Arial"/>
              </a:rPr>
              <a:t>ocean observing </a:t>
            </a:r>
            <a:r>
              <a:rPr kumimoji="0" lang="en-US" sz="1800" b="0" i="0" u="none" strike="noStrike" kern="0" cap="none" spc="0" normalizeH="0" baseline="0" noProof="0">
                <a:ln>
                  <a:noFill/>
                </a:ln>
                <a:solidFill>
                  <a:srgbClr val="000000"/>
                </a:solidFill>
                <a:effectLst/>
                <a:uLnTx/>
                <a:uFillTx/>
                <a:latin typeface="Arial"/>
                <a:cs typeface="Arial"/>
                <a:sym typeface="Arial"/>
              </a:rPr>
              <a:t>and</a:t>
            </a:r>
            <a:r>
              <a:rPr kumimoji="0" lang="en-US" sz="1800" b="1" i="0" u="none" strike="noStrike" kern="0" cap="none" spc="0" normalizeH="0" baseline="0" noProof="0">
                <a:ln>
                  <a:noFill/>
                </a:ln>
                <a:solidFill>
                  <a:srgbClr val="000000"/>
                </a:solidFill>
                <a:effectLst/>
                <a:uLnTx/>
                <a:uFillTx/>
                <a:latin typeface="Arial"/>
                <a:cs typeface="Arial"/>
                <a:sym typeface="Arial"/>
              </a:rPr>
              <a:t> climate projections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a:ln>
                  <a:noFill/>
                </a:ln>
                <a:solidFill>
                  <a:srgbClr val="000000"/>
                </a:solidFill>
                <a:effectLst/>
                <a:uLnTx/>
                <a:uFillTx/>
                <a:latin typeface="Arial"/>
                <a:cs typeface="Arial"/>
                <a:sym typeface="Arial"/>
              </a:rPr>
              <a:t>EUR 75 million</a:t>
            </a:r>
            <a:r>
              <a:rPr kumimoji="0" lang="en-US" sz="1800" b="0" i="0" u="none" strike="noStrike" kern="0" cap="none" spc="0" normalizeH="0" baseline="0" noProof="0">
                <a:ln>
                  <a:noFill/>
                </a:ln>
                <a:solidFill>
                  <a:srgbClr val="000000"/>
                </a:solidFill>
                <a:effectLst/>
                <a:uLnTx/>
                <a:uFillTx/>
                <a:latin typeface="Arial"/>
                <a:cs typeface="Arial"/>
                <a:sym typeface="Arial"/>
              </a:rPr>
              <a:t> total EU contribution</a:t>
            </a:r>
            <a:endParaRPr kumimoji="0" lang="en-IE" sz="1800" b="0" i="0" u="none" strike="noStrike" kern="0" cap="none" spc="0" normalizeH="0" baseline="0" noProof="0">
              <a:ln>
                <a:noFill/>
              </a:ln>
              <a:solidFill>
                <a:srgbClr val="000000"/>
              </a:solidFill>
              <a:effectLst/>
              <a:uLnTx/>
              <a:uFillTx/>
              <a:latin typeface="Arial"/>
              <a:cs typeface="Arial"/>
              <a:sym typeface="Arial"/>
            </a:endParaRPr>
          </a:p>
        </p:txBody>
      </p:sp>
      <p:sp>
        <p:nvSpPr>
          <p:cNvPr id="11" name="TextBox 10">
            <a:extLst>
              <a:ext uri="{FF2B5EF4-FFF2-40B4-BE49-F238E27FC236}">
                <a16:creationId xmlns:a16="http://schemas.microsoft.com/office/drawing/2014/main" id="{B62273CC-DBA4-4184-CA76-AC2CF0D7CE1E}"/>
              </a:ext>
            </a:extLst>
          </p:cNvPr>
          <p:cNvSpPr txBox="1"/>
          <p:nvPr/>
        </p:nvSpPr>
        <p:spPr>
          <a:xfrm>
            <a:off x="313203" y="2487616"/>
            <a:ext cx="5432973" cy="523220"/>
          </a:xfrm>
          <a:prstGeom prst="rect">
            <a:avLst/>
          </a:prstGeom>
          <a:solidFill>
            <a:srgbClr val="156082"/>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Aptos" panose="020B0004020202020204" pitchFamily="34" charset="0"/>
                <a:cs typeface="Arial"/>
                <a:sym typeface="Arial"/>
              </a:rPr>
              <a:t>Advancing interdisciplinary, data-driven research at the biodiversity- health interface under a One Health approach</a:t>
            </a:r>
          </a:p>
        </p:txBody>
      </p:sp>
      <p:sp>
        <p:nvSpPr>
          <p:cNvPr id="13" name="TextBox 12">
            <a:extLst>
              <a:ext uri="{FF2B5EF4-FFF2-40B4-BE49-F238E27FC236}">
                <a16:creationId xmlns:a16="http://schemas.microsoft.com/office/drawing/2014/main" id="{4FE7A26A-3123-0C17-AE67-C2F3E0964D39}"/>
              </a:ext>
            </a:extLst>
          </p:cNvPr>
          <p:cNvSpPr txBox="1"/>
          <p:nvPr/>
        </p:nvSpPr>
        <p:spPr>
          <a:xfrm>
            <a:off x="5848093" y="2487616"/>
            <a:ext cx="5592298" cy="523220"/>
          </a:xfrm>
          <a:prstGeom prst="rect">
            <a:avLst/>
          </a:prstGeom>
          <a:solidFill>
            <a:srgbClr val="156082"/>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ysClr val="window" lastClr="FFFFFF"/>
                </a:solidFill>
                <a:effectLst/>
                <a:uLnTx/>
                <a:uFillTx/>
                <a:latin typeface="Aptos" panose="020B0004020202020204" pitchFamily="34" charset="0"/>
                <a:cs typeface="Arial"/>
                <a:sym typeface="Arial"/>
              </a:rPr>
              <a:t>A stronger Global Ocean Observing System to enhance Europe’s strategic autonomy, climate resilience &amp; biodiversity conservation </a:t>
            </a:r>
          </a:p>
        </p:txBody>
      </p:sp>
      <p:sp>
        <p:nvSpPr>
          <p:cNvPr id="14" name="TextBox 13">
            <a:extLst>
              <a:ext uri="{FF2B5EF4-FFF2-40B4-BE49-F238E27FC236}">
                <a16:creationId xmlns:a16="http://schemas.microsoft.com/office/drawing/2014/main" id="{E55A0CC3-82E0-99B9-A954-6CE43F4FD115}"/>
              </a:ext>
            </a:extLst>
          </p:cNvPr>
          <p:cNvSpPr txBox="1"/>
          <p:nvPr/>
        </p:nvSpPr>
        <p:spPr>
          <a:xfrm>
            <a:off x="5848093" y="3014095"/>
            <a:ext cx="5592298" cy="2031325"/>
          </a:xfrm>
          <a:prstGeom prst="rect">
            <a:avLst/>
          </a:prstGeom>
          <a:solidFill>
            <a:schemeClr val="accent2">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Increase EU leadership and strategic autonomy in global ocean observation capabilities</a:t>
            </a:r>
            <a:endParaRPr kumimoji="0" lang="en-IE" sz="1400" b="0" i="0" u="none" strike="noStrike" kern="0" cap="none" spc="0" normalizeH="0" baseline="0" noProof="0">
              <a:ln>
                <a:noFill/>
              </a:ln>
              <a:solidFill>
                <a:sysClr val="windowText" lastClr="000000">
                  <a:hueOff val="0"/>
                  <a:satOff val="0"/>
                  <a:lumOff val="0"/>
                  <a:alphaOff val="0"/>
                </a:sysClr>
              </a:solidFill>
              <a:effectLst/>
              <a:uLnTx/>
              <a:uFillTx/>
              <a:latin typeface="Aptos" panose="02110004020202020204"/>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a:ln>
                  <a:noFill/>
                </a:ln>
                <a:solidFill>
                  <a:sysClr val="windowText" lastClr="000000">
                    <a:hueOff val="0"/>
                    <a:satOff val="0"/>
                    <a:lumOff val="0"/>
                    <a:alphaOff val="0"/>
                  </a:sysClr>
                </a:solidFill>
                <a:effectLst/>
                <a:uLnTx/>
                <a:uFillTx/>
                <a:latin typeface="Aptos" panose="02110004020202020204"/>
                <a:cs typeface="Arial"/>
                <a:sym typeface="Arial"/>
              </a:rPr>
              <a:t> Capacity building to advance ocean research, protect and restore ocean health and biodiversity and provide critical services through a global ocean observing system and fit-for purpose, cost efficient data delivery</a:t>
            </a:r>
            <a:endParaRPr kumimoji="0" lang="en-IE" sz="1400" b="0" i="0" u="none" strike="noStrike" kern="0" cap="none" spc="0" normalizeH="0" baseline="0" noProof="0">
              <a:ln>
                <a:noFill/>
              </a:ln>
              <a:solidFill>
                <a:sysClr val="windowText" lastClr="000000">
                  <a:hueOff val="0"/>
                  <a:satOff val="0"/>
                  <a:lumOff val="0"/>
                  <a:alphaOff val="0"/>
                </a:sysClr>
              </a:solidFill>
              <a:effectLst/>
              <a:uLnTx/>
              <a:uFillTx/>
              <a:latin typeface="Aptos" panose="02110004020202020204"/>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endParaRPr kumimoji="0" lang="en-IE" sz="1400" b="0" i="0" u="none" strike="noStrike" kern="0" cap="none" spc="0" normalizeH="0" baseline="0" noProof="0">
              <a:ln>
                <a:noFill/>
              </a:ln>
              <a:solidFill>
                <a:sysClr val="windowText" lastClr="000000">
                  <a:hueOff val="0"/>
                  <a:satOff val="0"/>
                  <a:lumOff val="0"/>
                  <a:alphaOff val="0"/>
                </a:sysClr>
              </a:solidFill>
              <a:effectLst/>
              <a:uLnTx/>
              <a:uFillTx/>
              <a:latin typeface="Aptos" panose="02110004020202020204"/>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Char char="•"/>
              <a:tabLst/>
              <a:defRPr/>
            </a:pPr>
            <a:endParaRPr kumimoji="0" lang="en-US" sz="1400" b="0" i="0" u="none" strike="noStrike" kern="0" cap="none" spc="0" normalizeH="0" baseline="0" noProof="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a:buChar char="•"/>
              <a:tabLst/>
              <a:defRPr/>
            </a:pPr>
            <a:r>
              <a:rPr kumimoji="0" lang="en-US" sz="1400" b="1" i="0" u="none" strike="noStrike" kern="0" cap="none" spc="0" normalizeH="0" baseline="0" noProof="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Budget: </a:t>
            </a:r>
            <a:r>
              <a:rPr kumimoji="0" lang="en-IE" sz="1400" b="1" i="0" u="none" strike="noStrike" kern="0" cap="none" spc="0" normalizeH="0" baseline="0" noProof="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€50 </a:t>
            </a:r>
            <a:r>
              <a:rPr kumimoji="0" lang="en-GB" sz="1400" b="1" i="0" u="none" strike="noStrike" kern="0" cap="none" spc="0" normalizeH="0" baseline="0" noProof="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million (IA)</a:t>
            </a:r>
            <a:endParaRPr kumimoji="0" lang="en-IE" sz="1400" b="0" i="0" u="none" strike="noStrike" kern="0" cap="none" spc="0" normalizeH="0" baseline="0" noProof="0">
              <a:ln>
                <a:noFill/>
              </a:ln>
              <a:solidFill>
                <a:sysClr val="windowText" lastClr="000000">
                  <a:hueOff val="0"/>
                  <a:satOff val="0"/>
                  <a:lumOff val="0"/>
                  <a:alphaOff val="0"/>
                </a:sysClr>
              </a:solidFill>
              <a:effectLst/>
              <a:uLnTx/>
              <a:uFillTx/>
              <a:latin typeface="Aptos" panose="02110004020202020204"/>
              <a:cs typeface="Arial"/>
              <a:sym typeface="Arial"/>
            </a:endParaRPr>
          </a:p>
        </p:txBody>
      </p:sp>
      <p:sp>
        <p:nvSpPr>
          <p:cNvPr id="15" name="TextBox 14">
            <a:extLst>
              <a:ext uri="{FF2B5EF4-FFF2-40B4-BE49-F238E27FC236}">
                <a16:creationId xmlns:a16="http://schemas.microsoft.com/office/drawing/2014/main" id="{E5874DC4-951C-BBF1-0213-D7055F601222}"/>
              </a:ext>
            </a:extLst>
          </p:cNvPr>
          <p:cNvSpPr txBox="1"/>
          <p:nvPr/>
        </p:nvSpPr>
        <p:spPr>
          <a:xfrm>
            <a:off x="313203" y="3014301"/>
            <a:ext cx="5432973" cy="1384995"/>
          </a:xfrm>
          <a:prstGeom prst="rect">
            <a:avLst/>
          </a:prstGeom>
          <a:solidFill>
            <a:srgbClr val="DFECF8"/>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rial"/>
                <a:cs typeface="Arial"/>
                <a:sym typeface="Arial"/>
              </a:rPr>
              <a:t> </a:t>
            </a: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Ensure access to FAIR data and digital infrastructures, in view of data sovereignty</a:t>
            </a: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Support life sciences – environmental cross-discipline research, enabled through EOSC</a:t>
            </a: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Char char="•"/>
              <a:tabLst/>
              <a:defRPr/>
            </a:pPr>
            <a:endPar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tabLst/>
              <a:defRPr/>
            </a:pPr>
            <a:r>
              <a:rPr kumimoji="0" lang="en-US"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Budget: </a:t>
            </a:r>
            <a:r>
              <a:rPr kumimoji="0" lang="en-IE"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€20</a:t>
            </a:r>
            <a:r>
              <a:rPr kumimoji="0" lang="en-GB"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million (RIA)</a:t>
            </a:r>
            <a:endPar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p:txBody>
      </p:sp>
      <p:sp>
        <p:nvSpPr>
          <p:cNvPr id="16" name="TextBox 15">
            <a:extLst>
              <a:ext uri="{FF2B5EF4-FFF2-40B4-BE49-F238E27FC236}">
                <a16:creationId xmlns:a16="http://schemas.microsoft.com/office/drawing/2014/main" id="{74BF6B0C-973A-D882-F2D9-EB14C35E46D6}"/>
              </a:ext>
            </a:extLst>
          </p:cNvPr>
          <p:cNvSpPr txBox="1"/>
          <p:nvPr/>
        </p:nvSpPr>
        <p:spPr>
          <a:xfrm>
            <a:off x="5848093" y="3020569"/>
            <a:ext cx="5592298" cy="2031325"/>
          </a:xfrm>
          <a:prstGeom prst="rect">
            <a:avLst/>
          </a:prstGeom>
          <a:solidFill>
            <a:srgbClr val="DFECF8"/>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rial"/>
                <a:cs typeface="Arial"/>
                <a:sym typeface="Arial"/>
              </a:rPr>
              <a:t> </a:t>
            </a: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Increase EU leadership and strategic autonomy in global ocean observation capabilities</a:t>
            </a: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Capacity building to advance ocean research, protect and restore ocean health and biodiversity and provide critical services through a global ocean observing system and fit-for purpose, cost efficient data delivery</a:t>
            </a: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Char char="•"/>
              <a:tabLst/>
              <a:defRPr/>
            </a:pPr>
            <a:endPar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tabLst/>
              <a:defRPr/>
            </a:pPr>
            <a:r>
              <a:rPr kumimoji="0" lang="en-US"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Budget: </a:t>
            </a:r>
            <a:r>
              <a:rPr kumimoji="0" lang="en-IE"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€50 </a:t>
            </a:r>
            <a:r>
              <a:rPr kumimoji="0" lang="en-GB"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million (IA)</a:t>
            </a:r>
            <a:endParaRPr kumimoji="0" lang="en-IE"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p:txBody>
      </p:sp>
      <p:sp>
        <p:nvSpPr>
          <p:cNvPr id="3" name="TextBox 2">
            <a:extLst>
              <a:ext uri="{FF2B5EF4-FFF2-40B4-BE49-F238E27FC236}">
                <a16:creationId xmlns:a16="http://schemas.microsoft.com/office/drawing/2014/main" id="{08FA2E79-D486-F801-5C23-7F37A800F4EC}"/>
              </a:ext>
            </a:extLst>
          </p:cNvPr>
          <p:cNvSpPr txBox="1"/>
          <p:nvPr/>
        </p:nvSpPr>
        <p:spPr>
          <a:xfrm>
            <a:off x="319699" y="4480632"/>
            <a:ext cx="5432973" cy="523220"/>
          </a:xfrm>
          <a:prstGeom prst="rect">
            <a:avLst/>
          </a:prstGeom>
          <a:solidFill>
            <a:srgbClr val="156082"/>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Aptos" panose="020B0004020202020204" pitchFamily="34" charset="0"/>
                <a:cs typeface="Arial"/>
                <a:sym typeface="Arial"/>
              </a:rPr>
              <a:t>Sustainability and resilience of climate projections &amp; related data records for European and global science and policy</a:t>
            </a:r>
          </a:p>
        </p:txBody>
      </p:sp>
      <p:sp>
        <p:nvSpPr>
          <p:cNvPr id="7" name="TextBox 6">
            <a:extLst>
              <a:ext uri="{FF2B5EF4-FFF2-40B4-BE49-F238E27FC236}">
                <a16:creationId xmlns:a16="http://schemas.microsoft.com/office/drawing/2014/main" id="{F01FE372-1843-745C-9A00-ACF62AFD6EA2}"/>
              </a:ext>
            </a:extLst>
          </p:cNvPr>
          <p:cNvSpPr txBox="1"/>
          <p:nvPr/>
        </p:nvSpPr>
        <p:spPr>
          <a:xfrm>
            <a:off x="319698" y="5011476"/>
            <a:ext cx="5432973" cy="1169551"/>
          </a:xfrm>
          <a:prstGeom prst="rect">
            <a:avLst/>
          </a:prstGeom>
          <a:solidFill>
            <a:srgbClr val="DFECF8"/>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rial"/>
                <a:cs typeface="Arial"/>
                <a:sym typeface="Arial"/>
              </a:rPr>
              <a:t> </a:t>
            </a: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Resilience of the Earth System Grid Federation (ESGF) is strengthened</a:t>
            </a: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Foster </a:t>
            </a:r>
            <a:r>
              <a:rPr kumimoji="0" lang="en-US" sz="1400" b="0" i="0" u="none" strike="noStrike" kern="0" cap="none" spc="0" normalizeH="0" baseline="0" noProof="0" dirty="0" err="1">
                <a:ln>
                  <a:noFill/>
                </a:ln>
                <a:solidFill>
                  <a:sysClr val="windowText" lastClr="000000">
                    <a:hueOff val="0"/>
                    <a:satOff val="0"/>
                    <a:lumOff val="0"/>
                    <a:alphaOff val="0"/>
                  </a:sysClr>
                </a:solidFill>
                <a:effectLst/>
                <a:uLnTx/>
                <a:uFillTx/>
                <a:latin typeface="Aptos" panose="020B0004020202020204" pitchFamily="34" charset="0"/>
                <a:cs typeface="Arial"/>
                <a:sym typeface="Arial"/>
              </a:rPr>
              <a:t>interoperabiltiy</a:t>
            </a:r>
            <a:r>
              <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with EOSC </a:t>
            </a:r>
          </a:p>
          <a:p>
            <a:pPr marL="0" marR="0" lvl="0" indent="0" algn="l" defTabSz="914400" rtl="0" eaLnBrk="1" fontAlgn="auto" latinLnBrk="0" hangingPunct="1">
              <a:lnSpc>
                <a:spcPct val="100000"/>
              </a:lnSpc>
              <a:spcBef>
                <a:spcPts val="0"/>
              </a:spcBef>
              <a:spcAft>
                <a:spcPts val="0"/>
              </a:spcAft>
              <a:buClr>
                <a:srgbClr val="0E2841"/>
              </a:buClr>
              <a:buSzTx/>
              <a:buFont typeface="Arial" panose="020B0604020202020204" pitchFamily="34" charset="0"/>
              <a:buChar char="•"/>
              <a:tabLst/>
              <a:defRPr/>
            </a:pPr>
            <a:endPar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a:p>
            <a:pPr marL="0" marR="0" lvl="0" indent="0" algn="l" defTabSz="914400" rtl="0" eaLnBrk="1" fontAlgn="auto" latinLnBrk="0" hangingPunct="1">
              <a:lnSpc>
                <a:spcPct val="100000"/>
              </a:lnSpc>
              <a:spcBef>
                <a:spcPts val="0"/>
              </a:spcBef>
              <a:spcAft>
                <a:spcPts val="0"/>
              </a:spcAft>
              <a:buClr>
                <a:srgbClr val="0E2841"/>
              </a:buClr>
              <a:buSzTx/>
              <a:buFont typeface="Arial"/>
              <a:buNone/>
              <a:tabLst/>
              <a:defRPr/>
            </a:pPr>
            <a:r>
              <a:rPr kumimoji="0" lang="en-US"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Budget: </a:t>
            </a:r>
            <a:r>
              <a:rPr kumimoji="0" lang="en-IE"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€5</a:t>
            </a:r>
            <a:r>
              <a:rPr kumimoji="0" lang="en-GB" sz="1400" b="1"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rPr>
              <a:t> million (CSA)</a:t>
            </a:r>
            <a:endParaRPr kumimoji="0" lang="en-US" sz="1400" b="0" i="0" u="none" strike="noStrike" kern="0" cap="none" spc="0" normalizeH="0" baseline="0" noProof="0" dirty="0">
              <a:ln>
                <a:noFill/>
              </a:ln>
              <a:solidFill>
                <a:sysClr val="windowText" lastClr="000000">
                  <a:hueOff val="0"/>
                  <a:satOff val="0"/>
                  <a:lumOff val="0"/>
                  <a:alphaOff val="0"/>
                </a:sysClr>
              </a:solidFill>
              <a:effectLst/>
              <a:uLnTx/>
              <a:uFillTx/>
              <a:latin typeface="Aptos" panose="020B0004020202020204" pitchFamily="34" charset="0"/>
              <a:cs typeface="Arial"/>
              <a:sym typeface="Arial"/>
            </a:endParaRPr>
          </a:p>
        </p:txBody>
      </p:sp>
    </p:spTree>
    <p:extLst>
      <p:ext uri="{BB962C8B-B14F-4D97-AF65-F5344CB8AC3E}">
        <p14:creationId xmlns:p14="http://schemas.microsoft.com/office/powerpoint/2010/main" val="3168826326"/>
      </p:ext>
    </p:extLst>
  </p:cSld>
  <p:clrMapOvr>
    <a:masterClrMapping/>
  </p:clrMapOvr>
</p:sld>
</file>

<file path=ppt/theme/theme1.xml><?xml version="1.0" encoding="utf-8"?>
<a:theme xmlns:a="http://schemas.openxmlformats.org/drawingml/2006/main" name="Blank">
  <a:themeElements>
    <a:clrScheme name="Kleuren Nivel">
      <a:dk1>
        <a:srgbClr val="5D5A58"/>
      </a:dk1>
      <a:lt1>
        <a:sysClr val="window" lastClr="FFFFFF"/>
      </a:lt1>
      <a:dk2>
        <a:srgbClr val="B0AEAE"/>
      </a:dk2>
      <a:lt2>
        <a:srgbClr val="E50046"/>
      </a:lt2>
      <a:accent1>
        <a:srgbClr val="5D5A58"/>
      </a:accent1>
      <a:accent2>
        <a:srgbClr val="42C1C7"/>
      </a:accent2>
      <a:accent3>
        <a:srgbClr val="0074A0"/>
      </a:accent3>
      <a:accent4>
        <a:srgbClr val="F598AA"/>
      </a:accent4>
      <a:accent5>
        <a:srgbClr val="4DB05B"/>
      </a:accent5>
      <a:accent6>
        <a:srgbClr val="C7DD75"/>
      </a:accent6>
      <a:hlink>
        <a:srgbClr val="5D5A58"/>
      </a:hlink>
      <a:folHlink>
        <a:srgbClr val="5D5A58"/>
      </a:folHlink>
    </a:clrScheme>
    <a:fontScheme name="Lettertypen Nivel">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a:defPPr>
      </a:lstStyle>
    </a:txDef>
  </a:objectDefaults>
  <a:extraClrSchemeLst/>
  <a:extLst>
    <a:ext uri="{05A4C25C-085E-4340-85A3-A5531E510DB2}">
      <thm15:themeFamily xmlns:thm15="http://schemas.microsoft.com/office/thememl/2012/main" name="Blank.potx" id="{37B065C2-59B1-4F93-B6EA-45CC0152F680}" vid="{E9003B0E-4CAF-4583-A2B5-FC1B5255F168}"/>
    </a:ext>
  </a:extLst>
</a:theme>
</file>

<file path=ppt/theme/theme2.xml><?xml version="1.0" encoding="utf-8"?>
<a:theme xmlns:a="http://schemas.openxmlformats.org/drawingml/2006/main" name="erc-standard-presentation">
  <a:themeElements>
    <a:clrScheme name="ERCEA">
      <a:dk1>
        <a:srgbClr val="FE6600"/>
      </a:dk1>
      <a:lt1>
        <a:srgbClr val="FAF5F5"/>
      </a:lt1>
      <a:dk2>
        <a:srgbClr val="7F7F7E"/>
      </a:dk2>
      <a:lt2>
        <a:srgbClr val="E6E1DC"/>
      </a:lt2>
      <a:accent1>
        <a:srgbClr val="368ECA"/>
      </a:accent1>
      <a:accent2>
        <a:srgbClr val="AA225C"/>
      </a:accent2>
      <a:accent3>
        <a:srgbClr val="FCF9F9"/>
      </a:accent3>
      <a:accent4>
        <a:srgbClr val="3F3632"/>
      </a:accent4>
      <a:accent5>
        <a:srgbClr val="AEC6E1"/>
      </a:accent5>
      <a:accent6>
        <a:srgbClr val="9A1E53"/>
      </a:accent6>
      <a:hlink>
        <a:srgbClr val="00CC99"/>
      </a:hlink>
      <a:folHlink>
        <a:srgbClr val="FD5C0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EB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EB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4B413C"/>
        </a:dk1>
        <a:lt1>
          <a:srgbClr val="FAF5F5"/>
        </a:lt1>
        <a:dk2>
          <a:srgbClr val="000000"/>
        </a:dk2>
        <a:lt2>
          <a:srgbClr val="E6E1DC"/>
        </a:lt2>
        <a:accent1>
          <a:srgbClr val="FF4100"/>
        </a:accent1>
        <a:accent2>
          <a:srgbClr val="FFD714"/>
        </a:accent2>
        <a:accent3>
          <a:srgbClr val="FCF9F9"/>
        </a:accent3>
        <a:accent4>
          <a:srgbClr val="3F3632"/>
        </a:accent4>
        <a:accent5>
          <a:srgbClr val="FFB0AA"/>
        </a:accent5>
        <a:accent6>
          <a:srgbClr val="E7C311"/>
        </a:accent6>
        <a:hlink>
          <a:srgbClr val="73003C"/>
        </a:hlink>
        <a:folHlink>
          <a:srgbClr val="141473"/>
        </a:folHlink>
      </a:clrScheme>
      <a:clrMap bg1="lt1" tx1="dk1" bg2="lt2" tx2="dk2" accent1="accent1" accent2="accent2" accent3="accent3" accent4="accent4" accent5="accent5" accent6="accent6" hlink="hlink" folHlink="folHlink"/>
    </a:extraClrScheme>
    <a:extraClrScheme>
      <a:clrScheme name="Default Design 2">
        <a:dk1>
          <a:srgbClr val="4B413C"/>
        </a:dk1>
        <a:lt1>
          <a:srgbClr val="FAF5F5"/>
        </a:lt1>
        <a:dk2>
          <a:srgbClr val="000000"/>
        </a:dk2>
        <a:lt2>
          <a:srgbClr val="E6E1DC"/>
        </a:lt2>
        <a:accent1>
          <a:srgbClr val="368ECA"/>
        </a:accent1>
        <a:accent2>
          <a:srgbClr val="FFE24F"/>
        </a:accent2>
        <a:accent3>
          <a:srgbClr val="FCF9F9"/>
        </a:accent3>
        <a:accent4>
          <a:srgbClr val="3F3632"/>
        </a:accent4>
        <a:accent5>
          <a:srgbClr val="AEC6E1"/>
        </a:accent5>
        <a:accent6>
          <a:srgbClr val="E7CD47"/>
        </a:accent6>
        <a:hlink>
          <a:srgbClr val="73003C"/>
        </a:hlink>
        <a:folHlink>
          <a:srgbClr val="141473"/>
        </a:folHlink>
      </a:clrScheme>
      <a:clrMap bg1="lt1" tx1="dk1" bg2="lt2" tx2="dk2" accent1="accent1" accent2="accent2" accent3="accent3" accent4="accent4" accent5="accent5" accent6="accent6" hlink="hlink" folHlink="folHlink"/>
    </a:extraClrScheme>
    <a:extraClrScheme>
      <a:clrScheme name="Default Design 3">
        <a:dk1>
          <a:srgbClr val="4B413C"/>
        </a:dk1>
        <a:lt1>
          <a:srgbClr val="FAF5F5"/>
        </a:lt1>
        <a:dk2>
          <a:srgbClr val="000000"/>
        </a:dk2>
        <a:lt2>
          <a:srgbClr val="E6E1DC"/>
        </a:lt2>
        <a:accent1>
          <a:srgbClr val="368ECA"/>
        </a:accent1>
        <a:accent2>
          <a:srgbClr val="AA225C"/>
        </a:accent2>
        <a:accent3>
          <a:srgbClr val="FCF9F9"/>
        </a:accent3>
        <a:accent4>
          <a:srgbClr val="3F3632"/>
        </a:accent4>
        <a:accent5>
          <a:srgbClr val="AEC6E1"/>
        </a:accent5>
        <a:accent6>
          <a:srgbClr val="9A1E53"/>
        </a:accent6>
        <a:hlink>
          <a:srgbClr val="00CC99"/>
        </a:hlink>
        <a:folHlink>
          <a:srgbClr val="FD5C0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lour palette new PPT">
  <a:themeElements>
    <a:clrScheme name="Custom 7">
      <a:dk1>
        <a:sysClr val="windowText" lastClr="000000"/>
      </a:dk1>
      <a:lt1>
        <a:sysClr val="window" lastClr="FFFFFF"/>
      </a:lt1>
      <a:dk2>
        <a:srgbClr val="003399"/>
      </a:dk2>
      <a:lt2>
        <a:srgbClr val="FFD34E"/>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pptx  -  Read-Only" id="{A476E394-1417-47A8-998E-FFB3C413DF64}" vid="{1C6DC389-8EFF-4C14-8109-DFBA60FF7BAF}"/>
    </a:ext>
  </a:extLst>
</a:theme>
</file>

<file path=ppt/theme/theme4.xml><?xml version="1.0" encoding="utf-8"?>
<a:theme xmlns:a="http://schemas.openxmlformats.org/drawingml/2006/main" name="1_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 2.pptx" id="{82638BCC-62B9-435A-B3D4-91B8F41A0F82}" vid="{331CF50E-8039-4F5B-9C47-F59CDFBC175A}"/>
    </a:ext>
  </a:extLst>
</a:theme>
</file>

<file path=ppt/theme/theme5.xml><?xml version="1.0" encoding="utf-8"?>
<a:theme xmlns:a="http://schemas.openxmlformats.org/drawingml/2006/main" name="Content Slides">
  <a:themeElements>
    <a:clrScheme name="ERA">
      <a:dk1>
        <a:srgbClr val="1B3B51"/>
      </a:dk1>
      <a:lt1>
        <a:srgbClr val="FFFFFF"/>
      </a:lt1>
      <a:dk2>
        <a:srgbClr val="737B91"/>
      </a:dk2>
      <a:lt2>
        <a:srgbClr val="FFE06E"/>
      </a:lt2>
      <a:accent1>
        <a:srgbClr val="1FBAD2"/>
      </a:accent1>
      <a:accent2>
        <a:srgbClr val="438FCC"/>
      </a:accent2>
      <a:accent3>
        <a:srgbClr val="7D96FF"/>
      </a:accent3>
      <a:accent4>
        <a:srgbClr val="FE6C3D"/>
      </a:accent4>
      <a:accent5>
        <a:srgbClr val="E23214"/>
      </a:accent5>
      <a:accent6>
        <a:srgbClr val="B28300"/>
      </a:accent6>
      <a:hlink>
        <a:srgbClr val="316B93"/>
      </a:hlink>
      <a:folHlink>
        <a:srgbClr val="6178C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 id="{9E25CBC4-264C-4E5F-8DDF-C73C2B944108}" vid="{63966CC3-CC63-46CF-BE8C-07ABBDCD6229}"/>
    </a:ext>
  </a:extLst>
</a:theme>
</file>

<file path=ppt/theme/theme7.xml><?xml version="1.0" encoding="utf-8"?>
<a:theme xmlns:a="http://schemas.openxmlformats.org/drawingml/2006/main" name="2_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vamp_VI_EC_Corporate_PPT_Template_2024 2.pptx" id="{82638BCC-62B9-435A-B3D4-91B8F41A0F82}" vid="{331CF50E-8039-4F5B-9C47-F59CDFBC175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0f4a6ae-13a5-4397-80f3-aea8e9f411f0" xsi:nil="true"/>
    <lcf76f155ced4ddcb4097134ff3c332f xmlns="496d62f4-75b2-40d8-99f4-e416e0428c04">
      <Terms xmlns="http://schemas.microsoft.com/office/infopath/2007/PartnerControls"/>
    </lcf76f155ced4ddcb4097134ff3c332f>
    <Permanentlink xmlns="496d62f4-75b2-40d8-99f4-e416e0428c04" xsi:nil="true"/>
    <_dlc_DocId xmlns="f0f4a6ae-13a5-4397-80f3-aea8e9f411f0">EOSC-167323429-159373</_dlc_DocId>
    <_dlc_DocIdUrl xmlns="f0f4a6ae-13a5-4397-80f3-aea8e9f411f0">
      <Url>https://europeanopensciencecloud.sharepoint.com/sites/Data/_layouts/15/DocIdRedir.aspx?ID=EOSC-167323429-159373</Url>
      <Description>EOSC-167323429-159373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BA2657F33C78458957214F412992C5" ma:contentTypeVersion="17" ma:contentTypeDescription="Create a new document." ma:contentTypeScope="" ma:versionID="df0ee56cede248a9dd7bdde8f84231de">
  <xsd:schema xmlns:xsd="http://www.w3.org/2001/XMLSchema" xmlns:xs="http://www.w3.org/2001/XMLSchema" xmlns:p="http://schemas.microsoft.com/office/2006/metadata/properties" xmlns:ns2="496d62f4-75b2-40d8-99f4-e416e0428c04" xmlns:ns3="f0f4a6ae-13a5-4397-80f3-aea8e9f411f0" targetNamespace="http://schemas.microsoft.com/office/2006/metadata/properties" ma:root="true" ma:fieldsID="1bffa8149ff7cde30af9021f7dfec945" ns2:_="" ns3:_="">
    <xsd:import namespace="496d62f4-75b2-40d8-99f4-e416e0428c04"/>
    <xsd:import namespace="f0f4a6ae-13a5-4397-80f3-aea8e9f411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3:_dlc_DocId" minOccurs="0"/>
                <xsd:element ref="ns3:_dlc_DocIdUrl" minOccurs="0"/>
                <xsd:element ref="ns3:_dlc_DocIdPersistId" minOccurs="0"/>
                <xsd:element ref="ns2:Permanentlin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d62f4-75b2-40d8-99f4-e416e0428c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Permanentlink" ma:index="26" nillable="true" ma:displayName="Permanent link" ma:format="Dropdown" ma:internalName="Permanentlink">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f4a6ae-13a5-4397-80f3-aea8e9f411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9d882f0-47c2-44ed-bbac-0735b4e91be2}" ma:internalName="TaxCatchAll" ma:showField="CatchAllData" ma:web="f0f4a6ae-13a5-4397-80f3-aea8e9f411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_dlc_DocId" ma:index="23" nillable="true" ma:displayName="Document ID Value" ma:description="The value of the document ID assigned to this item." ma:indexed="true" ma:internalName="_dlc_DocId" ma:readOnly="true">
      <xsd:simpleType>
        <xsd:restriction base="dms:Text"/>
      </xsd:simpleType>
    </xsd:element>
    <xsd:element name="_dlc_DocIdUrl" ma:index="2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56DA7F2-8BEE-42DE-A68C-8A4FAB5B9125}">
  <ds:schemaRefs>
    <ds:schemaRef ds:uri="http://schemas.microsoft.com/sharepoint/v3/contenttype/forms"/>
  </ds:schemaRefs>
</ds:datastoreItem>
</file>

<file path=customXml/itemProps2.xml><?xml version="1.0" encoding="utf-8"?>
<ds:datastoreItem xmlns:ds="http://schemas.openxmlformats.org/officeDocument/2006/customXml" ds:itemID="{EEE6BD28-8147-41DA-B591-FC2017F9926F}">
  <ds:schemaRefs>
    <ds:schemaRef ds:uri="http://schemas.microsoft.com/office/2006/documentManagement/types"/>
    <ds:schemaRef ds:uri="http://schemas.openxmlformats.org/package/2006/metadata/core-properties"/>
    <ds:schemaRef ds:uri="http://www.w3.org/XML/1998/namespace"/>
    <ds:schemaRef ds:uri="http://purl.org/dc/elements/1.1/"/>
    <ds:schemaRef ds:uri="http://purl.org/dc/terms/"/>
    <ds:schemaRef ds:uri="1124f467-e8a7-4788-95b6-921cce7bcfae"/>
    <ds:schemaRef ds:uri="http://purl.org/dc/dcmitype/"/>
    <ds:schemaRef ds:uri="http://schemas.microsoft.com/office/infopath/2007/PartnerControls"/>
    <ds:schemaRef ds:uri="d56ed46a-4164-40b6-a09a-3a2f9edb41ee"/>
    <ds:schemaRef ds:uri="http://schemas.microsoft.com/office/2006/metadata/properties"/>
  </ds:schemaRefs>
</ds:datastoreItem>
</file>

<file path=customXml/itemProps3.xml><?xml version="1.0" encoding="utf-8"?>
<ds:datastoreItem xmlns:ds="http://schemas.openxmlformats.org/officeDocument/2006/customXml" ds:itemID="{E92128B7-17A5-465B-8FC0-70E715957700}"/>
</file>

<file path=customXml/itemProps4.xml><?xml version="1.0" encoding="utf-8"?>
<ds:datastoreItem xmlns:ds="http://schemas.openxmlformats.org/officeDocument/2006/customXml" ds:itemID="{3593CC23-06AC-48D7-AD58-3580AAAD479A}"/>
</file>

<file path=docProps/app.xml><?xml version="1.0" encoding="utf-8"?>
<Properties xmlns="http://schemas.openxmlformats.org/officeDocument/2006/extended-properties" xmlns:vt="http://schemas.openxmlformats.org/officeDocument/2006/docPropsVTypes">
  <Template>blank</Template>
  <TotalTime>10121</TotalTime>
  <Words>2501</Words>
  <Application>Microsoft Office PowerPoint</Application>
  <PresentationFormat>Widescreen</PresentationFormat>
  <Paragraphs>308</Paragraphs>
  <Slides>20</Slides>
  <Notes>10</Notes>
  <HiddenSlides>0</HiddenSlides>
  <MMClips>0</MMClips>
  <ScaleCrop>false</ScaleCrop>
  <HeadingPairs>
    <vt:vector size="6" baseType="variant">
      <vt:variant>
        <vt:lpstr>Fonts Used</vt:lpstr>
      </vt:variant>
      <vt:variant>
        <vt:i4>13</vt:i4>
      </vt:variant>
      <vt:variant>
        <vt:lpstr>Theme</vt:lpstr>
      </vt:variant>
      <vt:variant>
        <vt:i4>7</vt:i4>
      </vt:variant>
      <vt:variant>
        <vt:lpstr>Slide Titles</vt:lpstr>
      </vt:variant>
      <vt:variant>
        <vt:i4>20</vt:i4>
      </vt:variant>
    </vt:vector>
  </HeadingPairs>
  <TitlesOfParts>
    <vt:vector size="40" baseType="lpstr">
      <vt:lpstr>Aptos</vt:lpstr>
      <vt:lpstr>Arial</vt:lpstr>
      <vt:lpstr>Arial,Sans-Serif</vt:lpstr>
      <vt:lpstr>Calibri</vt:lpstr>
      <vt:lpstr>Courier New</vt:lpstr>
      <vt:lpstr>EC Square Sans Pro</vt:lpstr>
      <vt:lpstr>Open Sans</vt:lpstr>
      <vt:lpstr>Quicksand</vt:lpstr>
      <vt:lpstr>Roboto</vt:lpstr>
      <vt:lpstr>Roboto Light</vt:lpstr>
      <vt:lpstr>Segoe UI</vt:lpstr>
      <vt:lpstr>Verdana</vt:lpstr>
      <vt:lpstr>Wingdings</vt:lpstr>
      <vt:lpstr>Blank</vt:lpstr>
      <vt:lpstr>erc-standard-presentation</vt:lpstr>
      <vt:lpstr>colour palette new PPT</vt:lpstr>
      <vt:lpstr>1_colour palette new PPT</vt:lpstr>
      <vt:lpstr>Content Slides</vt:lpstr>
      <vt:lpstr>Office Theme</vt:lpstr>
      <vt:lpstr>2_colour palette new PPT</vt:lpstr>
      <vt:lpstr>EOSC and its positioning in the EU Policy Landscape An evolving European ecosystem for data-driven research</vt:lpstr>
      <vt:lpstr>European Open Science Cloud (EOSC)</vt:lpstr>
      <vt:lpstr>EOSC: an EU policy priority</vt:lpstr>
      <vt:lpstr>EOSC in recent EU strategies</vt:lpstr>
      <vt:lpstr>EOSC: A joint initiative at EU, national and community levels</vt:lpstr>
      <vt:lpstr>Horizon Europe support to EOSC</vt:lpstr>
      <vt:lpstr>Expanding &amp; deepening the EOSC Federation HORIZON-INFRA-2027-01-EOSC-01</vt:lpstr>
      <vt:lpstr>Expanding &amp; deepening the EOSC Federation HORIZON-INFRA-2027-01-EOSC-01</vt:lpstr>
      <vt:lpstr>EOSC EU Node </vt:lpstr>
      <vt:lpstr>EOSC EU Node’s roadmap Minimum Viable Product 2026</vt:lpstr>
      <vt:lpstr>PowerPoint Presentation</vt:lpstr>
      <vt:lpstr>PowerPoint Presentation</vt:lpstr>
      <vt:lpstr>PowerPoint Presentation</vt:lpstr>
      <vt:lpstr>Pillar IV - European Research Area (ERA)</vt:lpstr>
      <vt:lpstr>Research  and Technology Infrastructures</vt:lpstr>
      <vt:lpstr>Towards a model for EOSC after 2027</vt:lpstr>
      <vt:lpstr>Important to align priorities and leverage investments at EU and national levels</vt:lpstr>
      <vt:lpstr>PowerPoint Presentation</vt:lpstr>
      <vt:lpstr>Research data sovereignty: New DRAFT actions under amendment of WP 2026-’27</vt:lpstr>
      <vt:lpstr>Research data sovereignty: New DRAFT actions under amendment of WP 2026-’27</vt:lpstr>
    </vt:vector>
  </TitlesOfParts>
  <Company>European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meeting of the  Shadow Strategic Configuration  of the  Horizon Europe Programme Committee</dc:title>
  <dc:creator>VOGLER Isabel (RTD)</dc:creator>
  <cp:lastModifiedBy>LOPEZ ALBACETE Javier (RTD)</cp:lastModifiedBy>
  <cp:revision>71</cp:revision>
  <cp:lastPrinted>2025-07-24T13:12:35Z</cp:lastPrinted>
  <dcterms:created xsi:type="dcterms:W3CDTF">2020-09-07T10:29:55Z</dcterms:created>
  <dcterms:modified xsi:type="dcterms:W3CDTF">2026-09-30T20:12:48Z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2022-01-10T14:33:58Z</vt:lpwstr>
  </property>
  <property fmtid="{D5CDD505-2E9C-101B-9397-08002B2CF9AE}" pid="4" name="MSIP_Label_6bd9ddd1-4d20-43f6-abfa-fc3c07406f94_Method">
    <vt:lpwstr>Privileged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c0b86389-3bed-4f9e-bbd9-29fc46a09d8c</vt:lpwstr>
  </property>
  <property fmtid="{D5CDD505-2E9C-101B-9397-08002B2CF9AE}" pid="8" name="MSIP_Label_6bd9ddd1-4d20-43f6-abfa-fc3c07406f94_ContentBits">
    <vt:lpwstr>0</vt:lpwstr>
  </property>
  <property fmtid="{D5CDD505-2E9C-101B-9397-08002B2CF9AE}" pid="9" name="MediaServiceImageTags">
    <vt:lpwstr/>
  </property>
  <property fmtid="{D5CDD505-2E9C-101B-9397-08002B2CF9AE}" pid="10" name="ContentTypeId">
    <vt:lpwstr>0x01010011BA2657F33C78458957214F412992C5</vt:lpwstr>
  </property>
  <property fmtid="{D5CDD505-2E9C-101B-9397-08002B2CF9AE}" pid="11" name="_dlc_DocIdItemGuid">
    <vt:lpwstr>dec36169-d96b-4b6a-86f2-5268de5becbe</vt:lpwstr>
  </property>
</Properties>
</file>