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9" r:id="rId5"/>
    <p:sldMasterId id="2147483941" r:id="rId6"/>
    <p:sldMasterId id="2147483952" r:id="rId7"/>
    <p:sldMasterId id="2147483966" r:id="rId8"/>
    <p:sldMasterId id="2147483968" r:id="rId9"/>
    <p:sldMasterId id="2147483992" r:id="rId10"/>
  </p:sldMasterIdLst>
  <p:notesMasterIdLst>
    <p:notesMasterId r:id="rId24"/>
  </p:notesMasterIdLst>
  <p:sldIdLst>
    <p:sldId id="2147482695" r:id="rId11"/>
    <p:sldId id="2147483637" r:id="rId12"/>
    <p:sldId id="2147483636" r:id="rId13"/>
    <p:sldId id="2147483605" r:id="rId14"/>
    <p:sldId id="257" r:id="rId15"/>
    <p:sldId id="259" r:id="rId16"/>
    <p:sldId id="261" r:id="rId17"/>
    <p:sldId id="258" r:id="rId18"/>
    <p:sldId id="2147483638" r:id="rId19"/>
    <p:sldId id="2147482697" r:id="rId20"/>
    <p:sldId id="2147482696" r:id="rId21"/>
    <p:sldId id="2147483639" r:id="rId22"/>
    <p:sldId id="2147483640" r:id="rId23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40289BA-B905-4CB8-B41D-62A8D0330A46}">
          <p14:sldIdLst>
            <p14:sldId id="2147482695"/>
            <p14:sldId id="2147483637"/>
            <p14:sldId id="2147483636"/>
            <p14:sldId id="2147483605"/>
            <p14:sldId id="257"/>
            <p14:sldId id="259"/>
            <p14:sldId id="261"/>
            <p14:sldId id="258"/>
            <p14:sldId id="2147483638"/>
            <p14:sldId id="2147482697"/>
            <p14:sldId id="2147482696"/>
            <p14:sldId id="2147483639"/>
            <p14:sldId id="21474836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pos="628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DA4D33-BAC3-4B9E-4144-DDE5F8FC52BB}" name="LIEBLER Stefan (RTD)" initials="SL" userId="S::Stefan.LIEBLER@ec.europa.eu::714d4ed1-17c3-4513-a1f7-79e039459f15" providerId="AD"/>
  <p188:author id="{3561663E-9D22-2D10-90F1-D405C6003940}" name="James Tierney" initials="JT" userId="S::james.tierney@eosc.eu::2d5dbede-7ff4-44b2-a4e3-01f6561f0e3b" providerId="AD"/>
  <p188:author id="{E56ADB71-A1AE-8D8F-DCFD-FB7C5E312574}" name="Robert Jones" initials="RJ" userId="S::robert.jones@eosc.eu::3defe45e-0076-4457-a7c5-5e561f323efb" providerId="AD"/>
  <p188:author id="{46A5D598-7357-3AEB-8437-9CAD37C429C9}" name="Paola Ronzino" initials="PR" userId="S::paola.ronzino@eosc.eu::2b43ec70-a3d4-4226-9d53-a6132ad5287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202" autoAdjust="0"/>
  </p:normalViewPr>
  <p:slideViewPr>
    <p:cSldViewPr snapToGrid="0">
      <p:cViewPr varScale="1">
        <p:scale>
          <a:sx n="94" d="100"/>
          <a:sy n="94" d="100"/>
        </p:scale>
        <p:origin x="1194" y="66"/>
      </p:cViewPr>
      <p:guideLst>
        <p:guide orient="horz" pos="1139"/>
        <p:guide pos="628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E1550F-D83F-4DA5-B1F5-4957A3C95F24}" type="doc">
      <dgm:prSet loTypeId="urn:microsoft.com/office/officeart/2024/layout/BulletTimeline#1" loCatId="timelin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889FC0DF-4E00-4B75-A3FD-E1C67A3C3D62}">
      <dgm:prSet phldrT="Add an event" phldr="0"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bg1">
                  <a:lumMod val="50000"/>
                </a:schemeClr>
              </a:solidFill>
            </a:rPr>
            <a:t>Checklist</a:t>
          </a:r>
          <a:br>
            <a:rPr lang="en-US" sz="2400" dirty="0">
              <a:solidFill>
                <a:schemeClr val="bg1">
                  <a:lumMod val="50000"/>
                </a:schemeClr>
              </a:solidFill>
            </a:rPr>
          </a:br>
          <a:r>
            <a:rPr lang="en-US" sz="2400" dirty="0">
              <a:solidFill>
                <a:schemeClr val="bg1">
                  <a:lumMod val="50000"/>
                </a:schemeClr>
              </a:solidFill>
            </a:rPr>
            <a:t>R</a:t>
          </a:r>
          <a:r>
            <a:rPr lang="en-GB" sz="2400" dirty="0" err="1">
              <a:solidFill>
                <a:schemeClr val="bg1">
                  <a:lumMod val="50000"/>
                </a:schemeClr>
              </a:solidFill>
            </a:rPr>
            <a:t>eviewed</a:t>
          </a:r>
          <a:endParaRPr lang="en-GB" sz="2400" dirty="0">
            <a:solidFill>
              <a:schemeClr val="bg1">
                <a:lumMod val="50000"/>
              </a:schemeClr>
            </a:solidFill>
          </a:endParaRPr>
        </a:p>
      </dgm:t>
    </dgm:pt>
    <dgm:pt modelId="{B68A8C6E-1F07-47B6-AF35-C3331903592A}" type="parTrans" cxnId="{8A3E561D-31BE-4108-92F8-60BF46B5D488}">
      <dgm:prSet/>
      <dgm:spPr/>
      <dgm:t>
        <a:bodyPr/>
        <a:lstStyle/>
        <a:p>
          <a:endParaRPr lang="en-GB" sz="2400"/>
        </a:p>
      </dgm:t>
    </dgm:pt>
    <dgm:pt modelId="{15C4E050-722C-41E5-B31C-F1D0CAEA6583}" type="sibTrans" cxnId="{8A3E561D-31BE-4108-92F8-60BF46B5D488}">
      <dgm:prSet/>
      <dgm:spPr/>
      <dgm:t>
        <a:bodyPr/>
        <a:lstStyle/>
        <a:p>
          <a:endParaRPr lang="en-GB" sz="2400"/>
        </a:p>
      </dgm:t>
    </dgm:pt>
    <dgm:pt modelId="{5C05677A-A9BB-44E1-9442-B4DD24D4D3A9}">
      <dgm:prSet phldrT="Write a description of the significance of this event" phldr="0" custT="1"/>
      <dgm:spPr/>
      <dgm:t>
        <a:bodyPr/>
        <a:lstStyle/>
        <a:p>
          <a:r>
            <a:rPr lang="en-US" sz="1800" dirty="0">
              <a:solidFill>
                <a:schemeClr val="bg1">
                  <a:lumMod val="50000"/>
                </a:schemeClr>
              </a:solidFill>
            </a:rPr>
            <a:t>Monday 21</a:t>
          </a:r>
          <a:br>
            <a:rPr lang="en-US" sz="1800" dirty="0">
              <a:solidFill>
                <a:schemeClr val="bg1">
                  <a:lumMod val="50000"/>
                </a:schemeClr>
              </a:solidFill>
            </a:rPr>
          </a:br>
          <a:r>
            <a:rPr lang="en-US" sz="1800" dirty="0">
              <a:solidFill>
                <a:schemeClr val="bg1">
                  <a:lumMod val="50000"/>
                </a:schemeClr>
              </a:solidFill>
            </a:rPr>
            <a:t>September</a:t>
          </a:r>
          <a:endParaRPr lang="en-GB" sz="1800" dirty="0">
            <a:solidFill>
              <a:schemeClr val="bg1">
                <a:lumMod val="50000"/>
              </a:schemeClr>
            </a:solidFill>
          </a:endParaRPr>
        </a:p>
      </dgm:t>
    </dgm:pt>
    <dgm:pt modelId="{450A9860-57EE-4B2F-8895-F125CE7931DA}" type="parTrans" cxnId="{35F07A49-C7D6-48E8-A681-76A101BF310E}">
      <dgm:prSet/>
      <dgm:spPr/>
      <dgm:t>
        <a:bodyPr/>
        <a:lstStyle/>
        <a:p>
          <a:endParaRPr lang="en-GB" sz="2400"/>
        </a:p>
      </dgm:t>
    </dgm:pt>
    <dgm:pt modelId="{6BF5FAF3-E928-4A03-A3AF-F2F7D541C5D3}" type="sibTrans" cxnId="{35F07A49-C7D6-48E8-A681-76A101BF310E}">
      <dgm:prSet/>
      <dgm:spPr/>
      <dgm:t>
        <a:bodyPr/>
        <a:lstStyle/>
        <a:p>
          <a:endParaRPr lang="en-GB" sz="2400"/>
        </a:p>
      </dgm:t>
    </dgm:pt>
    <dgm:pt modelId="{C8D77857-CC37-4A93-AE3E-DB8103F51D15}">
      <dgm:prSet phldrT="Add an event" phldr="0"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bg1">
                  <a:lumMod val="50000"/>
                </a:schemeClr>
              </a:solidFill>
            </a:rPr>
            <a:t>Checklist</a:t>
          </a:r>
          <a:br>
            <a:rPr lang="en-US" sz="2400" dirty="0">
              <a:solidFill>
                <a:schemeClr val="bg1">
                  <a:lumMod val="50000"/>
                </a:schemeClr>
              </a:solidFill>
            </a:rPr>
          </a:br>
          <a:r>
            <a:rPr lang="en-US" sz="2400" dirty="0" err="1">
              <a:solidFill>
                <a:schemeClr val="bg1">
                  <a:lumMod val="50000"/>
                </a:schemeClr>
              </a:solidFill>
            </a:rPr>
            <a:t>Finalised</a:t>
          </a:r>
          <a:endParaRPr lang="en-GB" sz="2400" dirty="0">
            <a:solidFill>
              <a:schemeClr val="bg1">
                <a:lumMod val="50000"/>
              </a:schemeClr>
            </a:solidFill>
          </a:endParaRPr>
        </a:p>
      </dgm:t>
    </dgm:pt>
    <dgm:pt modelId="{6F15A3B2-3875-4FD9-BAE3-EC44C7E957EF}" type="parTrans" cxnId="{B132FE7B-C9ED-419F-96CD-490DEE8D129B}">
      <dgm:prSet/>
      <dgm:spPr/>
      <dgm:t>
        <a:bodyPr/>
        <a:lstStyle/>
        <a:p>
          <a:endParaRPr lang="en-GB" sz="2400"/>
        </a:p>
      </dgm:t>
    </dgm:pt>
    <dgm:pt modelId="{EFCB5501-16DE-4306-A38A-0777908CC4E9}" type="sibTrans" cxnId="{B132FE7B-C9ED-419F-96CD-490DEE8D129B}">
      <dgm:prSet/>
      <dgm:spPr/>
      <dgm:t>
        <a:bodyPr/>
        <a:lstStyle/>
        <a:p>
          <a:endParaRPr lang="en-GB" sz="2400"/>
        </a:p>
      </dgm:t>
    </dgm:pt>
    <dgm:pt modelId="{6D1A42AD-A836-48FA-9F63-E936281BC567}">
      <dgm:prSet phldrT="Write a description of the significance of this event" phldr="0" custT="1"/>
      <dgm:spPr/>
      <dgm:t>
        <a:bodyPr/>
        <a:lstStyle/>
        <a:p>
          <a:r>
            <a:rPr lang="en-US" sz="1800" dirty="0">
              <a:solidFill>
                <a:schemeClr val="bg1">
                  <a:lumMod val="50000"/>
                </a:schemeClr>
              </a:solidFill>
            </a:rPr>
            <a:t>Thursday 24</a:t>
          </a:r>
          <a:br>
            <a:rPr lang="en-US" sz="1800" dirty="0">
              <a:solidFill>
                <a:schemeClr val="bg1">
                  <a:lumMod val="50000"/>
                </a:schemeClr>
              </a:solidFill>
            </a:rPr>
          </a:br>
          <a:r>
            <a:rPr lang="en-US" sz="1800" dirty="0">
              <a:solidFill>
                <a:schemeClr val="bg1">
                  <a:lumMod val="50000"/>
                </a:schemeClr>
              </a:solidFill>
            </a:rPr>
            <a:t>September</a:t>
          </a:r>
          <a:endParaRPr lang="en-GB" sz="1800" dirty="0">
            <a:solidFill>
              <a:schemeClr val="bg1">
                <a:lumMod val="50000"/>
              </a:schemeClr>
            </a:solidFill>
          </a:endParaRPr>
        </a:p>
      </dgm:t>
    </dgm:pt>
    <dgm:pt modelId="{B2ABC207-8EB2-452C-A310-549E99C4CD2B}" type="parTrans" cxnId="{29D3F175-FDC9-486F-9D8E-A04EE4CB3E47}">
      <dgm:prSet/>
      <dgm:spPr/>
      <dgm:t>
        <a:bodyPr/>
        <a:lstStyle/>
        <a:p>
          <a:endParaRPr lang="en-GB" sz="2400"/>
        </a:p>
      </dgm:t>
    </dgm:pt>
    <dgm:pt modelId="{9D175C81-59FF-4D13-AF7E-43DB102AC58A}" type="sibTrans" cxnId="{29D3F175-FDC9-486F-9D8E-A04EE4CB3E47}">
      <dgm:prSet/>
      <dgm:spPr/>
      <dgm:t>
        <a:bodyPr/>
        <a:lstStyle/>
        <a:p>
          <a:endParaRPr lang="en-GB" sz="2400"/>
        </a:p>
      </dgm:t>
    </dgm:pt>
    <dgm:pt modelId="{9E2DC98D-B618-4891-9F0C-26163A9369BE}">
      <dgm:prSet phldrT="Add an event" custT="1"/>
      <dgm:spPr/>
      <dgm:t>
        <a:bodyPr/>
        <a:lstStyle/>
        <a:p>
          <a:pPr>
            <a:defRPr b="1"/>
          </a:pPr>
          <a:r>
            <a:rPr lang="en-US" sz="2400" dirty="0"/>
            <a:t>Production Meeting</a:t>
          </a:r>
          <a:endParaRPr lang="en-GB" sz="2400" dirty="0"/>
        </a:p>
      </dgm:t>
    </dgm:pt>
    <dgm:pt modelId="{7CBE5C05-16EA-4497-A530-03EB597F2D3F}" type="parTrans" cxnId="{1034BDC3-3956-49BD-A6C8-C7B2201F84C7}">
      <dgm:prSet/>
      <dgm:spPr/>
      <dgm:t>
        <a:bodyPr/>
        <a:lstStyle/>
        <a:p>
          <a:endParaRPr lang="en-GB" sz="2400"/>
        </a:p>
      </dgm:t>
    </dgm:pt>
    <dgm:pt modelId="{7D123647-E916-4D79-BFE0-E4EFEF5DC270}" type="sibTrans" cxnId="{1034BDC3-3956-49BD-A6C8-C7B2201F84C7}">
      <dgm:prSet/>
      <dgm:spPr/>
      <dgm:t>
        <a:bodyPr/>
        <a:lstStyle/>
        <a:p>
          <a:endParaRPr lang="en-GB" sz="2400"/>
        </a:p>
      </dgm:t>
    </dgm:pt>
    <dgm:pt modelId="{7F2BFECF-E547-48E6-A035-39413D3ABCFA}">
      <dgm:prSet phldrT="Write a description of the significance of this event" phldr="0" custT="1"/>
      <dgm:spPr/>
      <dgm:t>
        <a:bodyPr/>
        <a:lstStyle/>
        <a:p>
          <a:r>
            <a:rPr lang="en-US" sz="1800" dirty="0"/>
            <a:t>Thursday 1</a:t>
          </a:r>
          <a:br>
            <a:rPr lang="en-US" sz="1800" dirty="0"/>
          </a:br>
          <a:r>
            <a:rPr lang="en-US" sz="1800" dirty="0"/>
            <a:t>October</a:t>
          </a:r>
          <a:endParaRPr lang="en-GB" sz="1800" dirty="0"/>
        </a:p>
      </dgm:t>
    </dgm:pt>
    <dgm:pt modelId="{CCA303B4-87E6-4E89-A62E-1B20E430AE2A}" type="parTrans" cxnId="{08FE8963-C7ED-4E72-8FE2-A443CB1542E0}">
      <dgm:prSet/>
      <dgm:spPr/>
      <dgm:t>
        <a:bodyPr/>
        <a:lstStyle/>
        <a:p>
          <a:endParaRPr lang="en-GB" sz="2400"/>
        </a:p>
      </dgm:t>
    </dgm:pt>
    <dgm:pt modelId="{256A1A0E-B6D1-4466-8C21-EB2B5EDBFBC3}" type="sibTrans" cxnId="{08FE8963-C7ED-4E72-8FE2-A443CB1542E0}">
      <dgm:prSet/>
      <dgm:spPr/>
      <dgm:t>
        <a:bodyPr/>
        <a:lstStyle/>
        <a:p>
          <a:endParaRPr lang="en-GB" sz="2400"/>
        </a:p>
      </dgm:t>
    </dgm:pt>
    <dgm:pt modelId="{E623C18C-EDBF-438F-817F-DA19B53A3AE3}">
      <dgm:prSet phldrT="Add an event" phldr="0" custT="1"/>
      <dgm:spPr/>
      <dgm:t>
        <a:bodyPr/>
        <a:lstStyle/>
        <a:p>
          <a:pPr>
            <a:defRPr b="1"/>
          </a:pPr>
          <a:r>
            <a:rPr lang="en-US" sz="2400" dirty="0"/>
            <a:t>Symposium</a:t>
          </a:r>
          <a:endParaRPr lang="en-GB" sz="2400" dirty="0"/>
        </a:p>
      </dgm:t>
    </dgm:pt>
    <dgm:pt modelId="{BA63EF4E-BDDF-4829-B329-D019499D87F5}" type="parTrans" cxnId="{C199B17E-9F1A-4C72-A71C-1B35BFFE3D84}">
      <dgm:prSet/>
      <dgm:spPr/>
      <dgm:t>
        <a:bodyPr/>
        <a:lstStyle/>
        <a:p>
          <a:endParaRPr lang="en-GB" sz="2400"/>
        </a:p>
      </dgm:t>
    </dgm:pt>
    <dgm:pt modelId="{909A4780-E53F-4EA0-BC64-64DA9FE3881C}" type="sibTrans" cxnId="{C199B17E-9F1A-4C72-A71C-1B35BFFE3D84}">
      <dgm:prSet/>
      <dgm:spPr/>
      <dgm:t>
        <a:bodyPr/>
        <a:lstStyle/>
        <a:p>
          <a:endParaRPr lang="en-GB" sz="2400"/>
        </a:p>
      </dgm:t>
    </dgm:pt>
    <dgm:pt modelId="{798FC604-AC4C-4F94-81A3-5BDBC86243AB}">
      <dgm:prSet phldrT="Write a description of the significance of this event" phldr="0" custT="1"/>
      <dgm:spPr/>
      <dgm:t>
        <a:bodyPr/>
        <a:lstStyle/>
        <a:p>
          <a:r>
            <a:rPr lang="en-US" sz="1800" dirty="0"/>
            <a:t>14-16 October</a:t>
          </a:r>
          <a:endParaRPr lang="en-GB" sz="1800" dirty="0"/>
        </a:p>
      </dgm:t>
    </dgm:pt>
    <dgm:pt modelId="{2A399F0C-1C23-44A2-8CDD-053ECF781367}" type="parTrans" cxnId="{DFF0CF1C-1702-4CFA-8307-BA2EAD28D20C}">
      <dgm:prSet/>
      <dgm:spPr/>
      <dgm:t>
        <a:bodyPr/>
        <a:lstStyle/>
        <a:p>
          <a:endParaRPr lang="en-GB" sz="2400"/>
        </a:p>
      </dgm:t>
    </dgm:pt>
    <dgm:pt modelId="{89E688DF-DD8A-47F4-8073-6E88F8C6E8A5}" type="sibTrans" cxnId="{DFF0CF1C-1702-4CFA-8307-BA2EAD28D20C}">
      <dgm:prSet/>
      <dgm:spPr/>
      <dgm:t>
        <a:bodyPr/>
        <a:lstStyle/>
        <a:p>
          <a:endParaRPr lang="en-GB" sz="2400"/>
        </a:p>
      </dgm:t>
    </dgm:pt>
    <dgm:pt modelId="{92BD3769-B3D5-4062-90C6-E7375A0A1F4D}">
      <dgm:prSet custT="1"/>
      <dgm:spPr/>
      <dgm:t>
        <a:bodyPr/>
        <a:lstStyle/>
        <a:p>
          <a:pPr>
            <a:defRPr b="1"/>
          </a:pPr>
          <a:r>
            <a:rPr lang="en-US" sz="2400" dirty="0"/>
            <a:t>Assessment</a:t>
          </a:r>
          <a:endParaRPr lang="en-GB" sz="2400" dirty="0"/>
        </a:p>
      </dgm:t>
    </dgm:pt>
    <dgm:pt modelId="{3BD0BFC0-746D-466C-B886-D7FE4B7AE2DB}" type="parTrans" cxnId="{1053EDA5-B060-4E38-8196-22B7480BD937}">
      <dgm:prSet/>
      <dgm:spPr/>
      <dgm:t>
        <a:bodyPr/>
        <a:lstStyle/>
        <a:p>
          <a:endParaRPr lang="en-GB" sz="2400"/>
        </a:p>
      </dgm:t>
    </dgm:pt>
    <dgm:pt modelId="{890D8192-C02F-430D-8A24-43370A3AEB48}" type="sibTrans" cxnId="{1053EDA5-B060-4E38-8196-22B7480BD937}">
      <dgm:prSet/>
      <dgm:spPr/>
      <dgm:t>
        <a:bodyPr/>
        <a:lstStyle/>
        <a:p>
          <a:endParaRPr lang="en-GB" sz="2400"/>
        </a:p>
      </dgm:t>
    </dgm:pt>
    <dgm:pt modelId="{E617AD64-F921-4349-96DF-B3DC503BCE86}">
      <dgm:prSet phldrT="Write a description of the significance of this event" phldr="0" custT="1"/>
      <dgm:spPr/>
      <dgm:t>
        <a:bodyPr/>
        <a:lstStyle/>
        <a:p>
          <a:r>
            <a:rPr lang="en-US" sz="1800" dirty="0"/>
            <a:t>Thursday 8 October</a:t>
          </a:r>
          <a:endParaRPr lang="en-GB" sz="1800" dirty="0"/>
        </a:p>
      </dgm:t>
    </dgm:pt>
    <dgm:pt modelId="{A1C6E22E-5B4D-4439-9D31-0E94762D82FF}" type="parTrans" cxnId="{59253CEF-DC11-48CB-982D-C9DB20FD9368}">
      <dgm:prSet/>
      <dgm:spPr/>
      <dgm:t>
        <a:bodyPr/>
        <a:lstStyle/>
        <a:p>
          <a:endParaRPr lang="en-GB" sz="2400"/>
        </a:p>
      </dgm:t>
    </dgm:pt>
    <dgm:pt modelId="{F3E6B42B-D1C8-4043-9F0E-B12976B5B10F}" type="sibTrans" cxnId="{59253CEF-DC11-48CB-982D-C9DB20FD9368}">
      <dgm:prSet/>
      <dgm:spPr/>
      <dgm:t>
        <a:bodyPr/>
        <a:lstStyle/>
        <a:p>
          <a:endParaRPr lang="en-GB" sz="2400"/>
        </a:p>
      </dgm:t>
    </dgm:pt>
    <dgm:pt modelId="{26C78636-B1E8-449C-8475-6ED671856F74}">
      <dgm:prSet phldrT="Write a description of the significance of this event" phldr="0" custT="1"/>
      <dgm:spPr/>
      <dgm:t>
        <a:bodyPr/>
        <a:lstStyle/>
        <a:p>
          <a:r>
            <a:rPr lang="en-US" sz="1800" b="1" dirty="0">
              <a:solidFill>
                <a:srgbClr val="008691"/>
              </a:solidFill>
            </a:rPr>
            <a:t>DECISION : First production nodes</a:t>
          </a:r>
          <a:endParaRPr lang="en-GB" sz="1800" b="1" dirty="0">
            <a:solidFill>
              <a:srgbClr val="008691"/>
            </a:solidFill>
          </a:endParaRPr>
        </a:p>
      </dgm:t>
    </dgm:pt>
    <dgm:pt modelId="{04E308BB-FBB7-4AC3-B9A9-53914B45E671}" type="parTrans" cxnId="{7AA0BA8D-A95D-42B5-939A-1B307C4B77BA}">
      <dgm:prSet/>
      <dgm:spPr/>
      <dgm:t>
        <a:bodyPr/>
        <a:lstStyle/>
        <a:p>
          <a:endParaRPr lang="en-GB" sz="2400"/>
        </a:p>
      </dgm:t>
    </dgm:pt>
    <dgm:pt modelId="{C4D85BEB-2EC3-4A95-AC36-55DB9F6C02D4}" type="sibTrans" cxnId="{7AA0BA8D-A95D-42B5-939A-1B307C4B77BA}">
      <dgm:prSet/>
      <dgm:spPr/>
      <dgm:t>
        <a:bodyPr/>
        <a:lstStyle/>
        <a:p>
          <a:endParaRPr lang="en-GB" sz="2400"/>
        </a:p>
      </dgm:t>
    </dgm:pt>
    <dgm:pt modelId="{1B367AD9-6E23-4812-87EA-03ED3ED1F1AD}">
      <dgm:prSet phldrT="Write a description of the significance of this event" phldr="0" custT="1"/>
      <dgm:spPr/>
      <dgm:t>
        <a:bodyPr/>
        <a:lstStyle/>
        <a:p>
          <a:pPr>
            <a:defRPr b="1"/>
          </a:pPr>
          <a:r>
            <a:rPr lang="en-US" sz="2400" dirty="0"/>
            <a:t>Debrief &amp;</a:t>
          </a:r>
          <a:br>
            <a:rPr lang="en-US" sz="2400" dirty="0"/>
          </a:br>
          <a:r>
            <a:rPr lang="en-US" sz="2400" dirty="0"/>
            <a:t>Review</a:t>
          </a:r>
          <a:endParaRPr lang="en-GB" sz="2400" dirty="0"/>
        </a:p>
      </dgm:t>
    </dgm:pt>
    <dgm:pt modelId="{1C80715B-3AD5-4228-8807-EB2DA8836C6D}" type="parTrans" cxnId="{A10089EF-A35E-4670-84B3-A7E3313A2E16}">
      <dgm:prSet/>
      <dgm:spPr/>
      <dgm:t>
        <a:bodyPr/>
        <a:lstStyle/>
        <a:p>
          <a:endParaRPr lang="en-GB" sz="2400"/>
        </a:p>
      </dgm:t>
    </dgm:pt>
    <dgm:pt modelId="{F6B2B616-57B0-4839-9FB6-AADE59385B31}" type="sibTrans" cxnId="{A10089EF-A35E-4670-84B3-A7E3313A2E16}">
      <dgm:prSet/>
      <dgm:spPr/>
      <dgm:t>
        <a:bodyPr/>
        <a:lstStyle/>
        <a:p>
          <a:endParaRPr lang="en-GB" sz="2400"/>
        </a:p>
      </dgm:t>
    </dgm:pt>
    <dgm:pt modelId="{C48813B6-1AD2-4467-A5BE-5798A6C1DD81}">
      <dgm:prSet phldrT="Write a description of the significance of this event" phldr="0" custT="1"/>
      <dgm:spPr/>
      <dgm:t>
        <a:bodyPr/>
        <a:lstStyle/>
        <a:p>
          <a:r>
            <a:rPr lang="en-US" sz="1800" dirty="0"/>
            <a:t>November/</a:t>
          </a:r>
          <a:br>
            <a:rPr lang="en-US" sz="1800" dirty="0"/>
          </a:br>
          <a:r>
            <a:rPr lang="en-US" sz="1800" dirty="0"/>
            <a:t>December</a:t>
          </a:r>
          <a:endParaRPr lang="en-GB" sz="1800" dirty="0"/>
        </a:p>
      </dgm:t>
    </dgm:pt>
    <dgm:pt modelId="{5DAEFF1E-942D-4389-BA93-4F16C611DA56}" type="parTrans" cxnId="{DF6043BE-649C-4EA4-95DD-B56EC4F34A8B}">
      <dgm:prSet/>
      <dgm:spPr/>
      <dgm:t>
        <a:bodyPr/>
        <a:lstStyle/>
        <a:p>
          <a:endParaRPr lang="en-GB" sz="2400"/>
        </a:p>
      </dgm:t>
    </dgm:pt>
    <dgm:pt modelId="{93D215F0-E120-4D0A-B50D-0BC8E6773785}" type="sibTrans" cxnId="{DF6043BE-649C-4EA4-95DD-B56EC4F34A8B}">
      <dgm:prSet/>
      <dgm:spPr/>
      <dgm:t>
        <a:bodyPr/>
        <a:lstStyle/>
        <a:p>
          <a:endParaRPr lang="en-GB" sz="2400"/>
        </a:p>
      </dgm:t>
    </dgm:pt>
    <dgm:pt modelId="{BD0A77BE-A546-451B-99CC-1611C4EA6C07}">
      <dgm:prSet custT="1"/>
      <dgm:spPr/>
      <dgm:t>
        <a:bodyPr/>
        <a:lstStyle/>
        <a:p>
          <a:pPr>
            <a:defRPr b="1"/>
          </a:pPr>
          <a:r>
            <a:rPr lang="en-US" sz="2400" dirty="0"/>
            <a:t>Production  &amp; NCC Meeting</a:t>
          </a:r>
          <a:endParaRPr lang="en-GB" sz="2400" dirty="0"/>
        </a:p>
      </dgm:t>
    </dgm:pt>
    <dgm:pt modelId="{D8F51E0D-20AA-415D-8B1D-0823BF1AB023}" type="parTrans" cxnId="{0A553F54-5693-48B9-AF0A-0BA87EC26F07}">
      <dgm:prSet/>
      <dgm:spPr/>
      <dgm:t>
        <a:bodyPr/>
        <a:lstStyle/>
        <a:p>
          <a:endParaRPr lang="en-GB"/>
        </a:p>
      </dgm:t>
    </dgm:pt>
    <dgm:pt modelId="{AD79E101-A154-4F82-B91B-036A389737F9}" type="sibTrans" cxnId="{0A553F54-5693-48B9-AF0A-0BA87EC26F07}">
      <dgm:prSet/>
      <dgm:spPr/>
      <dgm:t>
        <a:bodyPr/>
        <a:lstStyle/>
        <a:p>
          <a:endParaRPr lang="en-GB"/>
        </a:p>
      </dgm:t>
    </dgm:pt>
    <dgm:pt modelId="{D21C77B0-15F8-4018-8C4E-916266088CC6}">
      <dgm:prSet custT="1"/>
      <dgm:spPr/>
      <dgm:t>
        <a:bodyPr/>
        <a:lstStyle/>
        <a:p>
          <a:r>
            <a:rPr lang="en-US" sz="1800" dirty="0"/>
            <a:t>Monday 5 October</a:t>
          </a:r>
        </a:p>
      </dgm:t>
    </dgm:pt>
    <dgm:pt modelId="{F1A6194A-F0F9-4975-B3E6-47F9A45C641B}" type="parTrans" cxnId="{2BE84D0F-25F0-4539-9D91-1D971416013E}">
      <dgm:prSet/>
      <dgm:spPr/>
      <dgm:t>
        <a:bodyPr/>
        <a:lstStyle/>
        <a:p>
          <a:endParaRPr lang="en-GB"/>
        </a:p>
      </dgm:t>
    </dgm:pt>
    <dgm:pt modelId="{965FCD80-DDE6-4101-A138-E52C17903CFE}" type="sibTrans" cxnId="{2BE84D0F-25F0-4539-9D91-1D971416013E}">
      <dgm:prSet/>
      <dgm:spPr/>
      <dgm:t>
        <a:bodyPr/>
        <a:lstStyle/>
        <a:p>
          <a:endParaRPr lang="en-GB"/>
        </a:p>
      </dgm:t>
    </dgm:pt>
    <dgm:pt modelId="{AD6A3598-3617-4217-8707-081A4DC4FFE3}" type="pres">
      <dgm:prSet presAssocID="{C7E1550F-D83F-4DA5-B1F5-4957A3C95F24}" presName="root" presStyleCnt="0">
        <dgm:presLayoutVars>
          <dgm:dir/>
          <dgm:animLvl val="lvl"/>
        </dgm:presLayoutVars>
      </dgm:prSet>
      <dgm:spPr/>
    </dgm:pt>
    <dgm:pt modelId="{C3809AC9-BD22-40EB-95F1-D31B6E70D0E8}" type="pres">
      <dgm:prSet presAssocID="{C7E1550F-D83F-4DA5-B1F5-4957A3C95F24}" presName="divider" presStyleCnt="0"/>
      <dgm:spPr/>
    </dgm:pt>
    <dgm:pt modelId="{ADFE9846-F1D5-41FA-A6E2-ECF543AC3831}" type="pres">
      <dgm:prSet presAssocID="{C7E1550F-D83F-4DA5-B1F5-4957A3C95F24}" presName="rectBar" presStyleLbl="dkBgShp" presStyleIdx="0" presStyleCnt="9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44FDA826-610A-4C82-AFA4-E182E8E95D12}" type="pres">
      <dgm:prSet presAssocID="{C7E1550F-D83F-4DA5-B1F5-4957A3C95F24}" presName="chevronArrow" presStyleLbl="dkBgShp" presStyleIdx="1" presStyleCnt="9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AD013067-8A31-4F43-B8B4-A9D53884338A}" type="pres">
      <dgm:prSet presAssocID="{C7E1550F-D83F-4DA5-B1F5-4957A3C95F24}" presName="nodes" presStyleCnt="0">
        <dgm:presLayoutVars>
          <dgm:chMax/>
          <dgm:chPref/>
          <dgm:animLvl val="lvl"/>
        </dgm:presLayoutVars>
      </dgm:prSet>
      <dgm:spPr/>
    </dgm:pt>
    <dgm:pt modelId="{F093B86E-FEE9-4BE5-9881-576875813CE4}" type="pres">
      <dgm:prSet presAssocID="{889FC0DF-4E00-4B75-A3FD-E1C67A3C3D62}" presName="composite" presStyleCnt="0"/>
      <dgm:spPr/>
    </dgm:pt>
    <dgm:pt modelId="{EB4C768D-09EB-4570-8CED-6CCE208C7689}" type="pres">
      <dgm:prSet presAssocID="{889FC0DF-4E00-4B75-A3FD-E1C67A3C3D62}" presName="DropPinPlaceHolder" presStyleCnt="0"/>
      <dgm:spPr/>
    </dgm:pt>
    <dgm:pt modelId="{872E1BB1-3400-4733-B02C-0D398F5999C4}" type="pres">
      <dgm:prSet presAssocID="{889FC0DF-4E00-4B75-A3FD-E1C67A3C3D62}" presName="DropPin" presStyleLbl="alignNode1" presStyleIdx="0" presStyleCnt="7"/>
      <dgm:spPr/>
    </dgm:pt>
    <dgm:pt modelId="{8679B44C-6DEB-4E5F-A1BE-DD2229AC4FBD}" type="pres">
      <dgm:prSet presAssocID="{889FC0DF-4E00-4B75-A3FD-E1C67A3C3D62}" presName="Ellipse" presStyleLbl="fgAcc1" presStyleIdx="0" presStyleCnt="7"/>
      <dgm:spPr/>
    </dgm:pt>
    <dgm:pt modelId="{3D6287AD-7A84-46A7-89DC-6C24AE336F80}" type="pres">
      <dgm:prSet presAssocID="{889FC0DF-4E00-4B75-A3FD-E1C67A3C3D62}" presName="L2TextContainer" presStyleLbl="revTx" presStyleIdx="0" presStyleCnt="14">
        <dgm:presLayoutVars>
          <dgm:bulletEnabled val="1"/>
        </dgm:presLayoutVars>
      </dgm:prSet>
      <dgm:spPr/>
    </dgm:pt>
    <dgm:pt modelId="{7D3CCB29-350F-4CE8-8459-D1C2AAE13CAE}" type="pres">
      <dgm:prSet presAssocID="{889FC0DF-4E00-4B75-A3FD-E1C67A3C3D62}" presName="L1TextContainer" presStyleLbl="revTx" presStyleIdx="1" presStyleCnt="14">
        <dgm:presLayoutVars>
          <dgm:chMax val="1"/>
          <dgm:chPref val="1"/>
          <dgm:bulletEnabled val="1"/>
        </dgm:presLayoutVars>
      </dgm:prSet>
      <dgm:spPr/>
    </dgm:pt>
    <dgm:pt modelId="{46884818-7715-4500-881B-C609953F96DC}" type="pres">
      <dgm:prSet presAssocID="{889FC0DF-4E00-4B75-A3FD-E1C67A3C3D62}" presName="ConnectLine" presStyleLbl="dkBgShp" presStyleIdx="2" presStyleCnt="9"/>
      <dgm:spPr/>
    </dgm:pt>
    <dgm:pt modelId="{D9148B19-4F84-4D6B-B65E-81F68E60AF4B}" type="pres">
      <dgm:prSet presAssocID="{889FC0DF-4E00-4B75-A3FD-E1C67A3C3D62}" presName="ConnectorPoint" presStyleCnt="0"/>
      <dgm:spPr/>
    </dgm:pt>
    <dgm:pt modelId="{270A7B9E-0306-4DF3-9BF4-361F1CD50D4F}" type="pres">
      <dgm:prSet presAssocID="{889FC0DF-4E00-4B75-A3FD-E1C67A3C3D62}" presName="Bullet" presStyleLbl="lnNode1" presStyleIdx="0" presStyleCnt="7"/>
      <dgm:spPr/>
    </dgm:pt>
    <dgm:pt modelId="{6EFD0BDF-005B-495F-803A-B078BD551160}" type="pres">
      <dgm:prSet presAssocID="{889FC0DF-4E00-4B75-A3FD-E1C67A3C3D62}" presName="EmptyPlaceHolder" presStyleCnt="0"/>
      <dgm:spPr/>
    </dgm:pt>
    <dgm:pt modelId="{4AF78790-0032-4B45-B632-E6FB0329CE97}" type="pres">
      <dgm:prSet presAssocID="{15C4E050-722C-41E5-B31C-F1D0CAEA6583}" presName="spaceBetweenRectangles" presStyleCnt="0"/>
      <dgm:spPr/>
    </dgm:pt>
    <dgm:pt modelId="{3A24F099-A4DC-449B-9C7C-F982923DBAA0}" type="pres">
      <dgm:prSet presAssocID="{C8D77857-CC37-4A93-AE3E-DB8103F51D15}" presName="composite" presStyleCnt="0"/>
      <dgm:spPr/>
    </dgm:pt>
    <dgm:pt modelId="{13682AFA-43BE-4B38-B99A-E07B8EB8D2A0}" type="pres">
      <dgm:prSet presAssocID="{C8D77857-CC37-4A93-AE3E-DB8103F51D15}" presName="DropPinPlaceHolder" presStyleCnt="0"/>
      <dgm:spPr/>
    </dgm:pt>
    <dgm:pt modelId="{0F90E9D5-E89A-417B-9847-ACD8BCDB2CA6}" type="pres">
      <dgm:prSet presAssocID="{C8D77857-CC37-4A93-AE3E-DB8103F51D15}" presName="DropPin" presStyleLbl="alignNode1" presStyleIdx="1" presStyleCnt="7"/>
      <dgm:spPr/>
    </dgm:pt>
    <dgm:pt modelId="{E236BA9C-CC80-418B-A704-F1B0F19C32D1}" type="pres">
      <dgm:prSet presAssocID="{C8D77857-CC37-4A93-AE3E-DB8103F51D15}" presName="Ellipse" presStyleLbl="fgAcc1" presStyleIdx="1" presStyleCnt="7"/>
      <dgm:spPr/>
    </dgm:pt>
    <dgm:pt modelId="{E5BE94FD-BAF2-415C-AAE5-D3F44D9072F2}" type="pres">
      <dgm:prSet presAssocID="{C8D77857-CC37-4A93-AE3E-DB8103F51D15}" presName="L2TextContainer" presStyleLbl="revTx" presStyleIdx="2" presStyleCnt="14">
        <dgm:presLayoutVars>
          <dgm:bulletEnabled val="1"/>
        </dgm:presLayoutVars>
      </dgm:prSet>
      <dgm:spPr/>
    </dgm:pt>
    <dgm:pt modelId="{E869E1B5-E9B7-4099-B3EA-82B42543E87E}" type="pres">
      <dgm:prSet presAssocID="{C8D77857-CC37-4A93-AE3E-DB8103F51D15}" presName="L1TextContainer" presStyleLbl="revTx" presStyleIdx="3" presStyleCnt="14">
        <dgm:presLayoutVars>
          <dgm:chMax val="1"/>
          <dgm:chPref val="1"/>
          <dgm:bulletEnabled val="1"/>
        </dgm:presLayoutVars>
      </dgm:prSet>
      <dgm:spPr/>
    </dgm:pt>
    <dgm:pt modelId="{F366CAAB-D6B9-472D-A8B1-430CBD1EE6A5}" type="pres">
      <dgm:prSet presAssocID="{C8D77857-CC37-4A93-AE3E-DB8103F51D15}" presName="ConnectLine" presStyleLbl="dkBgShp" presStyleIdx="3" presStyleCnt="9"/>
      <dgm:spPr/>
    </dgm:pt>
    <dgm:pt modelId="{12568976-C59D-4DEC-B5FA-558E9B85F78C}" type="pres">
      <dgm:prSet presAssocID="{C8D77857-CC37-4A93-AE3E-DB8103F51D15}" presName="ConnectorPoint" presStyleCnt="0"/>
      <dgm:spPr/>
    </dgm:pt>
    <dgm:pt modelId="{9EC1B4E7-BC01-4252-99FC-39811A791B8A}" type="pres">
      <dgm:prSet presAssocID="{C8D77857-CC37-4A93-AE3E-DB8103F51D15}" presName="Bullet" presStyleLbl="lnNode1" presStyleIdx="1" presStyleCnt="7"/>
      <dgm:spPr/>
    </dgm:pt>
    <dgm:pt modelId="{08139487-250A-461A-B2A1-39C8D1A522E4}" type="pres">
      <dgm:prSet presAssocID="{C8D77857-CC37-4A93-AE3E-DB8103F51D15}" presName="EmptyPlaceHolder" presStyleCnt="0"/>
      <dgm:spPr/>
    </dgm:pt>
    <dgm:pt modelId="{02ACFCB9-2BB2-442C-AC93-EF92068C2CBE}" type="pres">
      <dgm:prSet presAssocID="{EFCB5501-16DE-4306-A38A-0777908CC4E9}" presName="spaceBetweenRectangles" presStyleCnt="0"/>
      <dgm:spPr/>
    </dgm:pt>
    <dgm:pt modelId="{660D76C8-F182-43B3-BBBD-C2C28C5DC66D}" type="pres">
      <dgm:prSet presAssocID="{9E2DC98D-B618-4891-9F0C-26163A9369BE}" presName="composite" presStyleCnt="0"/>
      <dgm:spPr/>
    </dgm:pt>
    <dgm:pt modelId="{78B49E1A-40E3-48C4-B422-2DEEEF9846C0}" type="pres">
      <dgm:prSet presAssocID="{9E2DC98D-B618-4891-9F0C-26163A9369BE}" presName="DropPinPlaceHolder" presStyleCnt="0"/>
      <dgm:spPr/>
    </dgm:pt>
    <dgm:pt modelId="{05CCAE9A-2590-4EF9-9307-9234264F39CD}" type="pres">
      <dgm:prSet presAssocID="{9E2DC98D-B618-4891-9F0C-26163A9369BE}" presName="DropPin" presStyleLbl="alignNode1" presStyleIdx="2" presStyleCnt="7"/>
      <dgm:spPr/>
    </dgm:pt>
    <dgm:pt modelId="{D68E3DAF-C80D-459C-ACBA-B849BFF4170F}" type="pres">
      <dgm:prSet presAssocID="{9E2DC98D-B618-4891-9F0C-26163A9369BE}" presName="Ellipse" presStyleLbl="fgAcc1" presStyleIdx="2" presStyleCnt="7"/>
      <dgm:spPr/>
    </dgm:pt>
    <dgm:pt modelId="{1D0178A8-AAEE-4CDA-9E41-ABE3DC72B78D}" type="pres">
      <dgm:prSet presAssocID="{9E2DC98D-B618-4891-9F0C-26163A9369BE}" presName="L2TextContainer" presStyleLbl="revTx" presStyleIdx="4" presStyleCnt="14">
        <dgm:presLayoutVars>
          <dgm:bulletEnabled val="1"/>
        </dgm:presLayoutVars>
      </dgm:prSet>
      <dgm:spPr/>
    </dgm:pt>
    <dgm:pt modelId="{61161D16-C602-497B-B392-CB5F163DE10F}" type="pres">
      <dgm:prSet presAssocID="{9E2DC98D-B618-4891-9F0C-26163A9369BE}" presName="L1TextContainer" presStyleLbl="revTx" presStyleIdx="5" presStyleCnt="14">
        <dgm:presLayoutVars>
          <dgm:chMax val="1"/>
          <dgm:chPref val="1"/>
          <dgm:bulletEnabled val="1"/>
        </dgm:presLayoutVars>
      </dgm:prSet>
      <dgm:spPr/>
    </dgm:pt>
    <dgm:pt modelId="{0096B32F-7931-4F71-ABF9-F092EEC5B480}" type="pres">
      <dgm:prSet presAssocID="{9E2DC98D-B618-4891-9F0C-26163A9369BE}" presName="ConnectLine" presStyleLbl="dkBgShp" presStyleIdx="4" presStyleCnt="9"/>
      <dgm:spPr/>
    </dgm:pt>
    <dgm:pt modelId="{5917FFC7-B01F-4EB3-B32F-D74E95665DFB}" type="pres">
      <dgm:prSet presAssocID="{9E2DC98D-B618-4891-9F0C-26163A9369BE}" presName="ConnectorPoint" presStyleCnt="0"/>
      <dgm:spPr/>
    </dgm:pt>
    <dgm:pt modelId="{ADF01C89-3A2D-49BC-9794-705AADD1BD3E}" type="pres">
      <dgm:prSet presAssocID="{9E2DC98D-B618-4891-9F0C-26163A9369BE}" presName="Bullet" presStyleLbl="lnNode1" presStyleIdx="2" presStyleCnt="7"/>
      <dgm:spPr/>
    </dgm:pt>
    <dgm:pt modelId="{C8B1CD1B-1642-4F00-A1C8-B13555EC1A71}" type="pres">
      <dgm:prSet presAssocID="{9E2DC98D-B618-4891-9F0C-26163A9369BE}" presName="EmptyPlaceHolder" presStyleCnt="0"/>
      <dgm:spPr/>
    </dgm:pt>
    <dgm:pt modelId="{DB399463-750F-4B6F-B51B-18563E7EAA15}" type="pres">
      <dgm:prSet presAssocID="{7D123647-E916-4D79-BFE0-E4EFEF5DC270}" presName="spaceBetweenRectangles" presStyleCnt="0"/>
      <dgm:spPr/>
    </dgm:pt>
    <dgm:pt modelId="{C0558DDE-5323-40DA-AC1C-648AB7E72AF5}" type="pres">
      <dgm:prSet presAssocID="{92BD3769-B3D5-4062-90C6-E7375A0A1F4D}" presName="composite" presStyleCnt="0"/>
      <dgm:spPr/>
    </dgm:pt>
    <dgm:pt modelId="{6558353E-5A7E-489E-8800-08676288A65C}" type="pres">
      <dgm:prSet presAssocID="{92BD3769-B3D5-4062-90C6-E7375A0A1F4D}" presName="DropPinPlaceHolder" presStyleCnt="0"/>
      <dgm:spPr/>
    </dgm:pt>
    <dgm:pt modelId="{5F82DAA0-D982-4FE0-B376-F629A56B6EDF}" type="pres">
      <dgm:prSet presAssocID="{92BD3769-B3D5-4062-90C6-E7375A0A1F4D}" presName="DropPin" presStyleLbl="alignNode1" presStyleIdx="3" presStyleCnt="7"/>
      <dgm:spPr/>
    </dgm:pt>
    <dgm:pt modelId="{2DC68A92-84F6-4041-938E-ECD9EACB2B4F}" type="pres">
      <dgm:prSet presAssocID="{92BD3769-B3D5-4062-90C6-E7375A0A1F4D}" presName="Ellipse" presStyleLbl="fgAcc1" presStyleIdx="3" presStyleCnt="7"/>
      <dgm:spPr/>
    </dgm:pt>
    <dgm:pt modelId="{B62FAC3D-076D-496C-9EBF-519738959016}" type="pres">
      <dgm:prSet presAssocID="{92BD3769-B3D5-4062-90C6-E7375A0A1F4D}" presName="L2TextContainer" presStyleLbl="revTx" presStyleIdx="6" presStyleCnt="14">
        <dgm:presLayoutVars>
          <dgm:bulletEnabled val="1"/>
        </dgm:presLayoutVars>
      </dgm:prSet>
      <dgm:spPr/>
    </dgm:pt>
    <dgm:pt modelId="{DC6DAB7F-1C8D-4582-90AF-7D7983C02749}" type="pres">
      <dgm:prSet presAssocID="{92BD3769-B3D5-4062-90C6-E7375A0A1F4D}" presName="L1TextContainer" presStyleLbl="revTx" presStyleIdx="7" presStyleCnt="14">
        <dgm:presLayoutVars>
          <dgm:chMax val="1"/>
          <dgm:chPref val="1"/>
          <dgm:bulletEnabled val="1"/>
        </dgm:presLayoutVars>
      </dgm:prSet>
      <dgm:spPr/>
    </dgm:pt>
    <dgm:pt modelId="{B2400971-5A86-408D-B38D-6ED64915E8D8}" type="pres">
      <dgm:prSet presAssocID="{92BD3769-B3D5-4062-90C6-E7375A0A1F4D}" presName="ConnectLine" presStyleLbl="dkBgShp" presStyleIdx="5" presStyleCnt="9"/>
      <dgm:spPr/>
    </dgm:pt>
    <dgm:pt modelId="{5C7E9517-B691-4B61-A186-352C86BB9E28}" type="pres">
      <dgm:prSet presAssocID="{92BD3769-B3D5-4062-90C6-E7375A0A1F4D}" presName="ConnectorPoint" presStyleCnt="0"/>
      <dgm:spPr/>
    </dgm:pt>
    <dgm:pt modelId="{3394F76F-4E27-4582-AE19-0396999B21D4}" type="pres">
      <dgm:prSet presAssocID="{92BD3769-B3D5-4062-90C6-E7375A0A1F4D}" presName="Bullet" presStyleLbl="lnNode1" presStyleIdx="3" presStyleCnt="7"/>
      <dgm:spPr/>
    </dgm:pt>
    <dgm:pt modelId="{241B6DA4-4691-4A93-B36F-761DF17DB397}" type="pres">
      <dgm:prSet presAssocID="{92BD3769-B3D5-4062-90C6-E7375A0A1F4D}" presName="EmptyPlaceHolder" presStyleCnt="0"/>
      <dgm:spPr/>
    </dgm:pt>
    <dgm:pt modelId="{635204EE-CE5A-4613-A780-D84516FA9CCA}" type="pres">
      <dgm:prSet presAssocID="{890D8192-C02F-430D-8A24-43370A3AEB48}" presName="spaceBetweenRectangles" presStyleCnt="0"/>
      <dgm:spPr/>
    </dgm:pt>
    <dgm:pt modelId="{B9B32BD3-B8ED-490D-B02E-211FBB98628B}" type="pres">
      <dgm:prSet presAssocID="{BD0A77BE-A546-451B-99CC-1611C4EA6C07}" presName="composite" presStyleCnt="0"/>
      <dgm:spPr/>
    </dgm:pt>
    <dgm:pt modelId="{0934EBA2-E078-4196-A12E-4CFCA04C92BE}" type="pres">
      <dgm:prSet presAssocID="{BD0A77BE-A546-451B-99CC-1611C4EA6C07}" presName="DropPinPlaceHolder" presStyleCnt="0"/>
      <dgm:spPr/>
    </dgm:pt>
    <dgm:pt modelId="{6ECA6AFB-DA32-4846-9219-77EE29C202B4}" type="pres">
      <dgm:prSet presAssocID="{BD0A77BE-A546-451B-99CC-1611C4EA6C07}" presName="DropPin" presStyleLbl="alignNode1" presStyleIdx="4" presStyleCnt="7"/>
      <dgm:spPr/>
    </dgm:pt>
    <dgm:pt modelId="{A4C43657-58C7-41A8-9515-1D95597475A5}" type="pres">
      <dgm:prSet presAssocID="{BD0A77BE-A546-451B-99CC-1611C4EA6C07}" presName="Ellipse" presStyleLbl="fgAcc1" presStyleIdx="4" presStyleCnt="7"/>
      <dgm:spPr/>
    </dgm:pt>
    <dgm:pt modelId="{032A8B40-C722-4A88-9A57-A68947C21C49}" type="pres">
      <dgm:prSet presAssocID="{BD0A77BE-A546-451B-99CC-1611C4EA6C07}" presName="L2TextContainer" presStyleLbl="revTx" presStyleIdx="8" presStyleCnt="14">
        <dgm:presLayoutVars>
          <dgm:bulletEnabled val="1"/>
        </dgm:presLayoutVars>
      </dgm:prSet>
      <dgm:spPr/>
    </dgm:pt>
    <dgm:pt modelId="{EEA42FC8-674F-48D3-A033-77D2F73B2A7D}" type="pres">
      <dgm:prSet presAssocID="{BD0A77BE-A546-451B-99CC-1611C4EA6C07}" presName="L1TextContainer" presStyleLbl="revTx" presStyleIdx="9" presStyleCnt="14">
        <dgm:presLayoutVars>
          <dgm:chMax val="1"/>
          <dgm:chPref val="1"/>
          <dgm:bulletEnabled val="1"/>
        </dgm:presLayoutVars>
      </dgm:prSet>
      <dgm:spPr/>
    </dgm:pt>
    <dgm:pt modelId="{7BC15AEA-93D6-4CDA-9B1B-3696973D07DB}" type="pres">
      <dgm:prSet presAssocID="{BD0A77BE-A546-451B-99CC-1611C4EA6C07}" presName="ConnectLine" presStyleLbl="dkBgShp" presStyleIdx="6" presStyleCnt="9"/>
      <dgm:spPr/>
    </dgm:pt>
    <dgm:pt modelId="{0B9DE24B-A079-400F-9CB1-4ABFDE562A5E}" type="pres">
      <dgm:prSet presAssocID="{BD0A77BE-A546-451B-99CC-1611C4EA6C07}" presName="ConnectorPoint" presStyleCnt="0"/>
      <dgm:spPr/>
    </dgm:pt>
    <dgm:pt modelId="{0F231148-B24E-496F-810A-F40BCE15FADA}" type="pres">
      <dgm:prSet presAssocID="{BD0A77BE-A546-451B-99CC-1611C4EA6C07}" presName="Bullet" presStyleLbl="lnNode1" presStyleIdx="4" presStyleCnt="7"/>
      <dgm:spPr/>
    </dgm:pt>
    <dgm:pt modelId="{AE2C8735-0A6B-48FB-A88D-E049DEF4DDAD}" type="pres">
      <dgm:prSet presAssocID="{BD0A77BE-A546-451B-99CC-1611C4EA6C07}" presName="EmptyPlaceHolder" presStyleCnt="0"/>
      <dgm:spPr/>
    </dgm:pt>
    <dgm:pt modelId="{184D1672-9198-43BC-96AB-7FB6E1C76032}" type="pres">
      <dgm:prSet presAssocID="{AD79E101-A154-4F82-B91B-036A389737F9}" presName="spaceBetweenRectangles" presStyleCnt="0"/>
      <dgm:spPr/>
    </dgm:pt>
    <dgm:pt modelId="{75CC57B3-C6B2-46AB-898D-FF438CD284EA}" type="pres">
      <dgm:prSet presAssocID="{E623C18C-EDBF-438F-817F-DA19B53A3AE3}" presName="composite" presStyleCnt="0"/>
      <dgm:spPr/>
    </dgm:pt>
    <dgm:pt modelId="{19491B70-EFBF-4CB7-BD2D-EE77CCDDF110}" type="pres">
      <dgm:prSet presAssocID="{E623C18C-EDBF-438F-817F-DA19B53A3AE3}" presName="DropPinPlaceHolder" presStyleCnt="0"/>
      <dgm:spPr/>
    </dgm:pt>
    <dgm:pt modelId="{F88F552E-F98A-4976-A80B-C526452A2D1C}" type="pres">
      <dgm:prSet presAssocID="{E623C18C-EDBF-438F-817F-DA19B53A3AE3}" presName="DropPin" presStyleLbl="alignNode1" presStyleIdx="5" presStyleCnt="7"/>
      <dgm:spPr/>
    </dgm:pt>
    <dgm:pt modelId="{53C49D69-3867-48FF-B944-239CC050FF6B}" type="pres">
      <dgm:prSet presAssocID="{E623C18C-EDBF-438F-817F-DA19B53A3AE3}" presName="Ellipse" presStyleLbl="fgAcc1" presStyleIdx="5" presStyleCnt="7"/>
      <dgm:spPr/>
    </dgm:pt>
    <dgm:pt modelId="{EA765CB7-095F-46D2-9460-B56099842CAB}" type="pres">
      <dgm:prSet presAssocID="{E623C18C-EDBF-438F-817F-DA19B53A3AE3}" presName="L2TextContainer" presStyleLbl="revTx" presStyleIdx="10" presStyleCnt="14">
        <dgm:presLayoutVars>
          <dgm:bulletEnabled val="1"/>
        </dgm:presLayoutVars>
      </dgm:prSet>
      <dgm:spPr/>
    </dgm:pt>
    <dgm:pt modelId="{F2B9BF18-4E3E-4797-8EE9-DEB6BE23940C}" type="pres">
      <dgm:prSet presAssocID="{E623C18C-EDBF-438F-817F-DA19B53A3AE3}" presName="L1TextContainer" presStyleLbl="revTx" presStyleIdx="11" presStyleCnt="14">
        <dgm:presLayoutVars>
          <dgm:chMax val="1"/>
          <dgm:chPref val="1"/>
          <dgm:bulletEnabled val="1"/>
        </dgm:presLayoutVars>
      </dgm:prSet>
      <dgm:spPr/>
    </dgm:pt>
    <dgm:pt modelId="{3AC0CAAA-FED5-4ACB-A066-813FF145C8CC}" type="pres">
      <dgm:prSet presAssocID="{E623C18C-EDBF-438F-817F-DA19B53A3AE3}" presName="ConnectLine" presStyleLbl="dkBgShp" presStyleIdx="7" presStyleCnt="9"/>
      <dgm:spPr/>
    </dgm:pt>
    <dgm:pt modelId="{67390158-298F-410C-B5E5-B257FE1D8D9E}" type="pres">
      <dgm:prSet presAssocID="{E623C18C-EDBF-438F-817F-DA19B53A3AE3}" presName="ConnectorPoint" presStyleCnt="0"/>
      <dgm:spPr/>
    </dgm:pt>
    <dgm:pt modelId="{4A67314B-9C0F-461C-ADFF-CCAF3E6F1D11}" type="pres">
      <dgm:prSet presAssocID="{E623C18C-EDBF-438F-817F-DA19B53A3AE3}" presName="Bullet" presStyleLbl="lnNode1" presStyleIdx="5" presStyleCnt="7"/>
      <dgm:spPr/>
    </dgm:pt>
    <dgm:pt modelId="{AA79CC21-71EA-40D9-B00E-B4F2EAFD476B}" type="pres">
      <dgm:prSet presAssocID="{E623C18C-EDBF-438F-817F-DA19B53A3AE3}" presName="EmptyPlaceHolder" presStyleCnt="0"/>
      <dgm:spPr/>
    </dgm:pt>
    <dgm:pt modelId="{AA0812E1-338A-4530-9D38-92E54CABBD20}" type="pres">
      <dgm:prSet presAssocID="{909A4780-E53F-4EA0-BC64-64DA9FE3881C}" presName="spaceBetweenRectangles" presStyleCnt="0"/>
      <dgm:spPr/>
    </dgm:pt>
    <dgm:pt modelId="{5A8B1E2B-26AE-439A-94FA-5ABF6A44B926}" type="pres">
      <dgm:prSet presAssocID="{1B367AD9-6E23-4812-87EA-03ED3ED1F1AD}" presName="composite" presStyleCnt="0"/>
      <dgm:spPr/>
    </dgm:pt>
    <dgm:pt modelId="{DFC42503-7905-417E-AD80-8E522E3B8FEC}" type="pres">
      <dgm:prSet presAssocID="{1B367AD9-6E23-4812-87EA-03ED3ED1F1AD}" presName="DropPinPlaceHolder" presStyleCnt="0"/>
      <dgm:spPr/>
    </dgm:pt>
    <dgm:pt modelId="{441028C5-0C12-4117-8B8C-DD66F6A1F8F8}" type="pres">
      <dgm:prSet presAssocID="{1B367AD9-6E23-4812-87EA-03ED3ED1F1AD}" presName="DropPin" presStyleLbl="alignNode1" presStyleIdx="6" presStyleCnt="7"/>
      <dgm:spPr/>
    </dgm:pt>
    <dgm:pt modelId="{72830DAB-A730-433E-9A3C-5022422F76E0}" type="pres">
      <dgm:prSet presAssocID="{1B367AD9-6E23-4812-87EA-03ED3ED1F1AD}" presName="Ellipse" presStyleLbl="fgAcc1" presStyleIdx="6" presStyleCnt="7"/>
      <dgm:spPr/>
    </dgm:pt>
    <dgm:pt modelId="{8802282B-7762-4E0A-A6B4-C5E4D09A1832}" type="pres">
      <dgm:prSet presAssocID="{1B367AD9-6E23-4812-87EA-03ED3ED1F1AD}" presName="L2TextContainer" presStyleLbl="revTx" presStyleIdx="12" presStyleCnt="14">
        <dgm:presLayoutVars>
          <dgm:bulletEnabled val="1"/>
        </dgm:presLayoutVars>
      </dgm:prSet>
      <dgm:spPr/>
    </dgm:pt>
    <dgm:pt modelId="{729EB683-05A8-4A48-95AB-E94EFB9802CC}" type="pres">
      <dgm:prSet presAssocID="{1B367AD9-6E23-4812-87EA-03ED3ED1F1AD}" presName="L1TextContainer" presStyleLbl="revTx" presStyleIdx="13" presStyleCnt="14">
        <dgm:presLayoutVars>
          <dgm:chMax val="1"/>
          <dgm:chPref val="1"/>
          <dgm:bulletEnabled val="1"/>
        </dgm:presLayoutVars>
      </dgm:prSet>
      <dgm:spPr/>
    </dgm:pt>
    <dgm:pt modelId="{AC63734A-C2D6-4EAE-929E-F3B2942B9382}" type="pres">
      <dgm:prSet presAssocID="{1B367AD9-6E23-4812-87EA-03ED3ED1F1AD}" presName="ConnectLine" presStyleLbl="dkBgShp" presStyleIdx="8" presStyleCnt="9"/>
      <dgm:spPr/>
    </dgm:pt>
    <dgm:pt modelId="{A4A26D50-D069-4945-B568-045C6CA2EE48}" type="pres">
      <dgm:prSet presAssocID="{1B367AD9-6E23-4812-87EA-03ED3ED1F1AD}" presName="ConnectorPoint" presStyleCnt="0"/>
      <dgm:spPr/>
    </dgm:pt>
    <dgm:pt modelId="{E42BE610-D5AB-493E-83C8-843EE5A7B373}" type="pres">
      <dgm:prSet presAssocID="{1B367AD9-6E23-4812-87EA-03ED3ED1F1AD}" presName="Bullet" presStyleLbl="lnNode1" presStyleIdx="6" presStyleCnt="7"/>
      <dgm:spPr/>
    </dgm:pt>
    <dgm:pt modelId="{6153153C-AB54-4511-A9AF-9657C7312059}" type="pres">
      <dgm:prSet presAssocID="{1B367AD9-6E23-4812-87EA-03ED3ED1F1AD}" presName="EmptyPlaceHolder" presStyleCnt="0"/>
      <dgm:spPr/>
    </dgm:pt>
  </dgm:ptLst>
  <dgm:cxnLst>
    <dgm:cxn modelId="{EDB65103-9F7E-4B18-8C23-F0EC3F32D371}" type="presOf" srcId="{798FC604-AC4C-4F94-81A3-5BDBC86243AB}" destId="{EA765CB7-095F-46D2-9460-B56099842CAB}" srcOrd="0" destOrd="0" presId="urn:microsoft.com/office/officeart/2024/layout/BulletTimeline#1"/>
    <dgm:cxn modelId="{D565070B-2DF1-44A1-8064-C6B100445A9E}" type="presOf" srcId="{D21C77B0-15F8-4018-8C4E-916266088CC6}" destId="{B62FAC3D-076D-496C-9EBF-519738959016}" srcOrd="0" destOrd="0" presId="urn:microsoft.com/office/officeart/2024/layout/BulletTimeline#1"/>
    <dgm:cxn modelId="{2BE84D0F-25F0-4539-9D91-1D971416013E}" srcId="{92BD3769-B3D5-4062-90C6-E7375A0A1F4D}" destId="{D21C77B0-15F8-4018-8C4E-916266088CC6}" srcOrd="0" destOrd="0" parTransId="{F1A6194A-F0F9-4975-B3E6-47F9A45C641B}" sibTransId="{965FCD80-DDE6-4101-A138-E52C17903CFE}"/>
    <dgm:cxn modelId="{D2EADA0F-2B26-4B26-A304-8D7C3654DF4F}" type="presOf" srcId="{1B367AD9-6E23-4812-87EA-03ED3ED1F1AD}" destId="{729EB683-05A8-4A48-95AB-E94EFB9802CC}" srcOrd="0" destOrd="0" presId="urn:microsoft.com/office/officeart/2024/layout/BulletTimeline#1"/>
    <dgm:cxn modelId="{BAE8AF1C-49A7-4356-A9BD-DBEB847BDBAC}" type="presOf" srcId="{5C05677A-A9BB-44E1-9442-B4DD24D4D3A9}" destId="{3D6287AD-7A84-46A7-89DC-6C24AE336F80}" srcOrd="0" destOrd="0" presId="urn:microsoft.com/office/officeart/2024/layout/BulletTimeline#1"/>
    <dgm:cxn modelId="{DFF0CF1C-1702-4CFA-8307-BA2EAD28D20C}" srcId="{E623C18C-EDBF-438F-817F-DA19B53A3AE3}" destId="{798FC604-AC4C-4F94-81A3-5BDBC86243AB}" srcOrd="0" destOrd="0" parTransId="{2A399F0C-1C23-44A2-8CDD-053ECF781367}" sibTransId="{89E688DF-DD8A-47F4-8073-6E88F8C6E8A5}"/>
    <dgm:cxn modelId="{8A3E561D-31BE-4108-92F8-60BF46B5D488}" srcId="{C7E1550F-D83F-4DA5-B1F5-4957A3C95F24}" destId="{889FC0DF-4E00-4B75-A3FD-E1C67A3C3D62}" srcOrd="0" destOrd="0" parTransId="{B68A8C6E-1F07-47B6-AF35-C3331903592A}" sibTransId="{15C4E050-722C-41E5-B31C-F1D0CAEA6583}"/>
    <dgm:cxn modelId="{1CA6B523-DCDC-4248-9FD5-88AF22B26BA3}" type="presOf" srcId="{9E2DC98D-B618-4891-9F0C-26163A9369BE}" destId="{61161D16-C602-497B-B392-CB5F163DE10F}" srcOrd="0" destOrd="0" presId="urn:microsoft.com/office/officeart/2024/layout/BulletTimeline#1"/>
    <dgm:cxn modelId="{C918A43D-6B4A-4086-8C04-3533ABA15FC8}" type="presOf" srcId="{889FC0DF-4E00-4B75-A3FD-E1C67A3C3D62}" destId="{7D3CCB29-350F-4CE8-8459-D1C2AAE13CAE}" srcOrd="0" destOrd="0" presId="urn:microsoft.com/office/officeart/2024/layout/BulletTimeline#1"/>
    <dgm:cxn modelId="{68DED95D-7DC9-4C07-9314-5B06A0184E97}" type="presOf" srcId="{92BD3769-B3D5-4062-90C6-E7375A0A1F4D}" destId="{DC6DAB7F-1C8D-4582-90AF-7D7983C02749}" srcOrd="0" destOrd="0" presId="urn:microsoft.com/office/officeart/2024/layout/BulletTimeline#1"/>
    <dgm:cxn modelId="{BE946E42-1C2F-4D77-8BEB-A7083335EE14}" type="presOf" srcId="{7F2BFECF-E547-48E6-A035-39413D3ABCFA}" destId="{1D0178A8-AAEE-4CDA-9E41-ABE3DC72B78D}" srcOrd="0" destOrd="0" presId="urn:microsoft.com/office/officeart/2024/layout/BulletTimeline#1"/>
    <dgm:cxn modelId="{6B227C63-360C-4E34-8423-3D8A2E3EC008}" type="presOf" srcId="{C8D77857-CC37-4A93-AE3E-DB8103F51D15}" destId="{E869E1B5-E9B7-4099-B3EA-82B42543E87E}" srcOrd="0" destOrd="0" presId="urn:microsoft.com/office/officeart/2024/layout/BulletTimeline#1"/>
    <dgm:cxn modelId="{08FE8963-C7ED-4E72-8FE2-A443CB1542E0}" srcId="{9E2DC98D-B618-4891-9F0C-26163A9369BE}" destId="{7F2BFECF-E547-48E6-A035-39413D3ABCFA}" srcOrd="0" destOrd="0" parTransId="{CCA303B4-87E6-4E89-A62E-1B20E430AE2A}" sibTransId="{256A1A0E-B6D1-4466-8C21-EB2B5EDBFBC3}"/>
    <dgm:cxn modelId="{B3712747-8EDE-4F58-81C1-241C14C59270}" type="presOf" srcId="{6D1A42AD-A836-48FA-9F63-E936281BC567}" destId="{E5BE94FD-BAF2-415C-AAE5-D3F44D9072F2}" srcOrd="0" destOrd="0" presId="urn:microsoft.com/office/officeart/2024/layout/BulletTimeline#1"/>
    <dgm:cxn modelId="{35F07A49-C7D6-48E8-A681-76A101BF310E}" srcId="{889FC0DF-4E00-4B75-A3FD-E1C67A3C3D62}" destId="{5C05677A-A9BB-44E1-9442-B4DD24D4D3A9}" srcOrd="0" destOrd="0" parTransId="{450A9860-57EE-4B2F-8895-F125CE7931DA}" sibTransId="{6BF5FAF3-E928-4A03-A3AF-F2F7D541C5D3}"/>
    <dgm:cxn modelId="{7AFC784C-CF46-4B63-873A-90FD47E19F61}" type="presOf" srcId="{C7E1550F-D83F-4DA5-B1F5-4957A3C95F24}" destId="{AD6A3598-3617-4217-8707-081A4DC4FFE3}" srcOrd="0" destOrd="0" presId="urn:microsoft.com/office/officeart/2024/layout/BulletTimeline#1"/>
    <dgm:cxn modelId="{0A553F54-5693-48B9-AF0A-0BA87EC26F07}" srcId="{C7E1550F-D83F-4DA5-B1F5-4957A3C95F24}" destId="{BD0A77BE-A546-451B-99CC-1611C4EA6C07}" srcOrd="4" destOrd="0" parTransId="{D8F51E0D-20AA-415D-8B1D-0823BF1AB023}" sibTransId="{AD79E101-A154-4F82-B91B-036A389737F9}"/>
    <dgm:cxn modelId="{29D3F175-FDC9-486F-9D8E-A04EE4CB3E47}" srcId="{C8D77857-CC37-4A93-AE3E-DB8103F51D15}" destId="{6D1A42AD-A836-48FA-9F63-E936281BC567}" srcOrd="0" destOrd="0" parTransId="{B2ABC207-8EB2-452C-A310-549E99C4CD2B}" sibTransId="{9D175C81-59FF-4D13-AF7E-43DB102AC58A}"/>
    <dgm:cxn modelId="{B132FE7B-C9ED-419F-96CD-490DEE8D129B}" srcId="{C7E1550F-D83F-4DA5-B1F5-4957A3C95F24}" destId="{C8D77857-CC37-4A93-AE3E-DB8103F51D15}" srcOrd="1" destOrd="0" parTransId="{6F15A3B2-3875-4FD9-BAE3-EC44C7E957EF}" sibTransId="{EFCB5501-16DE-4306-A38A-0777908CC4E9}"/>
    <dgm:cxn modelId="{C199B17E-9F1A-4C72-A71C-1B35BFFE3D84}" srcId="{C7E1550F-D83F-4DA5-B1F5-4957A3C95F24}" destId="{E623C18C-EDBF-438F-817F-DA19B53A3AE3}" srcOrd="5" destOrd="0" parTransId="{BA63EF4E-BDDF-4829-B329-D019499D87F5}" sibTransId="{909A4780-E53F-4EA0-BC64-64DA9FE3881C}"/>
    <dgm:cxn modelId="{7AA0BA8D-A95D-42B5-939A-1B307C4B77BA}" srcId="{BD0A77BE-A546-451B-99CC-1611C4EA6C07}" destId="{26C78636-B1E8-449C-8475-6ED671856F74}" srcOrd="1" destOrd="0" parTransId="{04E308BB-FBB7-4AC3-B9A9-53914B45E671}" sibTransId="{C4D85BEB-2EC3-4A95-AC36-55DB9F6C02D4}"/>
    <dgm:cxn modelId="{9B5D6292-CF64-4C91-B7F4-EAC127A9FA58}" type="presOf" srcId="{BD0A77BE-A546-451B-99CC-1611C4EA6C07}" destId="{EEA42FC8-674F-48D3-A033-77D2F73B2A7D}" srcOrd="0" destOrd="0" presId="urn:microsoft.com/office/officeart/2024/layout/BulletTimeline#1"/>
    <dgm:cxn modelId="{1053EDA5-B060-4E38-8196-22B7480BD937}" srcId="{C7E1550F-D83F-4DA5-B1F5-4957A3C95F24}" destId="{92BD3769-B3D5-4062-90C6-E7375A0A1F4D}" srcOrd="3" destOrd="0" parTransId="{3BD0BFC0-746D-466C-B886-D7FE4B7AE2DB}" sibTransId="{890D8192-C02F-430D-8A24-43370A3AEB48}"/>
    <dgm:cxn modelId="{DF6043BE-649C-4EA4-95DD-B56EC4F34A8B}" srcId="{1B367AD9-6E23-4812-87EA-03ED3ED1F1AD}" destId="{C48813B6-1AD2-4467-A5BE-5798A6C1DD81}" srcOrd="0" destOrd="0" parTransId="{5DAEFF1E-942D-4389-BA93-4F16C611DA56}" sibTransId="{93D215F0-E120-4D0A-B50D-0BC8E6773785}"/>
    <dgm:cxn modelId="{1034BDC3-3956-49BD-A6C8-C7B2201F84C7}" srcId="{C7E1550F-D83F-4DA5-B1F5-4957A3C95F24}" destId="{9E2DC98D-B618-4891-9F0C-26163A9369BE}" srcOrd="2" destOrd="0" parTransId="{7CBE5C05-16EA-4497-A530-03EB597F2D3F}" sibTransId="{7D123647-E916-4D79-BFE0-E4EFEF5DC270}"/>
    <dgm:cxn modelId="{E95BF5CA-C1DA-4F43-9EA1-A74AAE662474}" type="presOf" srcId="{C48813B6-1AD2-4467-A5BE-5798A6C1DD81}" destId="{8802282B-7762-4E0A-A6B4-C5E4D09A1832}" srcOrd="0" destOrd="0" presId="urn:microsoft.com/office/officeart/2024/layout/BulletTimeline#1"/>
    <dgm:cxn modelId="{116480D6-3CA4-43BB-B62D-FEFBECCC72EF}" type="presOf" srcId="{26C78636-B1E8-449C-8475-6ED671856F74}" destId="{032A8B40-C722-4A88-9A57-A68947C21C49}" srcOrd="0" destOrd="1" presId="urn:microsoft.com/office/officeart/2024/layout/BulletTimeline#1"/>
    <dgm:cxn modelId="{F09D06D9-8B31-4FCF-9228-44D53362A448}" type="presOf" srcId="{E617AD64-F921-4349-96DF-B3DC503BCE86}" destId="{032A8B40-C722-4A88-9A57-A68947C21C49}" srcOrd="0" destOrd="0" presId="urn:microsoft.com/office/officeart/2024/layout/BulletTimeline#1"/>
    <dgm:cxn modelId="{AABAF4EB-532F-465F-BFBA-0989092CDE63}" type="presOf" srcId="{E623C18C-EDBF-438F-817F-DA19B53A3AE3}" destId="{F2B9BF18-4E3E-4797-8EE9-DEB6BE23940C}" srcOrd="0" destOrd="0" presId="urn:microsoft.com/office/officeart/2024/layout/BulletTimeline#1"/>
    <dgm:cxn modelId="{59253CEF-DC11-48CB-982D-C9DB20FD9368}" srcId="{BD0A77BE-A546-451B-99CC-1611C4EA6C07}" destId="{E617AD64-F921-4349-96DF-B3DC503BCE86}" srcOrd="0" destOrd="0" parTransId="{A1C6E22E-5B4D-4439-9D31-0E94762D82FF}" sibTransId="{F3E6B42B-D1C8-4043-9F0E-B12976B5B10F}"/>
    <dgm:cxn modelId="{A10089EF-A35E-4670-84B3-A7E3313A2E16}" srcId="{C7E1550F-D83F-4DA5-B1F5-4957A3C95F24}" destId="{1B367AD9-6E23-4812-87EA-03ED3ED1F1AD}" srcOrd="6" destOrd="0" parTransId="{1C80715B-3AD5-4228-8807-EB2DA8836C6D}" sibTransId="{F6B2B616-57B0-4839-9FB6-AADE59385B31}"/>
    <dgm:cxn modelId="{6E26294A-BD0A-455B-BDC7-61129293D909}" type="presParOf" srcId="{AD6A3598-3617-4217-8707-081A4DC4FFE3}" destId="{C3809AC9-BD22-40EB-95F1-D31B6E70D0E8}" srcOrd="0" destOrd="0" presId="urn:microsoft.com/office/officeart/2024/layout/BulletTimeline#1"/>
    <dgm:cxn modelId="{6907BBFF-49A6-467F-8984-48B4D3F8A8A3}" type="presParOf" srcId="{C3809AC9-BD22-40EB-95F1-D31B6E70D0E8}" destId="{ADFE9846-F1D5-41FA-A6E2-ECF543AC3831}" srcOrd="0" destOrd="0" presId="urn:microsoft.com/office/officeart/2024/layout/BulletTimeline#1"/>
    <dgm:cxn modelId="{A7E8C439-B358-482B-9D51-5E859CDD01C4}" type="presParOf" srcId="{C3809AC9-BD22-40EB-95F1-D31B6E70D0E8}" destId="{44FDA826-610A-4C82-AFA4-E182E8E95D12}" srcOrd="1" destOrd="0" presId="urn:microsoft.com/office/officeart/2024/layout/BulletTimeline#1"/>
    <dgm:cxn modelId="{A3604562-39E4-464B-B300-19AFEF65B12F}" type="presParOf" srcId="{AD6A3598-3617-4217-8707-081A4DC4FFE3}" destId="{AD013067-8A31-4F43-B8B4-A9D53884338A}" srcOrd="1" destOrd="0" presId="urn:microsoft.com/office/officeart/2024/layout/BulletTimeline#1"/>
    <dgm:cxn modelId="{B729E982-DE71-4DDD-97E9-436FF1553FD4}" type="presParOf" srcId="{AD013067-8A31-4F43-B8B4-A9D53884338A}" destId="{F093B86E-FEE9-4BE5-9881-576875813CE4}" srcOrd="0" destOrd="0" presId="urn:microsoft.com/office/officeart/2024/layout/BulletTimeline#1"/>
    <dgm:cxn modelId="{57C2D520-15ED-45CF-8B7C-238059666D68}" type="presParOf" srcId="{F093B86E-FEE9-4BE5-9881-576875813CE4}" destId="{EB4C768D-09EB-4570-8CED-6CCE208C7689}" srcOrd="0" destOrd="0" presId="urn:microsoft.com/office/officeart/2024/layout/BulletTimeline#1"/>
    <dgm:cxn modelId="{09185E0C-01C5-4BFD-866F-E71395F5EAF0}" type="presParOf" srcId="{EB4C768D-09EB-4570-8CED-6CCE208C7689}" destId="{872E1BB1-3400-4733-B02C-0D398F5999C4}" srcOrd="0" destOrd="0" presId="urn:microsoft.com/office/officeart/2024/layout/BulletTimeline#1"/>
    <dgm:cxn modelId="{5C15DF6B-88DC-4506-9010-DF1957E30B3F}" type="presParOf" srcId="{EB4C768D-09EB-4570-8CED-6CCE208C7689}" destId="{8679B44C-6DEB-4E5F-A1BE-DD2229AC4FBD}" srcOrd="1" destOrd="0" presId="urn:microsoft.com/office/officeart/2024/layout/BulletTimeline#1"/>
    <dgm:cxn modelId="{A8CE44EC-492A-4CA1-B616-B23FDE4FC893}" type="presParOf" srcId="{F093B86E-FEE9-4BE5-9881-576875813CE4}" destId="{3D6287AD-7A84-46A7-89DC-6C24AE336F80}" srcOrd="1" destOrd="0" presId="urn:microsoft.com/office/officeart/2024/layout/BulletTimeline#1"/>
    <dgm:cxn modelId="{32BA3531-7658-450D-AB7B-88E18D96FA26}" type="presParOf" srcId="{F093B86E-FEE9-4BE5-9881-576875813CE4}" destId="{7D3CCB29-350F-4CE8-8459-D1C2AAE13CAE}" srcOrd="2" destOrd="0" presId="urn:microsoft.com/office/officeart/2024/layout/BulletTimeline#1"/>
    <dgm:cxn modelId="{D75E8840-4C89-4F75-87B2-00555006521B}" type="presParOf" srcId="{F093B86E-FEE9-4BE5-9881-576875813CE4}" destId="{46884818-7715-4500-881B-C609953F96DC}" srcOrd="3" destOrd="0" presId="urn:microsoft.com/office/officeart/2024/layout/BulletTimeline#1"/>
    <dgm:cxn modelId="{0562A408-88FE-4DD9-A896-D56536640AC3}" type="presParOf" srcId="{F093B86E-FEE9-4BE5-9881-576875813CE4}" destId="{D9148B19-4F84-4D6B-B65E-81F68E60AF4B}" srcOrd="4" destOrd="0" presId="urn:microsoft.com/office/officeart/2024/layout/BulletTimeline#1"/>
    <dgm:cxn modelId="{66CE10E1-7A3C-40E7-AA68-50807EEF3D0C}" type="presParOf" srcId="{D9148B19-4F84-4D6B-B65E-81F68E60AF4B}" destId="{270A7B9E-0306-4DF3-9BF4-361F1CD50D4F}" srcOrd="0" destOrd="0" presId="urn:microsoft.com/office/officeart/2024/layout/BulletTimeline#1"/>
    <dgm:cxn modelId="{B21A8560-77E3-450D-99AB-D18C01BEDDF1}" type="presParOf" srcId="{F093B86E-FEE9-4BE5-9881-576875813CE4}" destId="{6EFD0BDF-005B-495F-803A-B078BD551160}" srcOrd="5" destOrd="0" presId="urn:microsoft.com/office/officeart/2024/layout/BulletTimeline#1"/>
    <dgm:cxn modelId="{01EC08A9-868F-41DE-8127-A7F4C57E4566}" type="presParOf" srcId="{AD013067-8A31-4F43-B8B4-A9D53884338A}" destId="{4AF78790-0032-4B45-B632-E6FB0329CE97}" srcOrd="1" destOrd="0" presId="urn:microsoft.com/office/officeart/2024/layout/BulletTimeline#1"/>
    <dgm:cxn modelId="{CB9D24AE-1AA6-46F7-86DF-8EFECD0F9C10}" type="presParOf" srcId="{AD013067-8A31-4F43-B8B4-A9D53884338A}" destId="{3A24F099-A4DC-449B-9C7C-F982923DBAA0}" srcOrd="2" destOrd="0" presId="urn:microsoft.com/office/officeart/2024/layout/BulletTimeline#1"/>
    <dgm:cxn modelId="{6D3FF5F6-4228-446E-B0E3-513AF7753E01}" type="presParOf" srcId="{3A24F099-A4DC-449B-9C7C-F982923DBAA0}" destId="{13682AFA-43BE-4B38-B99A-E07B8EB8D2A0}" srcOrd="0" destOrd="0" presId="urn:microsoft.com/office/officeart/2024/layout/BulletTimeline#1"/>
    <dgm:cxn modelId="{0D3F1B0C-F2A2-40C2-8C19-5F0632B3ACCE}" type="presParOf" srcId="{13682AFA-43BE-4B38-B99A-E07B8EB8D2A0}" destId="{0F90E9D5-E89A-417B-9847-ACD8BCDB2CA6}" srcOrd="0" destOrd="0" presId="urn:microsoft.com/office/officeart/2024/layout/BulletTimeline#1"/>
    <dgm:cxn modelId="{F58D1B0E-377E-40B6-867B-3F4DDF1E5063}" type="presParOf" srcId="{13682AFA-43BE-4B38-B99A-E07B8EB8D2A0}" destId="{E236BA9C-CC80-418B-A704-F1B0F19C32D1}" srcOrd="1" destOrd="0" presId="urn:microsoft.com/office/officeart/2024/layout/BulletTimeline#1"/>
    <dgm:cxn modelId="{6EDA7DCE-8DDA-4934-91A3-A8DF6986D101}" type="presParOf" srcId="{3A24F099-A4DC-449B-9C7C-F982923DBAA0}" destId="{E5BE94FD-BAF2-415C-AAE5-D3F44D9072F2}" srcOrd="1" destOrd="0" presId="urn:microsoft.com/office/officeart/2024/layout/BulletTimeline#1"/>
    <dgm:cxn modelId="{0B3D41E0-1EDE-4A9A-A7FA-D7333F6D8EBD}" type="presParOf" srcId="{3A24F099-A4DC-449B-9C7C-F982923DBAA0}" destId="{E869E1B5-E9B7-4099-B3EA-82B42543E87E}" srcOrd="2" destOrd="0" presId="urn:microsoft.com/office/officeart/2024/layout/BulletTimeline#1"/>
    <dgm:cxn modelId="{316AC437-E871-498F-B2EE-0EC89D3CA3BF}" type="presParOf" srcId="{3A24F099-A4DC-449B-9C7C-F982923DBAA0}" destId="{F366CAAB-D6B9-472D-A8B1-430CBD1EE6A5}" srcOrd="3" destOrd="0" presId="urn:microsoft.com/office/officeart/2024/layout/BulletTimeline#1"/>
    <dgm:cxn modelId="{8A2EE865-AFAF-4F26-A3A2-E7E49E567400}" type="presParOf" srcId="{3A24F099-A4DC-449B-9C7C-F982923DBAA0}" destId="{12568976-C59D-4DEC-B5FA-558E9B85F78C}" srcOrd="4" destOrd="0" presId="urn:microsoft.com/office/officeart/2024/layout/BulletTimeline#1"/>
    <dgm:cxn modelId="{A15A847C-A42D-4B2E-B3F2-091D719EEAC9}" type="presParOf" srcId="{12568976-C59D-4DEC-B5FA-558E9B85F78C}" destId="{9EC1B4E7-BC01-4252-99FC-39811A791B8A}" srcOrd="0" destOrd="0" presId="urn:microsoft.com/office/officeart/2024/layout/BulletTimeline#1"/>
    <dgm:cxn modelId="{7FD9A949-2E8B-4B5E-B0D7-8452586B5A51}" type="presParOf" srcId="{3A24F099-A4DC-449B-9C7C-F982923DBAA0}" destId="{08139487-250A-461A-B2A1-39C8D1A522E4}" srcOrd="5" destOrd="0" presId="urn:microsoft.com/office/officeart/2024/layout/BulletTimeline#1"/>
    <dgm:cxn modelId="{BF57077D-EFCD-4C37-B4DF-F771CDC48F97}" type="presParOf" srcId="{AD013067-8A31-4F43-B8B4-A9D53884338A}" destId="{02ACFCB9-2BB2-442C-AC93-EF92068C2CBE}" srcOrd="3" destOrd="0" presId="urn:microsoft.com/office/officeart/2024/layout/BulletTimeline#1"/>
    <dgm:cxn modelId="{0483272D-90B7-4C13-B98C-54AB458461D2}" type="presParOf" srcId="{AD013067-8A31-4F43-B8B4-A9D53884338A}" destId="{660D76C8-F182-43B3-BBBD-C2C28C5DC66D}" srcOrd="4" destOrd="0" presId="urn:microsoft.com/office/officeart/2024/layout/BulletTimeline#1"/>
    <dgm:cxn modelId="{24F48632-A679-4D4C-802E-EB40DD977DDA}" type="presParOf" srcId="{660D76C8-F182-43B3-BBBD-C2C28C5DC66D}" destId="{78B49E1A-40E3-48C4-B422-2DEEEF9846C0}" srcOrd="0" destOrd="0" presId="urn:microsoft.com/office/officeart/2024/layout/BulletTimeline#1"/>
    <dgm:cxn modelId="{6C36DBCE-726B-4BD1-9DFB-332248537823}" type="presParOf" srcId="{78B49E1A-40E3-48C4-B422-2DEEEF9846C0}" destId="{05CCAE9A-2590-4EF9-9307-9234264F39CD}" srcOrd="0" destOrd="0" presId="urn:microsoft.com/office/officeart/2024/layout/BulletTimeline#1"/>
    <dgm:cxn modelId="{857BFBDF-AFD4-4F49-905E-E710A4E330C4}" type="presParOf" srcId="{78B49E1A-40E3-48C4-B422-2DEEEF9846C0}" destId="{D68E3DAF-C80D-459C-ACBA-B849BFF4170F}" srcOrd="1" destOrd="0" presId="urn:microsoft.com/office/officeart/2024/layout/BulletTimeline#1"/>
    <dgm:cxn modelId="{7D02BCFC-A8CD-489C-A7BB-7A7D76911310}" type="presParOf" srcId="{660D76C8-F182-43B3-BBBD-C2C28C5DC66D}" destId="{1D0178A8-AAEE-4CDA-9E41-ABE3DC72B78D}" srcOrd="1" destOrd="0" presId="urn:microsoft.com/office/officeart/2024/layout/BulletTimeline#1"/>
    <dgm:cxn modelId="{DFB5B09A-DAE0-468F-869A-082C1EDECFF5}" type="presParOf" srcId="{660D76C8-F182-43B3-BBBD-C2C28C5DC66D}" destId="{61161D16-C602-497B-B392-CB5F163DE10F}" srcOrd="2" destOrd="0" presId="urn:microsoft.com/office/officeart/2024/layout/BulletTimeline#1"/>
    <dgm:cxn modelId="{B259D912-53CB-46C9-B88A-B95E3D007055}" type="presParOf" srcId="{660D76C8-F182-43B3-BBBD-C2C28C5DC66D}" destId="{0096B32F-7931-4F71-ABF9-F092EEC5B480}" srcOrd="3" destOrd="0" presId="urn:microsoft.com/office/officeart/2024/layout/BulletTimeline#1"/>
    <dgm:cxn modelId="{DBE3D346-6AA2-43FC-B4F4-9D18D457D74E}" type="presParOf" srcId="{660D76C8-F182-43B3-BBBD-C2C28C5DC66D}" destId="{5917FFC7-B01F-4EB3-B32F-D74E95665DFB}" srcOrd="4" destOrd="0" presId="urn:microsoft.com/office/officeart/2024/layout/BulletTimeline#1"/>
    <dgm:cxn modelId="{0DF91E67-D9CB-4E73-98D0-48023D86D9FD}" type="presParOf" srcId="{5917FFC7-B01F-4EB3-B32F-D74E95665DFB}" destId="{ADF01C89-3A2D-49BC-9794-705AADD1BD3E}" srcOrd="0" destOrd="0" presId="urn:microsoft.com/office/officeart/2024/layout/BulletTimeline#1"/>
    <dgm:cxn modelId="{968414CD-CC35-40D4-8C02-A73C4F4C86B6}" type="presParOf" srcId="{660D76C8-F182-43B3-BBBD-C2C28C5DC66D}" destId="{C8B1CD1B-1642-4F00-A1C8-B13555EC1A71}" srcOrd="5" destOrd="0" presId="urn:microsoft.com/office/officeart/2024/layout/BulletTimeline#1"/>
    <dgm:cxn modelId="{2EB44012-384C-4CAA-B452-725C7645F1D5}" type="presParOf" srcId="{AD013067-8A31-4F43-B8B4-A9D53884338A}" destId="{DB399463-750F-4B6F-B51B-18563E7EAA15}" srcOrd="5" destOrd="0" presId="urn:microsoft.com/office/officeart/2024/layout/BulletTimeline#1"/>
    <dgm:cxn modelId="{FA86BDD1-4EFE-4788-9472-84210297195D}" type="presParOf" srcId="{AD013067-8A31-4F43-B8B4-A9D53884338A}" destId="{C0558DDE-5323-40DA-AC1C-648AB7E72AF5}" srcOrd="6" destOrd="0" presId="urn:microsoft.com/office/officeart/2024/layout/BulletTimeline#1"/>
    <dgm:cxn modelId="{2396DE71-2145-418D-A150-891159B683EB}" type="presParOf" srcId="{C0558DDE-5323-40DA-AC1C-648AB7E72AF5}" destId="{6558353E-5A7E-489E-8800-08676288A65C}" srcOrd="0" destOrd="0" presId="urn:microsoft.com/office/officeart/2024/layout/BulletTimeline#1"/>
    <dgm:cxn modelId="{27312FF7-3701-425E-A23A-B1F2E45D98A3}" type="presParOf" srcId="{6558353E-5A7E-489E-8800-08676288A65C}" destId="{5F82DAA0-D982-4FE0-B376-F629A56B6EDF}" srcOrd="0" destOrd="0" presId="urn:microsoft.com/office/officeart/2024/layout/BulletTimeline#1"/>
    <dgm:cxn modelId="{AD5B7F22-77F7-41A9-AAAA-CC975F82383E}" type="presParOf" srcId="{6558353E-5A7E-489E-8800-08676288A65C}" destId="{2DC68A92-84F6-4041-938E-ECD9EACB2B4F}" srcOrd="1" destOrd="0" presId="urn:microsoft.com/office/officeart/2024/layout/BulletTimeline#1"/>
    <dgm:cxn modelId="{312B761E-0E27-4E10-840C-3FE2EBE49D5B}" type="presParOf" srcId="{C0558DDE-5323-40DA-AC1C-648AB7E72AF5}" destId="{B62FAC3D-076D-496C-9EBF-519738959016}" srcOrd="1" destOrd="0" presId="urn:microsoft.com/office/officeart/2024/layout/BulletTimeline#1"/>
    <dgm:cxn modelId="{35BCA111-8093-4AF6-8A83-531A8E1D6416}" type="presParOf" srcId="{C0558DDE-5323-40DA-AC1C-648AB7E72AF5}" destId="{DC6DAB7F-1C8D-4582-90AF-7D7983C02749}" srcOrd="2" destOrd="0" presId="urn:microsoft.com/office/officeart/2024/layout/BulletTimeline#1"/>
    <dgm:cxn modelId="{059B335A-F1AA-4B24-A847-FE797E92EC38}" type="presParOf" srcId="{C0558DDE-5323-40DA-AC1C-648AB7E72AF5}" destId="{B2400971-5A86-408D-B38D-6ED64915E8D8}" srcOrd="3" destOrd="0" presId="urn:microsoft.com/office/officeart/2024/layout/BulletTimeline#1"/>
    <dgm:cxn modelId="{BEA5B2B4-89CA-401E-9880-E1AE13D934CD}" type="presParOf" srcId="{C0558DDE-5323-40DA-AC1C-648AB7E72AF5}" destId="{5C7E9517-B691-4B61-A186-352C86BB9E28}" srcOrd="4" destOrd="0" presId="urn:microsoft.com/office/officeart/2024/layout/BulletTimeline#1"/>
    <dgm:cxn modelId="{C316611A-2EF1-487E-9090-7445CC2C49D8}" type="presParOf" srcId="{5C7E9517-B691-4B61-A186-352C86BB9E28}" destId="{3394F76F-4E27-4582-AE19-0396999B21D4}" srcOrd="0" destOrd="0" presId="urn:microsoft.com/office/officeart/2024/layout/BulletTimeline#1"/>
    <dgm:cxn modelId="{E2C59883-E758-40E7-88E5-2ADB2BCBF735}" type="presParOf" srcId="{C0558DDE-5323-40DA-AC1C-648AB7E72AF5}" destId="{241B6DA4-4691-4A93-B36F-761DF17DB397}" srcOrd="5" destOrd="0" presId="urn:microsoft.com/office/officeart/2024/layout/BulletTimeline#1"/>
    <dgm:cxn modelId="{016B5603-437B-43DE-AF51-EA6CE82C7073}" type="presParOf" srcId="{AD013067-8A31-4F43-B8B4-A9D53884338A}" destId="{635204EE-CE5A-4613-A780-D84516FA9CCA}" srcOrd="7" destOrd="0" presId="urn:microsoft.com/office/officeart/2024/layout/BulletTimeline#1"/>
    <dgm:cxn modelId="{5A031546-5C3E-4AC1-9EF7-E36E9FF7FE8D}" type="presParOf" srcId="{AD013067-8A31-4F43-B8B4-A9D53884338A}" destId="{B9B32BD3-B8ED-490D-B02E-211FBB98628B}" srcOrd="8" destOrd="0" presId="urn:microsoft.com/office/officeart/2024/layout/BulletTimeline#1"/>
    <dgm:cxn modelId="{849A5BD7-4D71-4C56-8DAC-81FBEC2CAD69}" type="presParOf" srcId="{B9B32BD3-B8ED-490D-B02E-211FBB98628B}" destId="{0934EBA2-E078-4196-A12E-4CFCA04C92BE}" srcOrd="0" destOrd="0" presId="urn:microsoft.com/office/officeart/2024/layout/BulletTimeline#1"/>
    <dgm:cxn modelId="{0A0232F1-555F-42E9-AD60-4B68E29EA685}" type="presParOf" srcId="{0934EBA2-E078-4196-A12E-4CFCA04C92BE}" destId="{6ECA6AFB-DA32-4846-9219-77EE29C202B4}" srcOrd="0" destOrd="0" presId="urn:microsoft.com/office/officeart/2024/layout/BulletTimeline#1"/>
    <dgm:cxn modelId="{3AF7186B-F03C-44DD-8A94-7AA567BA81B1}" type="presParOf" srcId="{0934EBA2-E078-4196-A12E-4CFCA04C92BE}" destId="{A4C43657-58C7-41A8-9515-1D95597475A5}" srcOrd="1" destOrd="0" presId="urn:microsoft.com/office/officeart/2024/layout/BulletTimeline#1"/>
    <dgm:cxn modelId="{EE40A3CD-D1FC-4D98-B61F-58294614B61A}" type="presParOf" srcId="{B9B32BD3-B8ED-490D-B02E-211FBB98628B}" destId="{032A8B40-C722-4A88-9A57-A68947C21C49}" srcOrd="1" destOrd="0" presId="urn:microsoft.com/office/officeart/2024/layout/BulletTimeline#1"/>
    <dgm:cxn modelId="{0987EB08-219D-4834-B0D1-ABC528BFDBA4}" type="presParOf" srcId="{B9B32BD3-B8ED-490D-B02E-211FBB98628B}" destId="{EEA42FC8-674F-48D3-A033-77D2F73B2A7D}" srcOrd="2" destOrd="0" presId="urn:microsoft.com/office/officeart/2024/layout/BulletTimeline#1"/>
    <dgm:cxn modelId="{170EFD06-8FEF-432D-8B8A-13FEE63AF40E}" type="presParOf" srcId="{B9B32BD3-B8ED-490D-B02E-211FBB98628B}" destId="{7BC15AEA-93D6-4CDA-9B1B-3696973D07DB}" srcOrd="3" destOrd="0" presId="urn:microsoft.com/office/officeart/2024/layout/BulletTimeline#1"/>
    <dgm:cxn modelId="{9F043F65-D279-4CB6-B86E-00F2992F2CC1}" type="presParOf" srcId="{B9B32BD3-B8ED-490D-B02E-211FBB98628B}" destId="{0B9DE24B-A079-400F-9CB1-4ABFDE562A5E}" srcOrd="4" destOrd="0" presId="urn:microsoft.com/office/officeart/2024/layout/BulletTimeline#1"/>
    <dgm:cxn modelId="{5165013D-5148-4ADF-B24B-47A1F7CD3213}" type="presParOf" srcId="{0B9DE24B-A079-400F-9CB1-4ABFDE562A5E}" destId="{0F231148-B24E-496F-810A-F40BCE15FADA}" srcOrd="0" destOrd="0" presId="urn:microsoft.com/office/officeart/2024/layout/BulletTimeline#1"/>
    <dgm:cxn modelId="{1DEF31B0-B4DF-47BD-92B8-B0A887033F70}" type="presParOf" srcId="{B9B32BD3-B8ED-490D-B02E-211FBB98628B}" destId="{AE2C8735-0A6B-48FB-A88D-E049DEF4DDAD}" srcOrd="5" destOrd="0" presId="urn:microsoft.com/office/officeart/2024/layout/BulletTimeline#1"/>
    <dgm:cxn modelId="{D1FC5E63-17BA-4075-B0F3-9BFE7F808AFC}" type="presParOf" srcId="{AD013067-8A31-4F43-B8B4-A9D53884338A}" destId="{184D1672-9198-43BC-96AB-7FB6E1C76032}" srcOrd="9" destOrd="0" presId="urn:microsoft.com/office/officeart/2024/layout/BulletTimeline#1"/>
    <dgm:cxn modelId="{76BC5215-2965-499A-BE08-BB0E21770756}" type="presParOf" srcId="{AD013067-8A31-4F43-B8B4-A9D53884338A}" destId="{75CC57B3-C6B2-46AB-898D-FF438CD284EA}" srcOrd="10" destOrd="0" presId="urn:microsoft.com/office/officeart/2024/layout/BulletTimeline#1"/>
    <dgm:cxn modelId="{6FECCF28-AE4C-44AB-8A69-BAF1EE6E4805}" type="presParOf" srcId="{75CC57B3-C6B2-46AB-898D-FF438CD284EA}" destId="{19491B70-EFBF-4CB7-BD2D-EE77CCDDF110}" srcOrd="0" destOrd="0" presId="urn:microsoft.com/office/officeart/2024/layout/BulletTimeline#1"/>
    <dgm:cxn modelId="{F6B4F9BA-3DDF-4563-A92F-BF718EB6F27A}" type="presParOf" srcId="{19491B70-EFBF-4CB7-BD2D-EE77CCDDF110}" destId="{F88F552E-F98A-4976-A80B-C526452A2D1C}" srcOrd="0" destOrd="0" presId="urn:microsoft.com/office/officeart/2024/layout/BulletTimeline#1"/>
    <dgm:cxn modelId="{C091168F-9B2F-4BE2-B38B-0E04BBF4D2CD}" type="presParOf" srcId="{19491B70-EFBF-4CB7-BD2D-EE77CCDDF110}" destId="{53C49D69-3867-48FF-B944-239CC050FF6B}" srcOrd="1" destOrd="0" presId="urn:microsoft.com/office/officeart/2024/layout/BulletTimeline#1"/>
    <dgm:cxn modelId="{549F5213-9A18-408D-94C1-F27D140D6126}" type="presParOf" srcId="{75CC57B3-C6B2-46AB-898D-FF438CD284EA}" destId="{EA765CB7-095F-46D2-9460-B56099842CAB}" srcOrd="1" destOrd="0" presId="urn:microsoft.com/office/officeart/2024/layout/BulletTimeline#1"/>
    <dgm:cxn modelId="{60A5B083-86E1-4350-A3CC-2D92260E7795}" type="presParOf" srcId="{75CC57B3-C6B2-46AB-898D-FF438CD284EA}" destId="{F2B9BF18-4E3E-4797-8EE9-DEB6BE23940C}" srcOrd="2" destOrd="0" presId="urn:microsoft.com/office/officeart/2024/layout/BulletTimeline#1"/>
    <dgm:cxn modelId="{FFB9F559-250D-4BCF-99D1-C9F1A7CFB11D}" type="presParOf" srcId="{75CC57B3-C6B2-46AB-898D-FF438CD284EA}" destId="{3AC0CAAA-FED5-4ACB-A066-813FF145C8CC}" srcOrd="3" destOrd="0" presId="urn:microsoft.com/office/officeart/2024/layout/BulletTimeline#1"/>
    <dgm:cxn modelId="{F30E8EEB-2CBA-4ED4-B4FD-42EFA033CC6A}" type="presParOf" srcId="{75CC57B3-C6B2-46AB-898D-FF438CD284EA}" destId="{67390158-298F-410C-B5E5-B257FE1D8D9E}" srcOrd="4" destOrd="0" presId="urn:microsoft.com/office/officeart/2024/layout/BulletTimeline#1"/>
    <dgm:cxn modelId="{649C6544-F90A-43A3-8C44-CE08DE8A2FA8}" type="presParOf" srcId="{67390158-298F-410C-B5E5-B257FE1D8D9E}" destId="{4A67314B-9C0F-461C-ADFF-CCAF3E6F1D11}" srcOrd="0" destOrd="0" presId="urn:microsoft.com/office/officeart/2024/layout/BulletTimeline#1"/>
    <dgm:cxn modelId="{A888AC17-ECBB-4853-857B-8C4D30B73A11}" type="presParOf" srcId="{75CC57B3-C6B2-46AB-898D-FF438CD284EA}" destId="{AA79CC21-71EA-40D9-B00E-B4F2EAFD476B}" srcOrd="5" destOrd="0" presId="urn:microsoft.com/office/officeart/2024/layout/BulletTimeline#1"/>
    <dgm:cxn modelId="{54B20410-C243-48BE-A8D9-DBCE89AE36D9}" type="presParOf" srcId="{AD013067-8A31-4F43-B8B4-A9D53884338A}" destId="{AA0812E1-338A-4530-9D38-92E54CABBD20}" srcOrd="11" destOrd="0" presId="urn:microsoft.com/office/officeart/2024/layout/BulletTimeline#1"/>
    <dgm:cxn modelId="{0D462357-CB71-473C-8532-960395E13797}" type="presParOf" srcId="{AD013067-8A31-4F43-B8B4-A9D53884338A}" destId="{5A8B1E2B-26AE-439A-94FA-5ABF6A44B926}" srcOrd="12" destOrd="0" presId="urn:microsoft.com/office/officeart/2024/layout/BulletTimeline#1"/>
    <dgm:cxn modelId="{548094E6-3BB8-4ADF-BD10-666D54AA24EB}" type="presParOf" srcId="{5A8B1E2B-26AE-439A-94FA-5ABF6A44B926}" destId="{DFC42503-7905-417E-AD80-8E522E3B8FEC}" srcOrd="0" destOrd="0" presId="urn:microsoft.com/office/officeart/2024/layout/BulletTimeline#1"/>
    <dgm:cxn modelId="{AC14FA95-F104-4B31-9182-13417958D9F2}" type="presParOf" srcId="{DFC42503-7905-417E-AD80-8E522E3B8FEC}" destId="{441028C5-0C12-4117-8B8C-DD66F6A1F8F8}" srcOrd="0" destOrd="0" presId="urn:microsoft.com/office/officeart/2024/layout/BulletTimeline#1"/>
    <dgm:cxn modelId="{2475809C-3968-4FE8-BF70-7CBEFE851245}" type="presParOf" srcId="{DFC42503-7905-417E-AD80-8E522E3B8FEC}" destId="{72830DAB-A730-433E-9A3C-5022422F76E0}" srcOrd="1" destOrd="0" presId="urn:microsoft.com/office/officeart/2024/layout/BulletTimeline#1"/>
    <dgm:cxn modelId="{4B86376D-3F4D-4041-BF1E-5EE235422A01}" type="presParOf" srcId="{5A8B1E2B-26AE-439A-94FA-5ABF6A44B926}" destId="{8802282B-7762-4E0A-A6B4-C5E4D09A1832}" srcOrd="1" destOrd="0" presId="urn:microsoft.com/office/officeart/2024/layout/BulletTimeline#1"/>
    <dgm:cxn modelId="{0D93F43A-EED6-442B-8892-08A83667264A}" type="presParOf" srcId="{5A8B1E2B-26AE-439A-94FA-5ABF6A44B926}" destId="{729EB683-05A8-4A48-95AB-E94EFB9802CC}" srcOrd="2" destOrd="0" presId="urn:microsoft.com/office/officeart/2024/layout/BulletTimeline#1"/>
    <dgm:cxn modelId="{5DC7EB35-127B-4D36-A448-3D254AB8F5A9}" type="presParOf" srcId="{5A8B1E2B-26AE-439A-94FA-5ABF6A44B926}" destId="{AC63734A-C2D6-4EAE-929E-F3B2942B9382}" srcOrd="3" destOrd="0" presId="urn:microsoft.com/office/officeart/2024/layout/BulletTimeline#1"/>
    <dgm:cxn modelId="{757DEFEF-9CD8-4914-BB66-F5F68F31B425}" type="presParOf" srcId="{5A8B1E2B-26AE-439A-94FA-5ABF6A44B926}" destId="{A4A26D50-D069-4945-B568-045C6CA2EE48}" srcOrd="4" destOrd="0" presId="urn:microsoft.com/office/officeart/2024/layout/BulletTimeline#1"/>
    <dgm:cxn modelId="{9CB8F2B9-A139-4FD9-B21E-6E96ECC365D2}" type="presParOf" srcId="{A4A26D50-D069-4945-B568-045C6CA2EE48}" destId="{E42BE610-D5AB-493E-83C8-843EE5A7B373}" srcOrd="0" destOrd="0" presId="urn:microsoft.com/office/officeart/2024/layout/BulletTimeline#1"/>
    <dgm:cxn modelId="{A6B9E89F-FF56-4A8C-AD0C-BF2175DE7247}" type="presParOf" srcId="{5A8B1E2B-26AE-439A-94FA-5ABF6A44B926}" destId="{6153153C-AB54-4511-A9AF-9657C7312059}" srcOrd="5" destOrd="0" presId="urn:microsoft.com/office/officeart/2024/layout/BulletTimeline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E9846-F1D5-41FA-A6E2-ECF543AC3831}">
      <dsp:nvSpPr>
        <dsp:cNvPr id="0" name=""/>
        <dsp:cNvSpPr/>
      </dsp:nvSpPr>
      <dsp:spPr>
        <a:xfrm>
          <a:off x="0" y="2433158"/>
          <a:ext cx="11649913" cy="49154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FDA826-610A-4C82-AFA4-E182E8E95D12}">
      <dsp:nvSpPr>
        <dsp:cNvPr id="0" name=""/>
        <dsp:cNvSpPr/>
      </dsp:nvSpPr>
      <dsp:spPr>
        <a:xfrm>
          <a:off x="11401771" y="2261116"/>
          <a:ext cx="294928" cy="393237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6287AD-7A84-46A7-89DC-6C24AE336F80}">
      <dsp:nvSpPr>
        <dsp:cNvPr id="0" name=""/>
        <dsp:cNvSpPr/>
      </dsp:nvSpPr>
      <dsp:spPr>
        <a:xfrm>
          <a:off x="601991" y="1120727"/>
          <a:ext cx="2322183" cy="11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50000"/>
                </a:schemeClr>
              </a:solidFill>
            </a:rPr>
            <a:t>Monday 21</a:t>
          </a:r>
          <a:br>
            <a:rPr lang="en-US" sz="1800" kern="1200" dirty="0">
              <a:solidFill>
                <a:schemeClr val="bg1">
                  <a:lumMod val="50000"/>
                </a:schemeClr>
              </a:solidFill>
            </a:rPr>
          </a:br>
          <a:r>
            <a:rPr lang="en-US" sz="1800" kern="1200" dirty="0">
              <a:solidFill>
                <a:schemeClr val="bg1">
                  <a:lumMod val="50000"/>
                </a:schemeClr>
              </a:solidFill>
            </a:rPr>
            <a:t>September</a:t>
          </a:r>
          <a:endParaRPr lang="en-GB" sz="18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601991" y="1120727"/>
        <a:ext cx="2322183" cy="1140389"/>
      </dsp:txXfrm>
    </dsp:sp>
    <dsp:sp modelId="{7D3CCB29-350F-4CE8-8459-D1C2AAE13CAE}">
      <dsp:nvSpPr>
        <dsp:cNvPr id="0" name=""/>
        <dsp:cNvSpPr/>
      </dsp:nvSpPr>
      <dsp:spPr>
        <a:xfrm>
          <a:off x="601991" y="530870"/>
          <a:ext cx="2322183" cy="589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>
              <a:solidFill>
                <a:schemeClr val="bg1">
                  <a:lumMod val="50000"/>
                </a:schemeClr>
              </a:solidFill>
            </a:rPr>
            <a:t>Checklist</a:t>
          </a:r>
          <a:br>
            <a:rPr lang="en-US" sz="2400" kern="1200" dirty="0">
              <a:solidFill>
                <a:schemeClr val="bg1">
                  <a:lumMod val="50000"/>
                </a:schemeClr>
              </a:solidFill>
            </a:rPr>
          </a:br>
          <a:r>
            <a:rPr lang="en-US" sz="2400" kern="1200" dirty="0">
              <a:solidFill>
                <a:schemeClr val="bg1">
                  <a:lumMod val="50000"/>
                </a:schemeClr>
              </a:solidFill>
            </a:rPr>
            <a:t>R</a:t>
          </a:r>
          <a:r>
            <a:rPr lang="en-GB" sz="2400" kern="1200" dirty="0" err="1">
              <a:solidFill>
                <a:schemeClr val="bg1">
                  <a:lumMod val="50000"/>
                </a:schemeClr>
              </a:solidFill>
            </a:rPr>
            <a:t>eviewed</a:t>
          </a:r>
          <a:endParaRPr lang="en-GB" sz="24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601991" y="530870"/>
        <a:ext cx="2322183" cy="589856"/>
      </dsp:txXfrm>
    </dsp:sp>
    <dsp:sp modelId="{46884818-7715-4500-881B-C609953F96DC}">
      <dsp:nvSpPr>
        <dsp:cNvPr id="0" name=""/>
        <dsp:cNvSpPr/>
      </dsp:nvSpPr>
      <dsp:spPr>
        <a:xfrm>
          <a:off x="282183" y="491547"/>
          <a:ext cx="37624" cy="19661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BE94FD-BAF2-415C-AAE5-D3F44D9072F2}">
      <dsp:nvSpPr>
        <dsp:cNvPr id="0" name=""/>
        <dsp:cNvSpPr/>
      </dsp:nvSpPr>
      <dsp:spPr>
        <a:xfrm>
          <a:off x="2064078" y="3460491"/>
          <a:ext cx="2322183" cy="92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50000"/>
                </a:schemeClr>
              </a:solidFill>
            </a:rPr>
            <a:t>Thursday 24</a:t>
          </a:r>
          <a:br>
            <a:rPr lang="en-US" sz="1800" kern="1200" dirty="0">
              <a:solidFill>
                <a:schemeClr val="bg1">
                  <a:lumMod val="50000"/>
                </a:schemeClr>
              </a:solidFill>
            </a:rPr>
          </a:br>
          <a:r>
            <a:rPr lang="en-US" sz="1800" kern="1200" dirty="0">
              <a:solidFill>
                <a:schemeClr val="bg1">
                  <a:lumMod val="50000"/>
                </a:schemeClr>
              </a:solidFill>
            </a:rPr>
            <a:t>September</a:t>
          </a:r>
          <a:endParaRPr lang="en-GB" sz="18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2064078" y="3460491"/>
        <a:ext cx="2322183" cy="924108"/>
      </dsp:txXfrm>
    </dsp:sp>
    <dsp:sp modelId="{E869E1B5-E9B7-4099-B3EA-82B42543E87E}">
      <dsp:nvSpPr>
        <dsp:cNvPr id="0" name=""/>
        <dsp:cNvSpPr/>
      </dsp:nvSpPr>
      <dsp:spPr>
        <a:xfrm>
          <a:off x="2064078" y="2850973"/>
          <a:ext cx="2322183" cy="609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>
              <a:solidFill>
                <a:schemeClr val="bg1">
                  <a:lumMod val="50000"/>
                </a:schemeClr>
              </a:solidFill>
            </a:rPr>
            <a:t>Checklist</a:t>
          </a:r>
          <a:br>
            <a:rPr lang="en-US" sz="2400" kern="1200" dirty="0">
              <a:solidFill>
                <a:schemeClr val="bg1">
                  <a:lumMod val="50000"/>
                </a:schemeClr>
              </a:solidFill>
            </a:rPr>
          </a:br>
          <a:r>
            <a:rPr lang="en-US" sz="2400" kern="1200" dirty="0" err="1">
              <a:solidFill>
                <a:schemeClr val="bg1">
                  <a:lumMod val="50000"/>
                </a:schemeClr>
              </a:solidFill>
            </a:rPr>
            <a:t>Finalised</a:t>
          </a:r>
          <a:endParaRPr lang="en-GB" sz="24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2064078" y="2850973"/>
        <a:ext cx="2322183" cy="609518"/>
      </dsp:txXfrm>
    </dsp:sp>
    <dsp:sp modelId="{F366CAAB-D6B9-472D-A8B1-430CBD1EE6A5}">
      <dsp:nvSpPr>
        <dsp:cNvPr id="0" name=""/>
        <dsp:cNvSpPr/>
      </dsp:nvSpPr>
      <dsp:spPr>
        <a:xfrm>
          <a:off x="1744270" y="2457735"/>
          <a:ext cx="37624" cy="19661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A7B9E-0306-4DF3-9BF4-361F1CD50D4F}">
      <dsp:nvSpPr>
        <dsp:cNvPr id="0" name=""/>
        <dsp:cNvSpPr/>
      </dsp:nvSpPr>
      <dsp:spPr>
        <a:xfrm>
          <a:off x="203172" y="2359911"/>
          <a:ext cx="195647" cy="1956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1B4E7-BC01-4252-99FC-39811A791B8A}">
      <dsp:nvSpPr>
        <dsp:cNvPr id="0" name=""/>
        <dsp:cNvSpPr/>
      </dsp:nvSpPr>
      <dsp:spPr>
        <a:xfrm>
          <a:off x="1665259" y="2359911"/>
          <a:ext cx="195647" cy="1956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0178A8-AAEE-4CDA-9E41-ABE3DC72B78D}">
      <dsp:nvSpPr>
        <dsp:cNvPr id="0" name=""/>
        <dsp:cNvSpPr/>
      </dsp:nvSpPr>
      <dsp:spPr>
        <a:xfrm>
          <a:off x="3526166" y="1120727"/>
          <a:ext cx="2322183" cy="11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Thursday 1</a:t>
          </a:r>
          <a:br>
            <a:rPr lang="en-US" sz="1800" kern="1200" dirty="0"/>
          </a:br>
          <a:r>
            <a:rPr lang="en-US" sz="1800" kern="1200" dirty="0"/>
            <a:t>October</a:t>
          </a:r>
          <a:endParaRPr lang="en-GB" sz="1800" kern="1200" dirty="0"/>
        </a:p>
      </dsp:txBody>
      <dsp:txXfrm>
        <a:off x="3526166" y="1120727"/>
        <a:ext cx="2322183" cy="1140389"/>
      </dsp:txXfrm>
    </dsp:sp>
    <dsp:sp modelId="{61161D16-C602-497B-B392-CB5F163DE10F}">
      <dsp:nvSpPr>
        <dsp:cNvPr id="0" name=""/>
        <dsp:cNvSpPr/>
      </dsp:nvSpPr>
      <dsp:spPr>
        <a:xfrm>
          <a:off x="3526166" y="530870"/>
          <a:ext cx="2322183" cy="589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Production Meeting</a:t>
          </a:r>
          <a:endParaRPr lang="en-GB" sz="2400" kern="1200" dirty="0"/>
        </a:p>
      </dsp:txBody>
      <dsp:txXfrm>
        <a:off x="3526166" y="530870"/>
        <a:ext cx="2322183" cy="589856"/>
      </dsp:txXfrm>
    </dsp:sp>
    <dsp:sp modelId="{0096B32F-7931-4F71-ABF9-F092EEC5B480}">
      <dsp:nvSpPr>
        <dsp:cNvPr id="0" name=""/>
        <dsp:cNvSpPr/>
      </dsp:nvSpPr>
      <dsp:spPr>
        <a:xfrm>
          <a:off x="3206358" y="491547"/>
          <a:ext cx="37624" cy="19661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FAC3D-076D-496C-9EBF-519738959016}">
      <dsp:nvSpPr>
        <dsp:cNvPr id="0" name=""/>
        <dsp:cNvSpPr/>
      </dsp:nvSpPr>
      <dsp:spPr>
        <a:xfrm>
          <a:off x="4988253" y="3460491"/>
          <a:ext cx="2322183" cy="92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Monday 5 October</a:t>
          </a:r>
        </a:p>
      </dsp:txBody>
      <dsp:txXfrm>
        <a:off x="4988253" y="3460491"/>
        <a:ext cx="2322183" cy="924108"/>
      </dsp:txXfrm>
    </dsp:sp>
    <dsp:sp modelId="{DC6DAB7F-1C8D-4582-90AF-7D7983C02749}">
      <dsp:nvSpPr>
        <dsp:cNvPr id="0" name=""/>
        <dsp:cNvSpPr/>
      </dsp:nvSpPr>
      <dsp:spPr>
        <a:xfrm>
          <a:off x="4988253" y="2850973"/>
          <a:ext cx="2322183" cy="609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Assessment</a:t>
          </a:r>
          <a:endParaRPr lang="en-GB" sz="2400" kern="1200" dirty="0"/>
        </a:p>
      </dsp:txBody>
      <dsp:txXfrm>
        <a:off x="4988253" y="2850973"/>
        <a:ext cx="2322183" cy="609518"/>
      </dsp:txXfrm>
    </dsp:sp>
    <dsp:sp modelId="{B2400971-5A86-408D-B38D-6ED64915E8D8}">
      <dsp:nvSpPr>
        <dsp:cNvPr id="0" name=""/>
        <dsp:cNvSpPr/>
      </dsp:nvSpPr>
      <dsp:spPr>
        <a:xfrm>
          <a:off x="4668445" y="2457735"/>
          <a:ext cx="37624" cy="19661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F01C89-3A2D-49BC-9794-705AADD1BD3E}">
      <dsp:nvSpPr>
        <dsp:cNvPr id="0" name=""/>
        <dsp:cNvSpPr/>
      </dsp:nvSpPr>
      <dsp:spPr>
        <a:xfrm>
          <a:off x="3127347" y="2359911"/>
          <a:ext cx="195647" cy="1956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94F76F-4E27-4582-AE19-0396999B21D4}">
      <dsp:nvSpPr>
        <dsp:cNvPr id="0" name=""/>
        <dsp:cNvSpPr/>
      </dsp:nvSpPr>
      <dsp:spPr>
        <a:xfrm>
          <a:off x="4589434" y="2359911"/>
          <a:ext cx="195647" cy="1956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A8B40-C722-4A88-9A57-A68947C21C49}">
      <dsp:nvSpPr>
        <dsp:cNvPr id="0" name=""/>
        <dsp:cNvSpPr/>
      </dsp:nvSpPr>
      <dsp:spPr>
        <a:xfrm>
          <a:off x="6450341" y="1120727"/>
          <a:ext cx="2322183" cy="11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Thursday 8 October</a:t>
          </a:r>
          <a:endParaRPr lang="en-GB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8691"/>
              </a:solidFill>
            </a:rPr>
            <a:t>DECISION : First production nodes</a:t>
          </a:r>
          <a:endParaRPr lang="en-GB" sz="1800" b="1" kern="1200" dirty="0">
            <a:solidFill>
              <a:srgbClr val="008691"/>
            </a:solidFill>
          </a:endParaRPr>
        </a:p>
      </dsp:txBody>
      <dsp:txXfrm>
        <a:off x="6450341" y="1120727"/>
        <a:ext cx="2322183" cy="1140389"/>
      </dsp:txXfrm>
    </dsp:sp>
    <dsp:sp modelId="{EEA42FC8-674F-48D3-A033-77D2F73B2A7D}">
      <dsp:nvSpPr>
        <dsp:cNvPr id="0" name=""/>
        <dsp:cNvSpPr/>
      </dsp:nvSpPr>
      <dsp:spPr>
        <a:xfrm>
          <a:off x="6450341" y="530870"/>
          <a:ext cx="2322183" cy="589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Production  &amp; NCC Meeting</a:t>
          </a:r>
          <a:endParaRPr lang="en-GB" sz="2400" kern="1200" dirty="0"/>
        </a:p>
      </dsp:txBody>
      <dsp:txXfrm>
        <a:off x="6450341" y="530870"/>
        <a:ext cx="2322183" cy="589856"/>
      </dsp:txXfrm>
    </dsp:sp>
    <dsp:sp modelId="{7BC15AEA-93D6-4CDA-9B1B-3696973D07DB}">
      <dsp:nvSpPr>
        <dsp:cNvPr id="0" name=""/>
        <dsp:cNvSpPr/>
      </dsp:nvSpPr>
      <dsp:spPr>
        <a:xfrm>
          <a:off x="6130533" y="491547"/>
          <a:ext cx="37624" cy="19661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765CB7-095F-46D2-9460-B56099842CAB}">
      <dsp:nvSpPr>
        <dsp:cNvPr id="0" name=""/>
        <dsp:cNvSpPr/>
      </dsp:nvSpPr>
      <dsp:spPr>
        <a:xfrm>
          <a:off x="7912428" y="3460491"/>
          <a:ext cx="2322183" cy="9241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14-16 October</a:t>
          </a:r>
          <a:endParaRPr lang="en-GB" sz="1800" kern="1200" dirty="0"/>
        </a:p>
      </dsp:txBody>
      <dsp:txXfrm>
        <a:off x="7912428" y="3460491"/>
        <a:ext cx="2322183" cy="924108"/>
      </dsp:txXfrm>
    </dsp:sp>
    <dsp:sp modelId="{F2B9BF18-4E3E-4797-8EE9-DEB6BE23940C}">
      <dsp:nvSpPr>
        <dsp:cNvPr id="0" name=""/>
        <dsp:cNvSpPr/>
      </dsp:nvSpPr>
      <dsp:spPr>
        <a:xfrm>
          <a:off x="7912428" y="2850973"/>
          <a:ext cx="2322183" cy="609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Symposium</a:t>
          </a:r>
          <a:endParaRPr lang="en-GB" sz="2400" kern="1200" dirty="0"/>
        </a:p>
      </dsp:txBody>
      <dsp:txXfrm>
        <a:off x="7912428" y="2850973"/>
        <a:ext cx="2322183" cy="609518"/>
      </dsp:txXfrm>
    </dsp:sp>
    <dsp:sp modelId="{3AC0CAAA-FED5-4ACB-A066-813FF145C8CC}">
      <dsp:nvSpPr>
        <dsp:cNvPr id="0" name=""/>
        <dsp:cNvSpPr/>
      </dsp:nvSpPr>
      <dsp:spPr>
        <a:xfrm>
          <a:off x="7592620" y="2457735"/>
          <a:ext cx="37624" cy="19661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231148-B24E-496F-810A-F40BCE15FADA}">
      <dsp:nvSpPr>
        <dsp:cNvPr id="0" name=""/>
        <dsp:cNvSpPr/>
      </dsp:nvSpPr>
      <dsp:spPr>
        <a:xfrm>
          <a:off x="6051522" y="2359911"/>
          <a:ext cx="195647" cy="1956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7314B-9C0F-461C-ADFF-CCAF3E6F1D11}">
      <dsp:nvSpPr>
        <dsp:cNvPr id="0" name=""/>
        <dsp:cNvSpPr/>
      </dsp:nvSpPr>
      <dsp:spPr>
        <a:xfrm>
          <a:off x="7513609" y="2359911"/>
          <a:ext cx="195647" cy="1956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2282B-7762-4E0A-A6B4-C5E4D09A1832}">
      <dsp:nvSpPr>
        <dsp:cNvPr id="0" name=""/>
        <dsp:cNvSpPr/>
      </dsp:nvSpPr>
      <dsp:spPr>
        <a:xfrm>
          <a:off x="9374516" y="1120727"/>
          <a:ext cx="2322183" cy="11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November/</a:t>
          </a:r>
          <a:br>
            <a:rPr lang="en-US" sz="1800" kern="1200" dirty="0"/>
          </a:br>
          <a:r>
            <a:rPr lang="en-US" sz="1800" kern="1200" dirty="0"/>
            <a:t>December</a:t>
          </a:r>
          <a:endParaRPr lang="en-GB" sz="1800" kern="1200" dirty="0"/>
        </a:p>
      </dsp:txBody>
      <dsp:txXfrm>
        <a:off x="9374516" y="1120727"/>
        <a:ext cx="2322183" cy="1140389"/>
      </dsp:txXfrm>
    </dsp:sp>
    <dsp:sp modelId="{729EB683-05A8-4A48-95AB-E94EFB9802CC}">
      <dsp:nvSpPr>
        <dsp:cNvPr id="0" name=""/>
        <dsp:cNvSpPr/>
      </dsp:nvSpPr>
      <dsp:spPr>
        <a:xfrm>
          <a:off x="9374516" y="530870"/>
          <a:ext cx="2322183" cy="589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Debrief &amp;</a:t>
          </a:r>
          <a:br>
            <a:rPr lang="en-US" sz="2400" kern="1200" dirty="0"/>
          </a:br>
          <a:r>
            <a:rPr lang="en-US" sz="2400" kern="1200" dirty="0"/>
            <a:t>Review</a:t>
          </a:r>
          <a:endParaRPr lang="en-GB" sz="2400" kern="1200" dirty="0"/>
        </a:p>
      </dsp:txBody>
      <dsp:txXfrm>
        <a:off x="9374516" y="530870"/>
        <a:ext cx="2322183" cy="589856"/>
      </dsp:txXfrm>
    </dsp:sp>
    <dsp:sp modelId="{AC63734A-C2D6-4EAE-929E-F3B2942B9382}">
      <dsp:nvSpPr>
        <dsp:cNvPr id="0" name=""/>
        <dsp:cNvSpPr/>
      </dsp:nvSpPr>
      <dsp:spPr>
        <a:xfrm>
          <a:off x="9054708" y="491547"/>
          <a:ext cx="37624" cy="19661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2BE610-D5AB-493E-83C8-843EE5A7B373}">
      <dsp:nvSpPr>
        <dsp:cNvPr id="0" name=""/>
        <dsp:cNvSpPr/>
      </dsp:nvSpPr>
      <dsp:spPr>
        <a:xfrm>
          <a:off x="8975697" y="2359911"/>
          <a:ext cx="195647" cy="1956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BulletTimeline#1">
  <dgm:title val=""/>
  <dgm:desc val=""/>
  <dgm:catLst>
    <dgm:cat type="process" pri="7450"/>
    <dgm:cat type="timeline" pri="100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C7EE7-60BD-A74B-B1B3-FEE6EA1156C7}" type="datetimeFigureOut">
              <a:rPr lang="en-BE" smtClean="0"/>
              <a:t>10/01/2026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D5A24-2C5D-7645-B7A6-8A9CC3390AF3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07913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5D5A24-2C5D-7645-B7A6-8A9CC3390AF3}" type="slidenum">
              <a:rPr lang="en-BE" smtClean="0"/>
              <a:t>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42345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inter-node connections have significantly increased.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NCC &amp; NOC are already active</a:t>
            </a:r>
          </a:p>
          <a:p>
            <a:r>
              <a:rPr lang="en-GB" dirty="0"/>
              <a:t>NCC has formalised the decision-making process via Rules of Procedure</a:t>
            </a:r>
          </a:p>
          <a:p>
            <a:r>
              <a:rPr lang="en-GB" dirty="0"/>
              <a:t>Legal &amp; Gov WG is drafting the legal framework necessary for production operation.</a:t>
            </a:r>
          </a:p>
          <a:p>
            <a:r>
              <a:rPr lang="en-GB" dirty="0"/>
              <a:t>Arch &amp; fed policies WG still getting up to speed. Needs nominated representatives from more nodes.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EE475A-B569-6846-B7C4-2B334A7CC747}" type="slidenum">
              <a:rPr kumimoji="0" lang="en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830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f9ec467dd3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19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g3f9ec467dd3_0_301:notes"/>
          <p:cNvSpPr txBox="1">
            <a:spLocks noGrp="1"/>
          </p:cNvSpPr>
          <p:nvPr>
            <p:ph type="body" idx="1"/>
          </p:nvPr>
        </p:nvSpPr>
        <p:spPr>
          <a:xfrm>
            <a:off x="685802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3f9ec467dd3_0_301:notes"/>
          <p:cNvSpPr txBox="1">
            <a:spLocks noGrp="1"/>
          </p:cNvSpPr>
          <p:nvPr>
            <p:ph type="sldNum" idx="12"/>
          </p:nvPr>
        </p:nvSpPr>
        <p:spPr>
          <a:xfrm>
            <a:off x="3884620" y="8685225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46625" rIns="93275" bIns="4662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5</a:t>
            </a:fld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ADCF6-F049-5472-D1FB-3F8AA0FE1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44E378-E2E1-6193-7F5B-7DCB573BC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6D8E0D-4014-A0DC-1542-C9F6C8A0F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0C2E2-F400-A3E8-992C-A1DD92C6B3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EE475A-B569-6846-B7C4-2B334A7CC747}" type="slidenum">
              <a:rPr kumimoji="0" lang="en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703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Split between national and thematic:</a:t>
            </a:r>
            <a:r>
              <a:rPr lang="en-GB" dirty="0"/>
              <a:t> 7 national nodes and 8 thematic nodes. </a:t>
            </a:r>
          </a:p>
          <a:p>
            <a:r>
              <a:rPr lang="en-GB" b="1" dirty="0"/>
              <a:t>Two materials science proposals</a:t>
            </a:r>
            <a:r>
              <a:rPr lang="en-GB" dirty="0"/>
              <a:t> from different countries and teams — MATSCI-NASU (Ukraine/NASU) and </a:t>
            </a:r>
            <a:r>
              <a:rPr lang="en-GB" dirty="0" err="1"/>
              <a:t>MatOSC</a:t>
            </a:r>
            <a:r>
              <a:rPr lang="en-GB" dirty="0"/>
              <a:t> (UKRI/STFC).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err="1"/>
              <a:t>EuroFIR</a:t>
            </a:r>
            <a:r>
              <a:rPr lang="en-GB" dirty="0"/>
              <a:t> has significant overlap with the second wave METROFOOD-RI node in the food science domain. The differentiation argument (food composition data specifically vs METROFOOD's broader metrology scope) will need to be clear in any eventual charter.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GRAIL</a:t>
            </a:r>
            <a:r>
              <a:rPr lang="en-GB" dirty="0"/>
              <a:t> is the most unconventional of the set — a "horizontal" Open Science infrastructure for rejected and abandoned research, rather than a domain-specific or national node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Preparatory grant projects start in May and should complete after 6 months (October 2026) having produced a project charter.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They would then be able to apply to a future Tripartite enrolment call for nodes.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5D5A24-2C5D-7645-B7A6-8A9CC3390AF3}" type="slidenum">
              <a:rPr kumimoji="0" lang="en-B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B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185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0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9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en-GB" noProof="0" dirty="0"/>
              <a:t>Here goes the title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Here goes the subtitle</a:t>
            </a:r>
          </a:p>
        </p:txBody>
      </p:sp>
    </p:spTree>
    <p:extLst>
      <p:ext uri="{BB962C8B-B14F-4D97-AF65-F5344CB8AC3E}">
        <p14:creationId xmlns:p14="http://schemas.microsoft.com/office/powerpoint/2010/main" val="1686770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5377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353617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1013121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23A8F246-9187-262D-8EC1-219E3ABAB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3626" y="63489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28 September 2026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9566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 3, no twinfi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  <p:pic>
        <p:nvPicPr>
          <p:cNvPr id="5" name="Picture 4" descr="A black background with white letters&#10;&#10;AI-generated content may be incorrect.">
            <a:extLst>
              <a:ext uri="{FF2B5EF4-FFF2-40B4-BE49-F238E27FC236}">
                <a16:creationId xmlns:a16="http://schemas.microsoft.com/office/drawing/2014/main" id="{CFE752ED-40E2-C64A-2245-EE55EE3A46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01" y="436970"/>
            <a:ext cx="1297422" cy="2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12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  <a:p>
            <a:pPr lvl="0"/>
            <a:endParaRPr lang="nl-NL" dirty="0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dirty="0" err="1"/>
              <a:t>Insert</a:t>
            </a:r>
            <a:r>
              <a:rPr lang="nl-NL" dirty="0"/>
              <a:t>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F74582F7-7A91-F2A1-9A91-FE310393D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3626" y="63489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28 September 2026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2112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6" y="1570354"/>
            <a:ext cx="9830180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dirty="0" err="1"/>
              <a:t>Insert</a:t>
            </a:r>
            <a:r>
              <a:rPr lang="nl-NL" dirty="0"/>
              <a:t> Image 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E4E2B70E-5485-79A1-4FA6-DDE226FB8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3626" y="63489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28 September 2026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108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7"/>
            <a:ext cx="5082368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chemeClr val="bg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274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7"/>
            <a:ext cx="5082368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chemeClr val="bg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90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B8C57D3-0CDD-55FA-1F7B-B6D5F5C12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16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1E98A0-35AE-0A8C-91F5-F92408EB4B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02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3257" y="1600200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9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en-GB" noProof="0"/>
              <a:t>Here goes the title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257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Here goes the subtitle</a:t>
            </a:r>
          </a:p>
        </p:txBody>
      </p:sp>
      <p:pic>
        <p:nvPicPr>
          <p:cNvPr id="9" name="Picture 8" descr="A network of dots and lines&#10;&#10;AI-generated content may be incorrect.">
            <a:extLst>
              <a:ext uri="{FF2B5EF4-FFF2-40B4-BE49-F238E27FC236}">
                <a16:creationId xmlns:a16="http://schemas.microsoft.com/office/drawing/2014/main" id="{3F6DBFCC-C2C0-6EA4-B931-A8BAC62D14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6261" y="2555815"/>
            <a:ext cx="5131548" cy="3984134"/>
          </a:xfrm>
          <a:prstGeom prst="rect">
            <a:avLst/>
          </a:prstGeom>
        </p:spPr>
      </p:pic>
      <p:pic>
        <p:nvPicPr>
          <p:cNvPr id="11" name="Picture 10" descr="A black and white sign with white letters&#10;&#10;AI-generated content may be incorrect.">
            <a:extLst>
              <a:ext uri="{FF2B5EF4-FFF2-40B4-BE49-F238E27FC236}">
                <a16:creationId xmlns:a16="http://schemas.microsoft.com/office/drawing/2014/main" id="{DCAADD36-5205-E5EA-F111-EB7C6A4F7E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815" y="460696"/>
            <a:ext cx="3475371" cy="608190"/>
          </a:xfrm>
          <a:prstGeom prst="rect">
            <a:avLst/>
          </a:prstGeom>
        </p:spPr>
      </p:pic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EFE03F-B994-87F4-3B64-7269ECA72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nl-NL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018BEA4-5665-EEDE-B79A-B9C1D1B24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CE0A72-BF41-11F9-929B-A5D4579F9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9385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341783" y="1898374"/>
            <a:ext cx="10371298" cy="4238975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3256" y="790815"/>
            <a:ext cx="10335224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698" y="6382268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46870" y="1411913"/>
            <a:ext cx="1036142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23A8F246-9187-262D-8EC1-219E3ABAB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8826" y="63232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28 September 2026</a:t>
            </a:r>
            <a:endParaRPr lang="nl-NL"/>
          </a:p>
        </p:txBody>
      </p:sp>
      <p:pic>
        <p:nvPicPr>
          <p:cNvPr id="7" name="Picture 6" descr="A black background with letters&#10;&#10;AI-generated content may be incorrect.">
            <a:extLst>
              <a:ext uri="{FF2B5EF4-FFF2-40B4-BE49-F238E27FC236}">
                <a16:creationId xmlns:a16="http://schemas.microsoft.com/office/drawing/2014/main" id="{D85AB973-02FB-58E6-4E32-DBD7B6842A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136" y="330313"/>
            <a:ext cx="2660515" cy="46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9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/>
              <a:t>Click here to insert text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/>
              <a:t>Here goes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/>
              <a:t>Here goes a sub-headline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CFA3A-C5C8-38C4-26A8-5C0668FF6C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4573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Page" type="title">
  <p:cSld name="Cover Pag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0204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4"/>
          <p:cNvSpPr txBox="1">
            <a:spLocks noGrp="1"/>
          </p:cNvSpPr>
          <p:nvPr>
            <p:ph type="ctrTitle"/>
          </p:nvPr>
        </p:nvSpPr>
        <p:spPr>
          <a:xfrm>
            <a:off x="383257" y="1600200"/>
            <a:ext cx="9144000" cy="10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icksand"/>
              <a:buNone/>
              <a:defRPr sz="5867" b="0" i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383257" y="2825751"/>
            <a:ext cx="9144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3067" b="0" i="0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pic>
        <p:nvPicPr>
          <p:cNvPr id="60" name="Google Shape;60;p14" descr="A network of dots and lines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56261" y="2555815"/>
            <a:ext cx="5131547" cy="3984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 descr="A black and white sign with white letter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815" y="460697"/>
            <a:ext cx="3475373" cy="608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descr="A black and white logo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917" y="5694440"/>
            <a:ext cx="1703183" cy="61884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434449" y="6251135"/>
            <a:ext cx="20600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GB" sz="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Grant agreement ID: 101215594</a:t>
            </a:r>
            <a:endParaRPr sz="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014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 1">
  <p:cSld name="Text Page 3 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1997765" y="1490871"/>
            <a:ext cx="9820000" cy="4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82588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Font typeface="Arial"/>
              <a:buChar char="•"/>
              <a:defRPr sz="1467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007704" y="204407"/>
            <a:ext cx="9770000" cy="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200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970699" y="6382268"/>
            <a:ext cx="2847200" cy="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2"/>
          </p:nvPr>
        </p:nvSpPr>
        <p:spPr>
          <a:xfrm>
            <a:off x="2017643" y="855323"/>
            <a:ext cx="97800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None/>
              <a:defRPr sz="2267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dt" idx="10"/>
          </p:nvPr>
        </p:nvSpPr>
        <p:spPr>
          <a:xfrm>
            <a:off x="1994808" y="6323208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Roboto Light"/>
              <a:buNone/>
              <a:defRPr sz="933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9pPr>
          </a:lstStyle>
          <a:p>
            <a:r>
              <a:rPr lang="en-US"/>
              <a:t>28 September 2026</a:t>
            </a:r>
            <a:endParaRPr/>
          </a:p>
        </p:txBody>
      </p:sp>
      <p:pic>
        <p:nvPicPr>
          <p:cNvPr id="71" name="Google Shape;71;p15" descr="A black background with letters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900" y="1"/>
            <a:ext cx="2086299" cy="365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115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 1 1 1">
  <p:cSld name="Text Page 3 1 1 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1997765" y="1490871"/>
            <a:ext cx="9820000" cy="4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82588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Font typeface="Arial"/>
              <a:buChar char="•"/>
              <a:defRPr sz="1467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2007704" y="204407"/>
            <a:ext cx="9770000" cy="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200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8970699" y="6382268"/>
            <a:ext cx="2847200" cy="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2"/>
          </p:nvPr>
        </p:nvSpPr>
        <p:spPr>
          <a:xfrm>
            <a:off x="2017643" y="855323"/>
            <a:ext cx="97800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None/>
              <a:defRPr sz="2267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1994808" y="6323208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Roboto Light"/>
              <a:buNone/>
              <a:defRPr sz="933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9pPr>
          </a:lstStyle>
          <a:p>
            <a:r>
              <a:rPr lang="en-US"/>
              <a:t>28 September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91312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">
  <p:cSld name="Text Page 3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1997765" y="1490871"/>
            <a:ext cx="9820000" cy="4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82588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Font typeface="Arial"/>
              <a:buChar char="•"/>
              <a:defRPr sz="1467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2007704" y="204407"/>
            <a:ext cx="9770000" cy="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200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ldNum" idx="12"/>
          </p:nvPr>
        </p:nvSpPr>
        <p:spPr>
          <a:xfrm>
            <a:off x="8970699" y="6382268"/>
            <a:ext cx="2847200" cy="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2"/>
          </p:nvPr>
        </p:nvSpPr>
        <p:spPr>
          <a:xfrm>
            <a:off x="2017643" y="855323"/>
            <a:ext cx="97800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None/>
              <a:defRPr sz="2267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dt" idx="10"/>
          </p:nvPr>
        </p:nvSpPr>
        <p:spPr>
          <a:xfrm>
            <a:off x="1994808" y="6323208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Roboto Light"/>
              <a:buNone/>
              <a:defRPr sz="933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9pPr>
          </a:lstStyle>
          <a:p>
            <a:r>
              <a:rPr lang="en-US"/>
              <a:t>28 September 2026</a:t>
            </a:r>
            <a:endParaRPr/>
          </a:p>
        </p:txBody>
      </p:sp>
      <p:pic>
        <p:nvPicPr>
          <p:cNvPr id="84" name="Google Shape;84;p17" descr="A black background with letters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2136" y="280620"/>
            <a:ext cx="1804163" cy="31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309" y="5973415"/>
            <a:ext cx="1441045" cy="350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 descr="Blue text on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785" y="6270279"/>
            <a:ext cx="1247663" cy="27725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235665" y="6559247"/>
            <a:ext cx="2060000" cy="19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-GB" sz="667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Grant agreement ID: 101215594</a:t>
            </a:r>
            <a:endParaRPr sz="667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63291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 1 1">
  <p:cSld name="Text Page 3 1 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1997765" y="1490871"/>
            <a:ext cx="9820000" cy="4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82588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Font typeface="Arial"/>
              <a:buChar char="•"/>
              <a:defRPr sz="1467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2007704" y="204407"/>
            <a:ext cx="9770000" cy="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200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8970699" y="6382268"/>
            <a:ext cx="2847200" cy="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2"/>
          </p:nvPr>
        </p:nvSpPr>
        <p:spPr>
          <a:xfrm>
            <a:off x="2017643" y="855323"/>
            <a:ext cx="97800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None/>
              <a:defRPr sz="2267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dt" idx="10"/>
          </p:nvPr>
        </p:nvSpPr>
        <p:spPr>
          <a:xfrm>
            <a:off x="1994808" y="6323208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Roboto Light"/>
              <a:buNone/>
              <a:defRPr sz="933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9pPr>
          </a:lstStyle>
          <a:p>
            <a:r>
              <a:rPr lang="en-US"/>
              <a:t>28 September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93790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 1 1 1 1">
  <p:cSld name="Text Page 3 1 1 1 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body" idx="1"/>
          </p:nvPr>
        </p:nvSpPr>
        <p:spPr>
          <a:xfrm>
            <a:off x="1997765" y="1490871"/>
            <a:ext cx="9820000" cy="4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82588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Font typeface="Arial"/>
              <a:buChar char="•"/>
              <a:defRPr sz="1467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2007704" y="204407"/>
            <a:ext cx="9770000" cy="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200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ldNum" idx="12"/>
          </p:nvPr>
        </p:nvSpPr>
        <p:spPr>
          <a:xfrm>
            <a:off x="8970699" y="6382268"/>
            <a:ext cx="2847200" cy="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1867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2"/>
          </p:nvPr>
        </p:nvSpPr>
        <p:spPr>
          <a:xfrm>
            <a:off x="2017643" y="855323"/>
            <a:ext cx="97800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None/>
              <a:defRPr sz="2267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dt" idx="10"/>
          </p:nvPr>
        </p:nvSpPr>
        <p:spPr>
          <a:xfrm>
            <a:off x="1994808" y="6323208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Roboto Light"/>
              <a:buNone/>
              <a:defRPr sz="933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9pPr>
          </a:lstStyle>
          <a:p>
            <a:r>
              <a:rPr lang="en-US"/>
              <a:t>28 September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89530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Page Image">
  <p:cSld name="Full Page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200400" y="160577"/>
            <a:ext cx="8351600" cy="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467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xfrm>
            <a:off x="3200403" y="820081"/>
            <a:ext cx="83516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None/>
              <a:defRPr sz="2267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ldNum" idx="12"/>
          </p:nvPr>
        </p:nvSpPr>
        <p:spPr>
          <a:xfrm>
            <a:off x="599440" y="6461759"/>
            <a:ext cx="2680000" cy="2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"/>
              <a:buNone/>
              <a:defRPr sz="933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"/>
              <a:buNone/>
              <a:defRPr sz="933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"/>
              <a:buNone/>
              <a:defRPr sz="933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"/>
              <a:buNone/>
              <a:defRPr sz="933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"/>
              <a:buNone/>
              <a:defRPr sz="933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"/>
              <a:buNone/>
              <a:defRPr sz="933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"/>
              <a:buNone/>
              <a:defRPr sz="933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"/>
              <a:buNone/>
              <a:defRPr sz="933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"/>
              <a:buNone/>
              <a:defRPr sz="933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04" name="Google Shape;104;p2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 Light"/>
              <a:buNone/>
              <a:defRPr sz="1200" b="0" i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57066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142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 1 1 1 1 1">
  <p:cSld name="Text Page 3 1 1 1 1 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body" idx="1"/>
          </p:nvPr>
        </p:nvSpPr>
        <p:spPr>
          <a:xfrm>
            <a:off x="1997765" y="1490871"/>
            <a:ext cx="9820000" cy="4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82588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Font typeface="Arial"/>
              <a:buChar char="•"/>
              <a:defRPr sz="1467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2007704" y="204407"/>
            <a:ext cx="9770000" cy="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200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ldNum" idx="12"/>
          </p:nvPr>
        </p:nvSpPr>
        <p:spPr>
          <a:xfrm>
            <a:off x="8970699" y="6382268"/>
            <a:ext cx="2847200" cy="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2017643" y="855323"/>
            <a:ext cx="97800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None/>
              <a:defRPr sz="2267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1994808" y="6323208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Roboto Light"/>
              <a:buNone/>
              <a:defRPr sz="933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9pPr>
          </a:lstStyle>
          <a:p>
            <a:r>
              <a:rPr lang="en-US"/>
              <a:t>28 September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68940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 1 1 1 1 1 1">
  <p:cSld name="Text Page 3 1 1 1 1 1 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body" idx="1"/>
          </p:nvPr>
        </p:nvSpPr>
        <p:spPr>
          <a:xfrm>
            <a:off x="1997765" y="1490871"/>
            <a:ext cx="9820000" cy="4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82588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Font typeface="Arial"/>
              <a:buChar char="•"/>
              <a:defRPr sz="1467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 sz="1467">
                <a:solidFill>
                  <a:srgbClr val="11151A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2007704" y="204407"/>
            <a:ext cx="9770000" cy="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200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sldNum" idx="12"/>
          </p:nvPr>
        </p:nvSpPr>
        <p:spPr>
          <a:xfrm>
            <a:off x="8970699" y="6382268"/>
            <a:ext cx="2847200" cy="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700"/>
              <a:buFont typeface="Roboto Light"/>
              <a:buNone/>
              <a:defRPr sz="933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2"/>
          </p:nvPr>
        </p:nvSpPr>
        <p:spPr>
          <a:xfrm>
            <a:off x="2017643" y="855323"/>
            <a:ext cx="97800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2100"/>
              <a:buNone/>
              <a:defRPr sz="2267" b="0" i="0">
                <a:solidFill>
                  <a:srgbClr val="00869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1219170" lvl="1" indent="-4571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800"/>
              <a:buChar char="•"/>
              <a:defRPr/>
            </a:lvl2pPr>
            <a:lvl3pPr marL="1828754" lvl="2" indent="-431789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500"/>
              <a:buChar char="•"/>
              <a:defRPr/>
            </a:lvl3pPr>
            <a:lvl4pPr marL="2438339" lvl="3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4pPr>
            <a:lvl5pPr marL="3047924" lvl="4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1994808" y="6323208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Roboto Light"/>
              <a:buNone/>
              <a:defRPr sz="933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9pPr>
          </a:lstStyle>
          <a:p>
            <a:r>
              <a:rPr lang="en-US"/>
              <a:t>28 September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99719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201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6A8FAB-9C0C-B536-B04E-37232AE85E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737" y="307761"/>
            <a:ext cx="1971933" cy="450115"/>
          </a:xfrm>
          <a:prstGeom prst="rect">
            <a:avLst/>
          </a:prstGeom>
        </p:spPr>
      </p:pic>
      <p:pic>
        <p:nvPicPr>
          <p:cNvPr id="7" name="Picture 6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B42F8460-7910-F3C8-0381-93AAF83D23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540" y="6121193"/>
            <a:ext cx="1509310" cy="335402"/>
          </a:xfrm>
          <a:prstGeom prst="rect">
            <a:avLst/>
          </a:prstGeom>
        </p:spPr>
      </p:pic>
      <p:sp>
        <p:nvSpPr>
          <p:cNvPr id="10" name="Tijdelijke aanduiding voor inhoud 3">
            <a:extLst>
              <a:ext uri="{FF2B5EF4-FFF2-40B4-BE49-F238E27FC236}">
                <a16:creationId xmlns:a16="http://schemas.microsoft.com/office/drawing/2014/main" id="{22055D97-7693-F5BB-35AE-457021B004C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2266122" y="1371600"/>
            <a:ext cx="9285795" cy="4850295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CF93EB08-B152-73DA-8FB1-F50D7B196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56183" y="166060"/>
            <a:ext cx="9295734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469B9C4-5349-FD31-432F-EA63671B6E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56183" y="825564"/>
            <a:ext cx="9295733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C30942-618F-D1F5-9223-DDFEEFC1B6D8}"/>
              </a:ext>
            </a:extLst>
          </p:cNvPr>
          <p:cNvSpPr txBox="1"/>
          <p:nvPr userDrawn="1"/>
        </p:nvSpPr>
        <p:spPr>
          <a:xfrm>
            <a:off x="276260" y="6415747"/>
            <a:ext cx="2467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800" b="0" i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Grant agreement ID: 101188045</a:t>
            </a:r>
          </a:p>
          <a:p>
            <a:pPr algn="l"/>
            <a:r>
              <a:rPr lang="en-GB" sz="800" b="0" i="0" kern="120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Grant agreement ID: 101215594</a:t>
            </a:r>
            <a:endParaRPr lang="en-GB" sz="800" b="0" i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 descr="A black background with letters&#10;&#10;AI-generated content may be incorrect.">
            <a:extLst>
              <a:ext uri="{FF2B5EF4-FFF2-40B4-BE49-F238E27FC236}">
                <a16:creationId xmlns:a16="http://schemas.microsoft.com/office/drawing/2014/main" id="{44609C70-2CE8-62F7-B5FD-A3BBEEF8EF2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90529"/>
            <a:ext cx="1719470" cy="41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592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9511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B6A03-DA5A-5DCF-B7A3-9124EF7EF2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B94964-4819-BCF3-225B-8784EBEE1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6D991-33FB-6A34-B10B-98A8A8E51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C0324-AAF7-4112-F7EF-55C050565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65308-B76D-847A-256C-91F66340B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3811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647B-D944-CF90-9C1E-F9EDA64C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6CEB1-12C9-F194-A17A-630144A8E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E0146-FF80-1F59-ECA6-F982E4CB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95A67-8CB6-85B5-1F8A-D5FF4ABCE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C4252-F693-0B25-BB68-17D97A38F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9969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1C338-327C-C41F-A732-00A94AF2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2E941-201C-1A88-D954-DC3BEB28C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2734-ECE7-2DE6-63C1-7B0EBC2B5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8D961-5E9F-A588-D380-41C7A54FF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82FF2-88E4-88D4-D596-AD885ABBF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6841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2D310-8311-DCDD-B541-5E619A9A3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12E6C-19BE-A9DC-EB22-F6C5F6AF8B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91D45-82A7-201A-D34D-77FD501FE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E56ADD-ED56-9DD3-6781-F3926BA37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D2891-3411-785F-5B75-E6B1F38C1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518633-313A-DC7B-B2CF-FE31EB765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254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2CA59-0D67-9A3A-8754-4B704374A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AAED2-DDEB-667F-01AD-60AA83211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3A655-C2B9-0F4F-A41F-3BCC446F3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349C66-187F-5DE9-CD4D-8E85E9AEC1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97A0D-5D59-177D-D4F3-4FF899C0B7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CDC84E-BC8F-00F8-9728-EBF61A2A8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BB5105-E60A-E284-1C40-EBE71006D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F247E9-0AF5-4BE7-E0E6-3458DDD6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3188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7A4F4-38F0-AF0D-8A08-9FEA9307C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19E3D-99F3-DD4E-82E4-CF74BB8E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23234D-DC8D-4D0E-D9AC-39661B47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CDE6D6-6458-80DA-6393-CEC877E4A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5613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9BAF15-8B64-3E6F-BFBA-BD40B7CB0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D6C9E1-8828-147B-58CE-EDECE7EC7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A7CBE-009B-0327-1497-21C623339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7087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9198E-B04E-DF3F-F660-801639F33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F26EF-D2E9-964A-DD56-4CD260EC6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27CA1-E95F-98A8-AE89-94FEB128A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979F6-CE24-4B38-46EE-48E2F3D3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53291-A74D-855B-55EF-B5C61BAA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51018-AD27-72CA-E55C-86F4A3706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6870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3302-73EC-A4E6-6E44-8AF1DD23C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C83FC2-0160-8761-C677-4144E0A927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C7690-A317-F9EB-60B8-0E9D45119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9B95D6-E004-E90B-6106-22D649E60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B3E1C0-8883-C192-02F9-162DB085F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8F39F-41B3-C72E-92E9-AAF1A9921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452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B7B52-6FA1-9100-4546-F6BD7F8E4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46C770-2C30-22CD-B1B9-71A4E2B33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B7D2A-F4D7-25BA-2F9A-0C7391CE2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5B0E8-AFAB-25A7-F058-67882E48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99CCE-576E-0E01-BB5C-D3605D513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6141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C4EB66-23DA-A08C-0B0F-0D7A0C52B2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E12448-D131-A84B-8E0B-889A40A4E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11154-4140-86E7-071D-ADA7EC5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60AE5-0575-816D-DD39-BE89FAD6B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57681-9D0C-0B2C-63B9-AEBCB74E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2537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140" y="360654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561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3181E-406F-B729-04C6-BE9157A3C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2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7B468-5278-6C42-342D-2EE0AE0E3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2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4" indent="0" algn="ctr">
              <a:buNone/>
              <a:defRPr sz="2000"/>
            </a:lvl2pPr>
            <a:lvl3pPr marL="914469" indent="0" algn="ctr">
              <a:buNone/>
              <a:defRPr sz="1800"/>
            </a:lvl3pPr>
            <a:lvl4pPr marL="1371703" indent="0" algn="ctr">
              <a:buNone/>
              <a:defRPr sz="1600"/>
            </a:lvl4pPr>
            <a:lvl5pPr marL="1828938" indent="0" algn="ctr">
              <a:buNone/>
              <a:defRPr sz="1600"/>
            </a:lvl5pPr>
            <a:lvl6pPr marL="2286172" indent="0" algn="ctr">
              <a:buNone/>
              <a:defRPr sz="1600"/>
            </a:lvl6pPr>
            <a:lvl7pPr marL="2743406" indent="0" algn="ctr">
              <a:buNone/>
              <a:defRPr sz="1600"/>
            </a:lvl7pPr>
            <a:lvl8pPr marL="3200641" indent="0" algn="ctr">
              <a:buNone/>
              <a:defRPr sz="1600"/>
            </a:lvl8pPr>
            <a:lvl9pPr marL="3657875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B7D0A-362F-B3FA-C856-BE0EC9202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FD3AB-6AF7-9434-23DA-72AF64A92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3D7F-8C92-2CCA-2DA4-9F39155EA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8904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164BB-86DE-351A-30D8-4AD7992C5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FCC78-9103-8D53-78A5-28000FFDC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294BE-AA5C-058E-650A-B2E5C98A5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30509-7830-A817-59A8-63DEC6B9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D0634-8A87-B074-7EB2-9721BD19D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0170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E4534-A431-DE5F-FAE5-E19BA49A1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114BF-B423-7FD6-7498-136A6FB2B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34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69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70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93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172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40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64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875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F3063-44B9-7C47-8560-31BEC46EA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182EE-3F3D-4908-D000-08C5C3B31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33814-0044-788E-829D-23B75588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4497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74A8-E4CF-2CCD-1069-0F3267531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6E257-7558-271A-DF7C-8A1D4A6B5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DCEA5D-C702-B8E5-457E-E575D9929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CF8661-C7DA-4354-38AD-FDA750CEB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37F7CA-7E66-A146-18AA-6A9013B99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2426BC-C16F-AE03-4C3F-E3D1BE934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8416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3E986-BC19-0D2A-E5DA-3DEB46657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834A7-AA2C-2A82-EB61-E70D767C8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4" indent="0">
              <a:buNone/>
              <a:defRPr sz="2000" b="1"/>
            </a:lvl2pPr>
            <a:lvl3pPr marL="914469" indent="0">
              <a:buNone/>
              <a:defRPr sz="1800" b="1"/>
            </a:lvl3pPr>
            <a:lvl4pPr marL="1371703" indent="0">
              <a:buNone/>
              <a:defRPr sz="1600" b="1"/>
            </a:lvl4pPr>
            <a:lvl5pPr marL="1828938" indent="0">
              <a:buNone/>
              <a:defRPr sz="1600" b="1"/>
            </a:lvl5pPr>
            <a:lvl6pPr marL="2286172" indent="0">
              <a:buNone/>
              <a:defRPr sz="1600" b="1"/>
            </a:lvl6pPr>
            <a:lvl7pPr marL="2743406" indent="0">
              <a:buNone/>
              <a:defRPr sz="1600" b="1"/>
            </a:lvl7pPr>
            <a:lvl8pPr marL="3200641" indent="0">
              <a:buNone/>
              <a:defRPr sz="1600" b="1"/>
            </a:lvl8pPr>
            <a:lvl9pPr marL="3657875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235587-9A8D-6E5C-8859-0E1FBDDE2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C8D3BB-23A8-4EB4-8452-82629AF9C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4" indent="0">
              <a:buNone/>
              <a:defRPr sz="2000" b="1"/>
            </a:lvl2pPr>
            <a:lvl3pPr marL="914469" indent="0">
              <a:buNone/>
              <a:defRPr sz="1800" b="1"/>
            </a:lvl3pPr>
            <a:lvl4pPr marL="1371703" indent="0">
              <a:buNone/>
              <a:defRPr sz="1600" b="1"/>
            </a:lvl4pPr>
            <a:lvl5pPr marL="1828938" indent="0">
              <a:buNone/>
              <a:defRPr sz="1600" b="1"/>
            </a:lvl5pPr>
            <a:lvl6pPr marL="2286172" indent="0">
              <a:buNone/>
              <a:defRPr sz="1600" b="1"/>
            </a:lvl6pPr>
            <a:lvl7pPr marL="2743406" indent="0">
              <a:buNone/>
              <a:defRPr sz="1600" b="1"/>
            </a:lvl7pPr>
            <a:lvl8pPr marL="3200641" indent="0">
              <a:buNone/>
              <a:defRPr sz="1600" b="1"/>
            </a:lvl8pPr>
            <a:lvl9pPr marL="3657875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8B2C19-7BD9-8C55-C49E-55C3FF3FE1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78D8AA-60E9-4191-0FED-257A46251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59606-D734-7F03-72A9-442D59460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68D51-CA65-78EE-A775-AF1C6BE91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3933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4CE6F-DD87-4DA0-0534-135A613A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861233-587D-1392-2E9A-BB729264F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F23CED-8EBA-443A-6172-448CA79A4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4EE50F-D211-181A-B4BD-7D67E4D43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3047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85CF45-5DC6-83A6-FA07-57F897EB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F9A0FE-EDB8-6482-F151-77EDAD9E1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21306-B022-0141-5C65-5A03A635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769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D6566-B081-253A-C15E-9D1D2BE07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644E5-051F-1179-726F-AC8CCD992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E6C9F-C661-0BCE-008C-B24D7800B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4" indent="0">
              <a:buNone/>
              <a:defRPr sz="1401"/>
            </a:lvl2pPr>
            <a:lvl3pPr marL="914469" indent="0">
              <a:buNone/>
              <a:defRPr sz="1200"/>
            </a:lvl3pPr>
            <a:lvl4pPr marL="1371703" indent="0">
              <a:buNone/>
              <a:defRPr sz="1000"/>
            </a:lvl4pPr>
            <a:lvl5pPr marL="1828938" indent="0">
              <a:buNone/>
              <a:defRPr sz="1000"/>
            </a:lvl5pPr>
            <a:lvl6pPr marL="2286172" indent="0">
              <a:buNone/>
              <a:defRPr sz="1000"/>
            </a:lvl6pPr>
            <a:lvl7pPr marL="2743406" indent="0">
              <a:buNone/>
              <a:defRPr sz="1000"/>
            </a:lvl7pPr>
            <a:lvl8pPr marL="3200641" indent="0">
              <a:buNone/>
              <a:defRPr sz="1000"/>
            </a:lvl8pPr>
            <a:lvl9pPr marL="3657875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F0AD3-D68A-690A-5654-7EEF0C738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13DB5-5556-2B8D-C27C-FF8903E70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79664-DE18-29C6-0179-EADBBB919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3277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CF63E-D228-B0A7-094E-D7D35F04F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3C4E80-6FD3-4675-BDBF-EF41048D2E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34" indent="0">
              <a:buNone/>
              <a:defRPr sz="2800"/>
            </a:lvl2pPr>
            <a:lvl3pPr marL="914469" indent="0">
              <a:buNone/>
              <a:defRPr sz="2400"/>
            </a:lvl3pPr>
            <a:lvl4pPr marL="1371703" indent="0">
              <a:buNone/>
              <a:defRPr sz="2000"/>
            </a:lvl4pPr>
            <a:lvl5pPr marL="1828938" indent="0">
              <a:buNone/>
              <a:defRPr sz="2000"/>
            </a:lvl5pPr>
            <a:lvl6pPr marL="2286172" indent="0">
              <a:buNone/>
              <a:defRPr sz="2000"/>
            </a:lvl6pPr>
            <a:lvl7pPr marL="2743406" indent="0">
              <a:buNone/>
              <a:defRPr sz="2000"/>
            </a:lvl7pPr>
            <a:lvl8pPr marL="3200641" indent="0">
              <a:buNone/>
              <a:defRPr sz="2000"/>
            </a:lvl8pPr>
            <a:lvl9pPr marL="3657875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52BAD-2248-9465-D201-69999DFFC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4" indent="0">
              <a:buNone/>
              <a:defRPr sz="1401"/>
            </a:lvl2pPr>
            <a:lvl3pPr marL="914469" indent="0">
              <a:buNone/>
              <a:defRPr sz="1200"/>
            </a:lvl3pPr>
            <a:lvl4pPr marL="1371703" indent="0">
              <a:buNone/>
              <a:defRPr sz="1000"/>
            </a:lvl4pPr>
            <a:lvl5pPr marL="1828938" indent="0">
              <a:buNone/>
              <a:defRPr sz="1000"/>
            </a:lvl5pPr>
            <a:lvl6pPr marL="2286172" indent="0">
              <a:buNone/>
              <a:defRPr sz="1000"/>
            </a:lvl6pPr>
            <a:lvl7pPr marL="2743406" indent="0">
              <a:buNone/>
              <a:defRPr sz="1000"/>
            </a:lvl7pPr>
            <a:lvl8pPr marL="3200641" indent="0">
              <a:buNone/>
              <a:defRPr sz="1000"/>
            </a:lvl8pPr>
            <a:lvl9pPr marL="3657875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BA66A3-1813-01D3-FECE-FD2EF8EBA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2267B-F0B5-6D56-495F-2FEF27EE8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5D238C-90E3-DB14-8A58-EA1D47011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7332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21027-A7BA-6851-9207-20282DD9A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650A49-F8F9-66D8-5576-AFD2E616D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1318A-2144-2F53-8495-26DE92458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5EF78-EBA9-FD39-9C21-C550DEB24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CE694-4533-4D83-077F-BE188232B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571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38C294-85E0-B6A6-F9D9-9F37A4EB7B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79D81F-23AB-93E1-4AE3-2279A93747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77CCF-9976-8B78-20D5-9B61ECE17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D9118-C573-ACE1-676D-D974F1BC6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A8670-8BCF-3F97-0303-0E4DE9DC6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5483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2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9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39497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5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Light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99247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lvl="0"/>
            <a:endParaRPr lang="nl-NL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3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5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Light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078531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7" y="1570354"/>
            <a:ext cx="9830180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5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Light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689492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141" y="360656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5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28420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3" y="940673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9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3" y="2270762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8082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4" y="940673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9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4" y="2270762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5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4439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124A14D2-62F9-154F-AF9D-F68D6855F0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07771" y="6263698"/>
            <a:ext cx="5141660" cy="210333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591" b="0" i="0">
                <a:solidFill>
                  <a:schemeClr val="tx1"/>
                </a:solidFill>
                <a:latin typeface="SF Arborcrest Light" pitchFamily="2" charset="0"/>
              </a:defRPr>
            </a:lvl1pPr>
            <a:lvl2pPr marL="257168" indent="0">
              <a:buNone/>
              <a:defRPr/>
            </a:lvl2pPr>
            <a:lvl3pPr marL="514338" indent="0">
              <a:buNone/>
              <a:defRPr/>
            </a:lvl3pPr>
            <a:lvl4pPr marL="771506" indent="0">
              <a:buNone/>
              <a:defRPr/>
            </a:lvl4pPr>
            <a:lvl5pPr marL="1028674" indent="0">
              <a:buNone/>
              <a:defRPr/>
            </a:lvl5pPr>
          </a:lstStyle>
          <a:p>
            <a:pPr lvl="0"/>
            <a:r>
              <a:rPr lang="it-IT"/>
              <a:t>MEETING NAME – PLACE – DD/MM/YYY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814CE2F-D955-C445-A33E-F5089F2D0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6553" y="891912"/>
            <a:ext cx="11218140" cy="449750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pic>
        <p:nvPicPr>
          <p:cNvPr id="4" name="Immagine 3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BEC64A53-80DA-1A19-64D3-328D8B7BAA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523" y="5986816"/>
            <a:ext cx="2200751" cy="80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2024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98893C-4CC2-2B2F-4FC8-5E0C5AE0D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238" y="1261880"/>
            <a:ext cx="11073103" cy="56841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C9F0B7-F98C-CB91-2115-2967E7B15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38" y="1902691"/>
            <a:ext cx="11073103" cy="44234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EDDDBB2-E3A5-184D-9122-109D1DA6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236" y="6473329"/>
            <a:ext cx="2826039" cy="94775"/>
          </a:xfrm>
        </p:spPr>
        <p:txBody>
          <a:bodyPr/>
          <a:lstStyle/>
          <a:p>
            <a:r>
              <a:rPr lang="en-US"/>
              <a:t>28 September 2026</a:t>
            </a:r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877E5B5-9B3B-1F13-E51F-88E6C87DC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8432B03-1FFF-FE82-834F-9C4FBE4D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8F4-20CD-364A-8A8E-DE130115B178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8904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7"/>
          <p:cNvSpPr txBox="1">
            <a:spLocks noGrp="1"/>
          </p:cNvSpPr>
          <p:nvPr>
            <p:ph type="title"/>
          </p:nvPr>
        </p:nvSpPr>
        <p:spPr>
          <a:xfrm>
            <a:off x="1551399" y="8944"/>
            <a:ext cx="9991768" cy="517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7"/>
          <p:cNvSpPr txBox="1">
            <a:spLocks noGrp="1"/>
          </p:cNvSpPr>
          <p:nvPr>
            <p:ph type="sldNum" idx="12"/>
          </p:nvPr>
        </p:nvSpPr>
        <p:spPr>
          <a:xfrm>
            <a:off x="11625765" y="81863"/>
            <a:ext cx="4836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0" name="Google Shape;20;p57"/>
          <p:cNvSpPr txBox="1">
            <a:spLocks noGrp="1"/>
          </p:cNvSpPr>
          <p:nvPr>
            <p:ph type="body" idx="1"/>
          </p:nvPr>
        </p:nvSpPr>
        <p:spPr>
          <a:xfrm>
            <a:off x="287676" y="1047966"/>
            <a:ext cx="11625176" cy="553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55591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  <a:defRPr>
                <a:solidFill>
                  <a:srgbClr val="262626"/>
                </a:solidFill>
              </a:defRPr>
            </a:lvl1pPr>
            <a:lvl2pPr marL="914377" lvl="1" indent="-355591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  <a:defRPr>
                <a:solidFill>
                  <a:srgbClr val="262626"/>
                </a:solidFill>
              </a:defRPr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53716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3" y="1392063"/>
            <a:ext cx="6796209" cy="121692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877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Page 2">
  <p:cSld name="1_Text + Image Page 2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8"/>
          <p:cNvSpPr txBox="1">
            <a:spLocks noGrp="1"/>
          </p:cNvSpPr>
          <p:nvPr>
            <p:ph type="body" idx="1"/>
          </p:nvPr>
        </p:nvSpPr>
        <p:spPr>
          <a:xfrm>
            <a:off x="1721736" y="1570384"/>
            <a:ext cx="4658743" cy="4382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77" lvl="1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66" lvl="2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54" lvl="3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943" lvl="4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8"/>
          <p:cNvSpPr>
            <a:spLocks noGrp="1"/>
          </p:cNvSpPr>
          <p:nvPr>
            <p:ph type="pic" idx="2"/>
          </p:nvPr>
        </p:nvSpPr>
        <p:spPr>
          <a:xfrm>
            <a:off x="6624663" y="1570355"/>
            <a:ext cx="4927256" cy="4382571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68"/>
          <p:cNvSpPr txBox="1">
            <a:spLocks noGrp="1"/>
          </p:cNvSpPr>
          <p:nvPr>
            <p:ph type="title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8"/>
          <p:cNvSpPr txBox="1">
            <a:spLocks noGrp="1"/>
          </p:cNvSpPr>
          <p:nvPr>
            <p:ph type="body" idx="3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8"/>
          <p:cNvSpPr txBox="1">
            <a:spLocks noGrp="1"/>
          </p:cNvSpPr>
          <p:nvPr>
            <p:ph type="ftr" idx="11"/>
          </p:nvPr>
        </p:nvSpPr>
        <p:spPr>
          <a:xfrm>
            <a:off x="311427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914377">
              <a:defRPr/>
            </a:pPr>
            <a:endParaRPr lang="en-BE"/>
          </a:p>
        </p:txBody>
      </p:sp>
      <p:sp>
        <p:nvSpPr>
          <p:cNvPr id="48" name="Google Shape;48;p68"/>
          <p:cNvSpPr txBox="1">
            <a:spLocks noGrp="1"/>
          </p:cNvSpPr>
          <p:nvPr>
            <p:ph type="sldNum" idx="12"/>
          </p:nvPr>
        </p:nvSpPr>
        <p:spPr>
          <a:xfrm>
            <a:off x="10744201" y="6423498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defTabSz="914377">
              <a:defRPr/>
            </a:pPr>
            <a:fld id="{00000000-1234-1234-1234-123412341234}" type="slidenum">
              <a:rPr lang="en-BE" smtClean="0"/>
              <a:pPr defTabSz="914377">
                <a:defRPr/>
              </a:pPr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95285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">
  <p:cSld name="1_Text Page 3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7"/>
          <p:cNvSpPr txBox="1">
            <a:spLocks noGrp="1"/>
          </p:cNvSpPr>
          <p:nvPr>
            <p:ph type="body" idx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77" lvl="1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66" lvl="2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54" lvl="3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943" lvl="4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97"/>
          <p:cNvSpPr txBox="1">
            <a:spLocks noGrp="1"/>
          </p:cNvSpPr>
          <p:nvPr>
            <p:ph type="title"/>
          </p:nvPr>
        </p:nvSpPr>
        <p:spPr>
          <a:xfrm>
            <a:off x="1721739" y="235635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Quicksand Medium"/>
              <a:buNone/>
              <a:defRPr sz="3500" b="0" i="0">
                <a:solidFill>
                  <a:srgbClr val="00869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7"/>
          <p:cNvSpPr txBox="1">
            <a:spLocks noGrp="1"/>
          </p:cNvSpPr>
          <p:nvPr>
            <p:ph type="sldNum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1" name="Google Shape;111;p197"/>
          <p:cNvSpPr txBox="1">
            <a:spLocks noGrp="1"/>
          </p:cNvSpPr>
          <p:nvPr>
            <p:ph type="body" idx="2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03304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1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9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49"/>
            <a:ext cx="91440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subtitle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82120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Medium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28518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  <a:p>
            <a:pPr lvl="0"/>
            <a:endParaRPr lang="nl-NL" dirty="0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3" y="1570355"/>
            <a:ext cx="4927256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Medium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393754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7" y="1570353"/>
            <a:ext cx="9830180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Medium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744876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1" y="360655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64283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3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3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88825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4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 dirty="0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4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23785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B8C57D3-0CDD-55FA-1F7B-B6D5F5C123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363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">
  <p:cSld name="2_Text Page 3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9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7"/>
          <p:cNvSpPr txBox="1">
            <a:spLocks noGrp="1"/>
          </p:cNvSpPr>
          <p:nvPr>
            <p:ph type="body" idx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77" lvl="1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66" lvl="2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54" lvl="3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943" lvl="4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97"/>
          <p:cNvSpPr txBox="1">
            <a:spLocks noGrp="1"/>
          </p:cNvSpPr>
          <p:nvPr>
            <p:ph type="title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Quicksand Medium"/>
              <a:buNone/>
              <a:defRPr sz="3500" b="0" i="0">
                <a:solidFill>
                  <a:srgbClr val="00869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7"/>
          <p:cNvSpPr txBox="1">
            <a:spLocks noGrp="1"/>
          </p:cNvSpPr>
          <p:nvPr>
            <p:ph type="sldNum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1" name="Google Shape;111;p197"/>
          <p:cNvSpPr txBox="1">
            <a:spLocks noGrp="1"/>
          </p:cNvSpPr>
          <p:nvPr>
            <p:ph type="body" idx="2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67203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age 2">
  <p:cSld name="1_Divider Page 2"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1" name="Google Shape;781;p2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00" y="-1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219"/>
          <p:cNvSpPr>
            <a:spLocks noGrp="1"/>
          </p:cNvSpPr>
          <p:nvPr>
            <p:ph type="pic" idx="2"/>
          </p:nvPr>
        </p:nvSpPr>
        <p:spPr>
          <a:xfrm>
            <a:off x="0" y="2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83" name="Google Shape;783;p219"/>
          <p:cNvSpPr txBox="1">
            <a:spLocks noGrp="1"/>
          </p:cNvSpPr>
          <p:nvPr>
            <p:ph type="title"/>
          </p:nvPr>
        </p:nvSpPr>
        <p:spPr>
          <a:xfrm>
            <a:off x="6787054" y="940674"/>
            <a:ext cx="508236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oboto"/>
              <a:buNone/>
              <a:defRPr sz="3500" b="0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4" name="Google Shape;784;p219"/>
          <p:cNvSpPr txBox="1">
            <a:spLocks noGrp="1"/>
          </p:cNvSpPr>
          <p:nvPr>
            <p:ph type="body" idx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5" name="Google Shape;785;p219"/>
          <p:cNvSpPr txBox="1">
            <a:spLocks noGrp="1"/>
          </p:cNvSpPr>
          <p:nvPr>
            <p:ph type="body" idx="3"/>
          </p:nvPr>
        </p:nvSpPr>
        <p:spPr>
          <a:xfrm>
            <a:off x="6787054" y="2270761"/>
            <a:ext cx="5082367" cy="368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0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77" lvl="1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66" lvl="2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54" lvl="3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943" lvl="4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6" name="Google Shape;786;p219"/>
          <p:cNvSpPr txBox="1">
            <a:spLocks noGrp="1"/>
          </p:cNvSpPr>
          <p:nvPr>
            <p:ph type="body" idx="4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 rotWithShape="1"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33"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7" name="Google Shape;787;p219"/>
          <p:cNvSpPr txBox="1">
            <a:spLocks noGrp="1"/>
          </p:cNvSpPr>
          <p:nvPr>
            <p:ph type="ftr" idx="11"/>
          </p:nvPr>
        </p:nvSpPr>
        <p:spPr>
          <a:xfrm>
            <a:off x="6225209" y="63632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8" name="Google Shape;788;p219"/>
          <p:cNvSpPr txBox="1">
            <a:spLocks noGrp="1"/>
          </p:cNvSpPr>
          <p:nvPr>
            <p:ph type="sldNum" idx="12"/>
          </p:nvPr>
        </p:nvSpPr>
        <p:spPr>
          <a:xfrm>
            <a:off x="10744201" y="6423498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8443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Light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9529022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lvl="0"/>
            <a:endParaRPr lang="nl-NL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3" y="1570355"/>
            <a:ext cx="4927256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Light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960694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7" y="1570353"/>
            <a:ext cx="9830180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Light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808118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1" y="360655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42954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4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4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85068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405823-B0A9-9047-FAB4-A44410598E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-106319"/>
            <a:ext cx="12191999" cy="15081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19D844D-C5C0-33CD-BDCA-2EB9C55C1D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295" y="197728"/>
            <a:ext cx="9144000" cy="80865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1B3B51"/>
                </a:solidFill>
                <a:latin typeface="EC Square Sans Pro" panose="020B0506040000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35686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35">
          <p15:clr>
            <a:srgbClr val="FBAE40"/>
          </p15:clr>
        </p15:guide>
        <p15:guide id="2" pos="2729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1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9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49"/>
            <a:ext cx="91440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597493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Medium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7696515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1" y="360655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442172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3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3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252257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4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4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39131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0C2F8-E87C-EC4F-9AD4-60E9D8B2DDA2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528195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Page Image">
  <p:cSld name="2_Full Page Image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16"/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</p:spPr>
      </p:sp>
      <p:pic>
        <p:nvPicPr>
          <p:cNvPr id="714" name="Google Shape;714;p21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41" y="360655"/>
            <a:ext cx="1196340" cy="340893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216"/>
          <p:cNvSpPr txBox="1">
            <a:spLocks noGrp="1"/>
          </p:cNvSpPr>
          <p:nvPr>
            <p:ph type="body" idx="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33"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6" name="Google Shape;716;p216"/>
          <p:cNvSpPr txBox="1">
            <a:spLocks noGrp="1"/>
          </p:cNvSpPr>
          <p:nvPr>
            <p:ph type="ftr" idx="11"/>
          </p:nvPr>
        </p:nvSpPr>
        <p:spPr>
          <a:xfrm>
            <a:off x="311427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216"/>
          <p:cNvSpPr txBox="1">
            <a:spLocks noGrp="1"/>
          </p:cNvSpPr>
          <p:nvPr>
            <p:ph type="sldNum" idx="12"/>
          </p:nvPr>
        </p:nvSpPr>
        <p:spPr>
          <a:xfrm>
            <a:off x="10744201" y="6423498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7119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Page 2">
  <p:cSld name="2_Image Page 2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1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17"/>
          <p:cNvSpPr>
            <a:spLocks noGrp="1"/>
          </p:cNvSpPr>
          <p:nvPr>
            <p:ph type="pic" idx="2"/>
          </p:nvPr>
        </p:nvSpPr>
        <p:spPr>
          <a:xfrm>
            <a:off x="1721737" y="1570353"/>
            <a:ext cx="9830180" cy="4382571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17"/>
          <p:cNvSpPr txBox="1">
            <a:spLocks noGrp="1"/>
          </p:cNvSpPr>
          <p:nvPr>
            <p:ph type="sldNum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33" name="Google Shape;133;p217"/>
          <p:cNvSpPr txBox="1">
            <a:spLocks noGrp="1"/>
          </p:cNvSpPr>
          <p:nvPr>
            <p:ph type="title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Quicksand Medium"/>
              <a:buNone/>
              <a:defRPr sz="3500" b="0" i="0">
                <a:solidFill>
                  <a:srgbClr val="00869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7"/>
          <p:cNvSpPr txBox="1">
            <a:spLocks noGrp="1"/>
          </p:cNvSpPr>
          <p:nvPr>
            <p:ph type="body" idx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968566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7C3BA65-1EBB-CE48-9EBA-4CAC947F62C9}"/>
              </a:ext>
            </a:extLst>
          </p:cNvPr>
          <p:cNvSpPr/>
          <p:nvPr userDrawn="1"/>
        </p:nvSpPr>
        <p:spPr>
          <a:xfrm>
            <a:off x="0" y="1"/>
            <a:ext cx="12192000" cy="1451439"/>
          </a:xfrm>
          <a:prstGeom prst="rect">
            <a:avLst/>
          </a:prstGeom>
          <a:solidFill>
            <a:srgbClr val="A6D0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6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A797E2C-1F9F-2D40-8E49-EEDAF0F343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741222"/>
            <a:ext cx="3157539" cy="233756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687" b="0" i="0">
                <a:latin typeface="Impact" panose="020B0806030902050204" pitchFamily="34" charset="0"/>
              </a:defRPr>
            </a:lvl1pPr>
          </a:lstStyle>
          <a:p>
            <a:pPr lvl="0"/>
            <a:r>
              <a:rPr lang="fr-FR" err="1"/>
              <a:t>Subtitle</a:t>
            </a:r>
            <a:r>
              <a:rPr lang="fr-FR"/>
              <a:t> or Signature</a:t>
            </a:r>
          </a:p>
        </p:txBody>
      </p:sp>
      <p:sp>
        <p:nvSpPr>
          <p:cNvPr id="10" name="Espace réservé du texte 14">
            <a:extLst>
              <a:ext uri="{FF2B5EF4-FFF2-40B4-BE49-F238E27FC236}">
                <a16:creationId xmlns:a16="http://schemas.microsoft.com/office/drawing/2014/main" id="{51FE8DDB-0B6C-DC46-802E-47D216A469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77264" y="3741222"/>
            <a:ext cx="3157539" cy="233756"/>
          </a:xfrm>
        </p:spPr>
        <p:txBody>
          <a:bodyPr lIns="0" tIns="0" rIns="0" bIns="0">
            <a:spAutoFit/>
          </a:bodyPr>
          <a:lstStyle>
            <a:lvl1pPr marL="0" indent="0" algn="r">
              <a:buNone/>
              <a:defRPr sz="1687" b="0" i="0">
                <a:latin typeface="Impact" panose="020B0806030902050204" pitchFamily="34" charset="0"/>
              </a:defRPr>
            </a:lvl1pPr>
          </a:lstStyle>
          <a:p>
            <a:pPr lvl="0"/>
            <a:r>
              <a:rPr lang="fr-FR"/>
              <a:t>DD.MM.YY</a:t>
            </a:r>
          </a:p>
        </p:txBody>
      </p:sp>
      <p:sp>
        <p:nvSpPr>
          <p:cNvPr id="17" name="Espace réservé pour une image  2">
            <a:extLst>
              <a:ext uri="{FF2B5EF4-FFF2-40B4-BE49-F238E27FC236}">
                <a16:creationId xmlns:a16="http://schemas.microsoft.com/office/drawing/2014/main" id="{899C08A1-85AF-724B-A7D9-BE8EB4081A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3429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4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err="1"/>
              <a:t>Your</a:t>
            </a:r>
            <a:r>
              <a:rPr lang="fr-FR"/>
              <a:t> </a:t>
            </a:r>
            <a:r>
              <a:rPr lang="fr-FR" err="1"/>
              <a:t>picture</a:t>
            </a:r>
            <a:r>
              <a:rPr lang="fr-FR"/>
              <a:t> </a:t>
            </a:r>
            <a:r>
              <a:rPr lang="fr-FR" err="1"/>
              <a:t>here</a:t>
            </a:r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1FAF62-296F-3D46-8A8C-ED1DA77142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158" y="5084000"/>
            <a:ext cx="1244159" cy="16705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9C072F-AECF-0D45-B73F-9C573D8BC5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0526" y="4867603"/>
            <a:ext cx="1485431" cy="1931269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6027470C-EE89-1643-9FC6-82B1FD02C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62017"/>
            <a:ext cx="5181377" cy="1804340"/>
          </a:xfrm>
        </p:spPr>
        <p:txBody>
          <a:bodyPr>
            <a:spAutoFit/>
          </a:bodyPr>
          <a:lstStyle>
            <a:lvl1pPr marL="0" indent="0">
              <a:lnSpc>
                <a:spcPts val="5623"/>
              </a:lnSpc>
              <a:spcBef>
                <a:spcPts val="0"/>
              </a:spcBef>
              <a:buNone/>
              <a:defRPr/>
            </a:lvl1pPr>
          </a:lstStyle>
          <a:p>
            <a:pPr marL="0" lvl="0" indent="0">
              <a:lnSpc>
                <a:spcPts val="7028"/>
              </a:lnSpc>
              <a:spcBef>
                <a:spcPts val="0"/>
              </a:spcBef>
              <a:buNone/>
            </a:pPr>
            <a:r>
              <a:rPr lang="fr-FR" err="1"/>
              <a:t>Your</a:t>
            </a:r>
            <a:r>
              <a:rPr lang="fr-FR"/>
              <a:t> </a:t>
            </a:r>
            <a:r>
              <a:rPr lang="fr-FR" err="1"/>
              <a:t>title</a:t>
            </a:r>
            <a:r>
              <a:rPr lang="fr-FR"/>
              <a:t> </a:t>
            </a:r>
            <a:r>
              <a:rPr lang="fr-FR" err="1"/>
              <a:t>here</a:t>
            </a:r>
            <a:br>
              <a:rPr lang="fr-FR"/>
            </a:br>
            <a:r>
              <a:rPr lang="fr-FR"/>
              <a:t>= Impact 80pt</a:t>
            </a:r>
          </a:p>
        </p:txBody>
      </p:sp>
    </p:spTree>
    <p:extLst>
      <p:ext uri="{BB962C8B-B14F-4D97-AF65-F5344CB8AC3E}">
        <p14:creationId xmlns:p14="http://schemas.microsoft.com/office/powerpoint/2010/main" val="27818456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94CB31-16A2-574A-8DAB-E19E63F52ABF}"/>
              </a:ext>
            </a:extLst>
          </p:cNvPr>
          <p:cNvSpPr/>
          <p:nvPr/>
        </p:nvSpPr>
        <p:spPr>
          <a:xfrm>
            <a:off x="3280" y="13332"/>
            <a:ext cx="4086019" cy="45543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21000">
                <a:schemeClr val="accent1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400"/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1AD1645-A5B4-26D8-C9CC-AFB31E9476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34" y="67165"/>
            <a:ext cx="1411823" cy="3583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174196-D433-4960-377D-E4561F324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39" y="476250"/>
            <a:ext cx="10296525" cy="1209031"/>
          </a:xfrm>
          <a:prstGeom prst="rect">
            <a:avLst/>
          </a:prstGeom>
        </p:spPr>
        <p:txBody>
          <a:bodyPr lIns="0" tIns="72000" rIns="90000" bIns="46800">
            <a:normAutofit/>
          </a:bodyPr>
          <a:lstStyle>
            <a:lvl1pPr>
              <a:defRPr b="1" i="0" cap="none" baseline="0">
                <a:sym typeface="Wingdings" pitchFamily="2" charset="2"/>
              </a:defRPr>
            </a:lvl1pPr>
          </a:lstStyle>
          <a:p>
            <a:r>
              <a:rPr lang="en-DK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8594D-94E7-9E24-C051-E4C368616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024" y="1700214"/>
            <a:ext cx="10296525" cy="4476751"/>
          </a:xfrm>
          <a:effectLst/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/>
            </a:lvl1pPr>
            <a:lvl2pPr>
              <a:defRPr lang="en-GB" sz="2400" kern="1200" dirty="0" smtClean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E4BCB-D713-EBE2-7B7F-D2BA7466818C}"/>
              </a:ext>
            </a:extLst>
          </p:cNvPr>
          <p:cNvSpPr/>
          <p:nvPr userDrawn="1"/>
        </p:nvSpPr>
        <p:spPr>
          <a:xfrm>
            <a:off x="3280" y="13332"/>
            <a:ext cx="4086019" cy="45543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21000">
                <a:schemeClr val="accent1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400"/>
          </a:p>
        </p:txBody>
      </p: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0D33AB7-F5C9-AD86-226E-74366D75F5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34" y="67165"/>
            <a:ext cx="1411823" cy="358363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E3AE39-3882-AF2F-D009-05F282D48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22505"/>
                  </a:schemeClr>
                </a:solidFill>
              </a:defRPr>
            </a:lvl1pPr>
          </a:lstStyle>
          <a:p>
            <a:r>
              <a:rPr lang="en-US"/>
              <a:t>28 September 2026</a:t>
            </a:r>
            <a:endParaRPr lang="en-DK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131EB32-5CD5-6516-788C-75480B7A7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5899" y="6430055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30052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8DFECE-1794-9940-54A6-4DDAC36D1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8550" y="6416446"/>
            <a:ext cx="615951" cy="450589"/>
          </a:xfrm>
        </p:spPr>
        <p:txBody>
          <a:bodyPr/>
          <a:lstStyle/>
          <a:p>
            <a:fld id="{D10B6298-3FE3-C848-A2A5-E3248BDD6909}" type="slidenum">
              <a:rPr lang="en-DK" smtClean="0"/>
              <a:pPr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48469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7" pos="7469">
          <p15:clr>
            <a:srgbClr val="FBAE40"/>
          </p15:clr>
        </p15:guide>
        <p15:guide id="8" pos="166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99456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/>
              <a:t>Click here to insert text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/>
              <a:t>Here goes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1" y="6423498"/>
            <a:ext cx="1289223" cy="198871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/>
              <a:t>Here goes a sub-headline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CFA3A-C5C8-38C4-26A8-5C0668FF6C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7" y="6356351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79426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/>
              <a:t>Click here to insert text</a:t>
            </a:r>
          </a:p>
          <a:p>
            <a:pPr lvl="0"/>
            <a:endParaRPr lang="nl-NL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3" y="1570355"/>
            <a:ext cx="4927256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954A490-193E-E7E7-692B-771ED26045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7" y="6356351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31FF53C9-60B4-F295-1222-39E0717E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1" y="6423498"/>
            <a:ext cx="1289223" cy="198871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05030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7" y="1570353"/>
            <a:ext cx="9830180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A53DB0E-862A-409E-ECA4-584E5036E5D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7" y="6356351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C1272FE-4131-48EB-6E8E-368644F5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1" y="6423498"/>
            <a:ext cx="1289223" cy="198871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383165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1" y="360655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4BB8B0B-76AF-DF95-7D44-C993B219F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7" y="6356351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FBF33EF8-2365-726E-1E6B-3294A325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1" y="6423498"/>
            <a:ext cx="1289223" cy="198871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078093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1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28 September 2026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CFD85A-5932-B549-9C0A-D70D2EC2A5EF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648557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40" y="1570384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40" y="235636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499" b="0" i="0">
                <a:solidFill>
                  <a:srgbClr val="008691"/>
                </a:solidFill>
                <a:latin typeface="Quicksand Medium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5" y="6423496"/>
            <a:ext cx="2743199" cy="230832"/>
          </a:xfrm>
          <a:prstGeom prst="rect">
            <a:avLst/>
          </a:prstGeom>
        </p:spPr>
        <p:txBody>
          <a:bodyPr/>
          <a:lstStyle>
            <a:lvl1pPr>
              <a:defRPr sz="901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8"/>
            <a:ext cx="9830176" cy="3647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9155681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2"/>
            <a:ext cx="12191999" cy="1508247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12974" y="654953"/>
            <a:ext cx="11371295" cy="532704"/>
          </a:xfrm>
          <a:prstGeom prst="rect">
            <a:avLst/>
          </a:prstGeom>
        </p:spPr>
        <p:txBody>
          <a:bodyPr vert="horz" wrap="square" lIns="91440" tIns="45720" rIns="91440" bIns="0" rtlCol="0" anchor="t" anchorCtr="0">
            <a:spAutoFit/>
          </a:bodyPr>
          <a:lstStyle>
            <a:lvl1pPr>
              <a:defRPr sz="3377" b="1">
                <a:solidFill>
                  <a:srgbClr val="1B3B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79743" y="2046230"/>
            <a:ext cx="11305188" cy="32123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19090914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Medium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00418698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lvl="0"/>
            <a:endParaRPr lang="nl-NL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3" y="1570355"/>
            <a:ext cx="4927256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Medium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36399697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7" y="1570353"/>
            <a:ext cx="9830180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 Medium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09305822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">
  <p:cSld name="9_Text Page 3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97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7"/>
          <p:cNvSpPr txBox="1">
            <a:spLocks noGrp="1"/>
          </p:cNvSpPr>
          <p:nvPr>
            <p:ph type="body" idx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77" lvl="1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66" lvl="2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54" lvl="3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943" lvl="4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97"/>
          <p:cNvSpPr txBox="1">
            <a:spLocks noGrp="1"/>
          </p:cNvSpPr>
          <p:nvPr>
            <p:ph type="title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Quicksand Medium"/>
              <a:buNone/>
              <a:defRPr sz="3500" b="0" i="0">
                <a:solidFill>
                  <a:srgbClr val="00869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7"/>
          <p:cNvSpPr txBox="1">
            <a:spLocks noGrp="1"/>
          </p:cNvSpPr>
          <p:nvPr>
            <p:ph type="sldNum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1" name="Google Shape;111;p197"/>
          <p:cNvSpPr txBox="1">
            <a:spLocks noGrp="1"/>
          </p:cNvSpPr>
          <p:nvPr>
            <p:ph type="body" idx="2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253016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Page Image">
  <p:cSld name="6_Full Page Image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16"/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</p:spPr>
      </p:sp>
      <p:pic>
        <p:nvPicPr>
          <p:cNvPr id="714" name="Google Shape;714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8141" y="360655"/>
            <a:ext cx="1196340" cy="340893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216"/>
          <p:cNvSpPr txBox="1">
            <a:spLocks noGrp="1"/>
          </p:cNvSpPr>
          <p:nvPr>
            <p:ph type="body" idx="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33"/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6" name="Google Shape;716;p216"/>
          <p:cNvSpPr txBox="1">
            <a:spLocks noGrp="1"/>
          </p:cNvSpPr>
          <p:nvPr>
            <p:ph type="ftr" idx="11"/>
          </p:nvPr>
        </p:nvSpPr>
        <p:spPr>
          <a:xfrm>
            <a:off x="311427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216"/>
          <p:cNvSpPr txBox="1">
            <a:spLocks noGrp="1"/>
          </p:cNvSpPr>
          <p:nvPr>
            <p:ph type="sldNum" idx="12"/>
          </p:nvPr>
        </p:nvSpPr>
        <p:spPr>
          <a:xfrm>
            <a:off x="10744201" y="6423498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34853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9328" y="479428"/>
            <a:ext cx="10938256" cy="112500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25827" y="1955800"/>
            <a:ext cx="10941757" cy="43053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5827" y="6542259"/>
            <a:ext cx="244800" cy="244800"/>
          </a:xfrm>
          <a:prstGeom prst="rect">
            <a:avLst/>
          </a:prstGeom>
        </p:spPr>
        <p:txBody>
          <a:bodyPr/>
          <a:lstStyle/>
          <a:p>
            <a:fld id="{8917037F-13F4-43B6-99FF-D710FE0C477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00761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Page 2">
  <p:cSld name="6_Text + Image Page 2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8"/>
          <p:cNvSpPr txBox="1">
            <a:spLocks noGrp="1"/>
          </p:cNvSpPr>
          <p:nvPr>
            <p:ph type="body" idx="1"/>
          </p:nvPr>
        </p:nvSpPr>
        <p:spPr>
          <a:xfrm>
            <a:off x="1721736" y="1570384"/>
            <a:ext cx="4658743" cy="4382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77" lvl="1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66" lvl="2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54" lvl="3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943" lvl="4" indent="-32384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8"/>
          <p:cNvSpPr>
            <a:spLocks noGrp="1"/>
          </p:cNvSpPr>
          <p:nvPr>
            <p:ph type="pic" idx="2"/>
          </p:nvPr>
        </p:nvSpPr>
        <p:spPr>
          <a:xfrm>
            <a:off x="6624663" y="1570355"/>
            <a:ext cx="4927256" cy="4382571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68"/>
          <p:cNvSpPr txBox="1">
            <a:spLocks noGrp="1"/>
          </p:cNvSpPr>
          <p:nvPr>
            <p:ph type="title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8"/>
          <p:cNvSpPr txBox="1">
            <a:spLocks noGrp="1"/>
          </p:cNvSpPr>
          <p:nvPr>
            <p:ph type="body" idx="3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22859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77" lvl="1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66" lvl="2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943" lvl="4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131" lvl="5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8"/>
          <p:cNvSpPr txBox="1">
            <a:spLocks noGrp="1"/>
          </p:cNvSpPr>
          <p:nvPr>
            <p:ph type="ftr" idx="11"/>
          </p:nvPr>
        </p:nvSpPr>
        <p:spPr>
          <a:xfrm>
            <a:off x="311427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8"/>
          <p:cNvSpPr txBox="1">
            <a:spLocks noGrp="1"/>
          </p:cNvSpPr>
          <p:nvPr>
            <p:ph type="sldNum" idx="12"/>
          </p:nvPr>
        </p:nvSpPr>
        <p:spPr>
          <a:xfrm>
            <a:off x="10744201" y="6423498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BE" smtClean="0"/>
              <a:pPr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455067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63763-5414-8544-AF6D-F8D5C9B1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8A5D0-906E-0046-B0F3-96283308C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B140E-F283-BD43-9D8C-905BDA42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1782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 3, no twinfi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285744" indent="-28574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5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pic>
        <p:nvPicPr>
          <p:cNvPr id="5" name="Picture 4" descr="A black background with white letters&#10;&#10;AI-generated content may be incorrect.">
            <a:extLst>
              <a:ext uri="{FF2B5EF4-FFF2-40B4-BE49-F238E27FC236}">
                <a16:creationId xmlns:a16="http://schemas.microsoft.com/office/drawing/2014/main" id="{CFE752ED-40E2-C64A-2245-EE55EE3A46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2" y="436970"/>
            <a:ext cx="1297423" cy="2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4906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3273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1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9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49"/>
            <a:ext cx="91440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76693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3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2" y="360656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86988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3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4" y="940675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4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93240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3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5" y="940675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5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283725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">
  <p:cSld name="11_Text Page 3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9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7"/>
          <p:cNvSpPr txBox="1">
            <a:spLocks noGrp="1"/>
          </p:cNvSpPr>
          <p:nvPr>
            <p:ph type="body" idx="1"/>
          </p:nvPr>
        </p:nvSpPr>
        <p:spPr>
          <a:xfrm>
            <a:off x="1721740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54" lvl="1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32" lvl="2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09" lvl="3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886" lvl="4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97"/>
          <p:cNvSpPr txBox="1">
            <a:spLocks noGrp="1"/>
          </p:cNvSpPr>
          <p:nvPr>
            <p:ph type="title"/>
          </p:nvPr>
        </p:nvSpPr>
        <p:spPr>
          <a:xfrm>
            <a:off x="1721740" y="235635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Quicksand Medium"/>
              <a:buNone/>
              <a:defRPr sz="3500" b="0" i="0">
                <a:solidFill>
                  <a:srgbClr val="00869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7"/>
          <p:cNvSpPr txBox="1">
            <a:spLocks noGrp="1"/>
          </p:cNvSpPr>
          <p:nvPr>
            <p:ph type="sldNum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1" name="Google Shape;111;p197"/>
          <p:cNvSpPr txBox="1">
            <a:spLocks noGrp="1"/>
          </p:cNvSpPr>
          <p:nvPr>
            <p:ph type="body" idx="2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378707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Page Image">
  <p:cSld name="7_Full Page Image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16"/>
          <p:cNvSpPr>
            <a:spLocks noGrp="1"/>
          </p:cNvSpPr>
          <p:nvPr>
            <p:ph type="pic" idx="2"/>
          </p:nvPr>
        </p:nvSpPr>
        <p:spPr>
          <a:xfrm>
            <a:off x="0" y="3"/>
            <a:ext cx="12192000" cy="6857999"/>
          </a:xfrm>
          <a:prstGeom prst="rect">
            <a:avLst/>
          </a:prstGeom>
          <a:noFill/>
          <a:ln>
            <a:noFill/>
          </a:ln>
        </p:spPr>
      </p:sp>
      <p:pic>
        <p:nvPicPr>
          <p:cNvPr id="714" name="Google Shape;714;p21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42" y="360656"/>
            <a:ext cx="1196340" cy="340893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216"/>
          <p:cNvSpPr txBox="1">
            <a:spLocks noGrp="1"/>
          </p:cNvSpPr>
          <p:nvPr>
            <p:ph type="body" idx="1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33"/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6" name="Google Shape;716;p216"/>
          <p:cNvSpPr txBox="1">
            <a:spLocks noGrp="1"/>
          </p:cNvSpPr>
          <p:nvPr>
            <p:ph type="ftr" idx="11"/>
          </p:nvPr>
        </p:nvSpPr>
        <p:spPr>
          <a:xfrm>
            <a:off x="311427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216"/>
          <p:cNvSpPr txBox="1">
            <a:spLocks noGrp="1"/>
          </p:cNvSpPr>
          <p:nvPr>
            <p:ph type="sldNum" idx="12"/>
          </p:nvPr>
        </p:nvSpPr>
        <p:spPr>
          <a:xfrm>
            <a:off x="10744202" y="6423499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07602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Page 2">
  <p:cSld name="6_Image Page 2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1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17"/>
          <p:cNvSpPr>
            <a:spLocks noGrp="1"/>
          </p:cNvSpPr>
          <p:nvPr>
            <p:ph type="pic" idx="2"/>
          </p:nvPr>
        </p:nvSpPr>
        <p:spPr>
          <a:xfrm>
            <a:off x="1721738" y="1570353"/>
            <a:ext cx="9830180" cy="4382571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17"/>
          <p:cNvSpPr txBox="1">
            <a:spLocks noGrp="1"/>
          </p:cNvSpPr>
          <p:nvPr>
            <p:ph type="sldNum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33" name="Google Shape;133;p217"/>
          <p:cNvSpPr txBox="1">
            <a:spLocks noGrp="1"/>
          </p:cNvSpPr>
          <p:nvPr>
            <p:ph type="title"/>
          </p:nvPr>
        </p:nvSpPr>
        <p:spPr>
          <a:xfrm>
            <a:off x="1721740" y="235635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Quicksand Medium"/>
              <a:buNone/>
              <a:defRPr sz="3500" b="0" i="0">
                <a:solidFill>
                  <a:srgbClr val="00869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7"/>
          <p:cNvSpPr txBox="1">
            <a:spLocks noGrp="1"/>
          </p:cNvSpPr>
          <p:nvPr>
            <p:ph type="body" idx="1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00675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age 2">
  <p:cSld name="5_Divider Page 2"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1" name="Google Shape;781;p2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00" y="-1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219"/>
          <p:cNvSpPr>
            <a:spLocks noGrp="1"/>
          </p:cNvSpPr>
          <p:nvPr>
            <p:ph type="pic" idx="2"/>
          </p:nvPr>
        </p:nvSpPr>
        <p:spPr>
          <a:xfrm>
            <a:off x="0" y="3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83" name="Google Shape;783;p219"/>
          <p:cNvSpPr txBox="1">
            <a:spLocks noGrp="1"/>
          </p:cNvSpPr>
          <p:nvPr>
            <p:ph type="title"/>
          </p:nvPr>
        </p:nvSpPr>
        <p:spPr>
          <a:xfrm>
            <a:off x="6787055" y="940675"/>
            <a:ext cx="5082367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oboto"/>
              <a:buNone/>
              <a:defRPr sz="3500" b="0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4" name="Google Shape;784;p219"/>
          <p:cNvSpPr txBox="1">
            <a:spLocks noGrp="1"/>
          </p:cNvSpPr>
          <p:nvPr>
            <p:ph type="body" idx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5" name="Google Shape;785;p219"/>
          <p:cNvSpPr txBox="1">
            <a:spLocks noGrp="1"/>
          </p:cNvSpPr>
          <p:nvPr>
            <p:ph type="body" idx="3"/>
          </p:nvPr>
        </p:nvSpPr>
        <p:spPr>
          <a:xfrm>
            <a:off x="6787055" y="2270761"/>
            <a:ext cx="5082367" cy="3682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 b="0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54" lvl="1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32" lvl="2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09" lvl="3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886" lvl="4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6" name="Google Shape;786;p219"/>
          <p:cNvSpPr txBox="1">
            <a:spLocks noGrp="1"/>
          </p:cNvSpPr>
          <p:nvPr>
            <p:ph type="body" idx="4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 rotWithShape="1"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33"/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7" name="Google Shape;787;p219"/>
          <p:cNvSpPr txBox="1">
            <a:spLocks noGrp="1"/>
          </p:cNvSpPr>
          <p:nvPr>
            <p:ph type="ftr" idx="11"/>
          </p:nvPr>
        </p:nvSpPr>
        <p:spPr>
          <a:xfrm>
            <a:off x="6225209" y="63632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8" name="Google Shape;788;p219"/>
          <p:cNvSpPr txBox="1">
            <a:spLocks noGrp="1"/>
          </p:cNvSpPr>
          <p:nvPr>
            <p:ph type="sldNum" idx="12"/>
          </p:nvPr>
        </p:nvSpPr>
        <p:spPr>
          <a:xfrm>
            <a:off x="10744202" y="6423499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69888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94CB31-16A2-574A-8DAB-E19E63F52ABF}"/>
              </a:ext>
            </a:extLst>
          </p:cNvPr>
          <p:cNvSpPr/>
          <p:nvPr/>
        </p:nvSpPr>
        <p:spPr>
          <a:xfrm>
            <a:off x="3280" y="13332"/>
            <a:ext cx="4086019" cy="45543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21000">
                <a:schemeClr val="accent1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400"/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1AD1645-A5B4-26D8-C9CC-AFB31E9476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35" y="67165"/>
            <a:ext cx="1411823" cy="3583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174196-D433-4960-377D-E4561F324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40" y="476251"/>
            <a:ext cx="10296525" cy="1209031"/>
          </a:xfrm>
          <a:prstGeom prst="rect">
            <a:avLst/>
          </a:prstGeom>
        </p:spPr>
        <p:txBody>
          <a:bodyPr lIns="0" tIns="72000" rIns="90000" bIns="46800">
            <a:normAutofit/>
          </a:bodyPr>
          <a:lstStyle>
            <a:lvl1pPr>
              <a:defRPr b="1" i="0" cap="none" baseline="0">
                <a:sym typeface="Wingdings" pitchFamily="2" charset="2"/>
              </a:defRPr>
            </a:lvl1pPr>
          </a:lstStyle>
          <a:p>
            <a:r>
              <a:rPr lang="en-DK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8594D-94E7-9E24-C051-E4C368616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024" y="1700215"/>
            <a:ext cx="10296525" cy="4476751"/>
          </a:xfrm>
          <a:effectLst/>
        </p:spPr>
        <p:txBody>
          <a:bodyPr/>
          <a:lstStyle>
            <a:lvl1pPr marL="457178" indent="-457178">
              <a:buFont typeface="Arial" panose="020B0604020202020204" pitchFamily="34" charset="0"/>
              <a:buChar char="•"/>
              <a:defRPr/>
            </a:lvl1pPr>
            <a:lvl2pPr>
              <a:defRPr lang="en-GB" sz="2400" kern="1200" dirty="0" smtClean="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K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E4BCB-D713-EBE2-7B7F-D2BA7466818C}"/>
              </a:ext>
            </a:extLst>
          </p:cNvPr>
          <p:cNvSpPr/>
          <p:nvPr userDrawn="1"/>
        </p:nvSpPr>
        <p:spPr>
          <a:xfrm>
            <a:off x="3280" y="13332"/>
            <a:ext cx="4086019" cy="455435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21000">
                <a:schemeClr val="accent1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400"/>
          </a:p>
        </p:txBody>
      </p: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0D33AB7-F5C9-AD86-226E-74366D75F5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35" y="67165"/>
            <a:ext cx="1411823" cy="358363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E3AE39-3882-AF2F-D009-05F282D48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22505"/>
                  </a:schemeClr>
                </a:solidFill>
              </a:defRPr>
            </a:lvl1pPr>
          </a:lstStyle>
          <a:p>
            <a:r>
              <a:rPr lang="en-US"/>
              <a:t>28 September 2026</a:t>
            </a:r>
            <a:endParaRPr lang="en-DK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131EB32-5CD5-6516-788C-75480B7A7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5899" y="643005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30052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8DFECE-1794-9940-54A6-4DDAC36D1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8551" y="6416447"/>
            <a:ext cx="615951" cy="450589"/>
          </a:xfrm>
        </p:spPr>
        <p:txBody>
          <a:bodyPr/>
          <a:lstStyle/>
          <a:p>
            <a:fld id="{D10B6298-3FE3-C848-A2A5-E3248BDD6909}" type="slidenum">
              <a:rPr lang="en-DK" smtClean="0"/>
              <a:pPr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305916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7" pos="7469">
          <p15:clr>
            <a:srgbClr val="FBAE40"/>
          </p15:clr>
        </p15:guide>
        <p15:guide id="8" pos="166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3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2" y="360656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4BB8B0B-76AF-DF95-7D44-C993B219F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7" y="6356352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FBF33EF8-2365-726E-1E6B-3294A325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2" y="6423499"/>
            <a:ext cx="1289223" cy="198871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399679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1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49"/>
            <a:ext cx="91440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048847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2933046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lvl="0"/>
            <a:endParaRPr lang="nl-NL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3" y="1570355"/>
            <a:ext cx="4927256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8778257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7" y="1570353"/>
            <a:ext cx="9830180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5128926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3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3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065373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4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4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033641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1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49"/>
            <a:ext cx="91440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  <p:sp>
        <p:nvSpPr>
          <p:cNvPr id="10" name="Ondertitel 2">
            <a:extLst>
              <a:ext uri="{FF2B5EF4-FFF2-40B4-BE49-F238E27FC236}">
                <a16:creationId xmlns:a16="http://schemas.microsoft.com/office/drawing/2014/main" id="{AEAC04B2-155E-57EF-CA62-3C66A7FC90B4}"/>
              </a:ext>
            </a:extLst>
          </p:cNvPr>
          <p:cNvSpPr txBox="1">
            <a:spLocks/>
          </p:cNvSpPr>
          <p:nvPr userDrawn="1"/>
        </p:nvSpPr>
        <p:spPr>
          <a:xfrm>
            <a:off x="514453" y="6229564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0" i="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500" b="0" i="0">
                <a:latin typeface="Roboto" panose="02000000000000000000" pitchFamily="2" charset="0"/>
                <a:ea typeface="Roboto" panose="02000000000000000000" pitchFamily="2" charset="0"/>
              </a:rPr>
              <a:t>01 | 01 | 2022 </a:t>
            </a:r>
            <a:r>
              <a:rPr lang="nl-NL" sz="1500" b="0" i="0" err="1">
                <a:latin typeface="Roboto" panose="02000000000000000000" pitchFamily="2" charset="0"/>
                <a:ea typeface="Roboto" panose="02000000000000000000" pitchFamily="2" charset="0"/>
              </a:rPr>
              <a:t>by</a:t>
            </a:r>
            <a:r>
              <a:rPr lang="nl-NL" sz="1500" b="0" i="0">
                <a:latin typeface="Roboto" panose="02000000000000000000" pitchFamily="2" charset="0"/>
                <a:ea typeface="Roboto" panose="02000000000000000000" pitchFamily="2" charset="0"/>
              </a:rPr>
              <a:t> Name </a:t>
            </a:r>
            <a:r>
              <a:rPr lang="nl-NL" sz="1500" b="0" i="0" err="1">
                <a:latin typeface="Roboto" panose="02000000000000000000" pitchFamily="2" charset="0"/>
                <a:ea typeface="Roboto" panose="02000000000000000000" pitchFamily="2" charset="0"/>
              </a:rPr>
              <a:t>Surname</a:t>
            </a:r>
            <a:endParaRPr lang="nl-NL" sz="1500" b="0" i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0170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9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E4E2143F-9D14-9820-2021-127EBC5ED6AD}"/>
              </a:ext>
            </a:extLst>
          </p:cNvPr>
          <p:cNvSpPr txBox="1"/>
          <p:nvPr userDrawn="1"/>
        </p:nvSpPr>
        <p:spPr>
          <a:xfrm>
            <a:off x="282421" y="6441231"/>
            <a:ext cx="60980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Presentation </a:t>
            </a:r>
            <a:r>
              <a:rPr lang="nl-NL" sz="90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title</a:t>
            </a:r>
            <a:r>
              <a:rPr lang="nl-NL" sz="9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 </a:t>
            </a:r>
            <a:r>
              <a:rPr lang="nl-NL" sz="900">
                <a:solidFill>
                  <a:srgbClr val="008691"/>
                </a:solidFill>
                <a:effectLst/>
                <a:latin typeface="Roboto Light" panose="02000000000000000000" pitchFamily="2" charset="0"/>
              </a:rPr>
              <a:t>|</a:t>
            </a:r>
            <a:r>
              <a:rPr lang="nl-NL" sz="9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 Name </a:t>
            </a:r>
            <a:r>
              <a:rPr lang="nl-NL" sz="90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Surname</a:t>
            </a:r>
            <a:endParaRPr lang="nl-NL" sz="900">
              <a:solidFill>
                <a:schemeClr val="tx1">
                  <a:lumMod val="85000"/>
                  <a:lumOff val="15000"/>
                </a:schemeClr>
              </a:solidFill>
              <a:effectLst/>
              <a:latin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08925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lvl="0"/>
            <a:endParaRPr lang="nl-NL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3" y="1570355"/>
            <a:ext cx="4927256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DA5FB54-B6DA-E024-28F6-FC1541605B80}"/>
              </a:ext>
            </a:extLst>
          </p:cNvPr>
          <p:cNvSpPr txBox="1"/>
          <p:nvPr userDrawn="1"/>
        </p:nvSpPr>
        <p:spPr>
          <a:xfrm>
            <a:off x="282421" y="6441231"/>
            <a:ext cx="60980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Presentation </a:t>
            </a:r>
            <a:r>
              <a:rPr lang="nl-NL" sz="90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title</a:t>
            </a:r>
            <a:r>
              <a:rPr lang="nl-NL" sz="9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 </a:t>
            </a:r>
            <a:r>
              <a:rPr lang="nl-NL" sz="900">
                <a:solidFill>
                  <a:srgbClr val="008691"/>
                </a:solidFill>
                <a:effectLst/>
                <a:latin typeface="Roboto Light" panose="02000000000000000000" pitchFamily="2" charset="0"/>
              </a:rPr>
              <a:t>|</a:t>
            </a:r>
            <a:r>
              <a:rPr lang="nl-NL" sz="9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 Name </a:t>
            </a:r>
            <a:r>
              <a:rPr lang="nl-NL" sz="90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Surname</a:t>
            </a:r>
            <a:endParaRPr lang="nl-NL" sz="900">
              <a:solidFill>
                <a:schemeClr val="tx1">
                  <a:lumMod val="85000"/>
                  <a:lumOff val="15000"/>
                </a:schemeClr>
              </a:solidFill>
              <a:effectLst/>
              <a:latin typeface="Roboto Light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0754194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7" y="1570353"/>
            <a:ext cx="9830180" cy="4382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11B68E6-E18D-4693-387F-A8F96F533B10}"/>
              </a:ext>
            </a:extLst>
          </p:cNvPr>
          <p:cNvSpPr txBox="1"/>
          <p:nvPr userDrawn="1"/>
        </p:nvSpPr>
        <p:spPr>
          <a:xfrm>
            <a:off x="282421" y="6441231"/>
            <a:ext cx="609805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Presentation </a:t>
            </a:r>
            <a:r>
              <a:rPr lang="nl-NL" sz="90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title</a:t>
            </a:r>
            <a:r>
              <a:rPr lang="nl-NL" sz="9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 </a:t>
            </a:r>
            <a:r>
              <a:rPr lang="nl-NL" sz="900">
                <a:solidFill>
                  <a:srgbClr val="008691"/>
                </a:solidFill>
                <a:effectLst/>
                <a:latin typeface="Roboto Light" panose="02000000000000000000" pitchFamily="2" charset="0"/>
              </a:rPr>
              <a:t>|</a:t>
            </a:r>
            <a:r>
              <a:rPr lang="nl-NL" sz="9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 Name </a:t>
            </a:r>
            <a:r>
              <a:rPr lang="nl-NL" sz="90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Roboto Light" panose="02000000000000000000" pitchFamily="2" charset="0"/>
              </a:rPr>
              <a:t>Surname</a:t>
            </a:r>
            <a:endParaRPr lang="nl-NL" sz="900">
              <a:solidFill>
                <a:schemeClr val="tx1">
                  <a:lumMod val="85000"/>
                  <a:lumOff val="15000"/>
                </a:schemeClr>
              </a:solidFill>
              <a:effectLst/>
              <a:latin typeface="Roboto Light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9" y="235634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8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637503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3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3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7330453-11B5-DF79-3728-B11ABA493FDF}"/>
              </a:ext>
            </a:extLst>
          </p:cNvPr>
          <p:cNvSpPr txBox="1"/>
          <p:nvPr userDrawn="1"/>
        </p:nvSpPr>
        <p:spPr>
          <a:xfrm>
            <a:off x="282422" y="6441231"/>
            <a:ext cx="272747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solidFill>
                  <a:schemeClr val="bg1"/>
                </a:solidFill>
                <a:effectLst/>
                <a:latin typeface="Roboto Light" panose="02000000000000000000" pitchFamily="2" charset="0"/>
              </a:rPr>
              <a:t>Presentation </a:t>
            </a:r>
            <a:r>
              <a:rPr lang="nl-NL" sz="900" err="1">
                <a:solidFill>
                  <a:schemeClr val="bg1"/>
                </a:solidFill>
                <a:effectLst/>
                <a:latin typeface="Roboto Light" panose="02000000000000000000" pitchFamily="2" charset="0"/>
              </a:rPr>
              <a:t>title</a:t>
            </a:r>
            <a:r>
              <a:rPr lang="nl-NL" sz="900">
                <a:solidFill>
                  <a:schemeClr val="bg1"/>
                </a:solidFill>
                <a:effectLst/>
                <a:latin typeface="Roboto Light" panose="02000000000000000000" pitchFamily="2" charset="0"/>
              </a:rPr>
              <a:t> | Name </a:t>
            </a:r>
            <a:r>
              <a:rPr lang="nl-NL" sz="900" err="1">
                <a:solidFill>
                  <a:schemeClr val="bg1"/>
                </a:solidFill>
                <a:effectLst/>
                <a:latin typeface="Roboto Light" panose="02000000000000000000" pitchFamily="2" charset="0"/>
              </a:rPr>
              <a:t>Surname</a:t>
            </a:r>
            <a:endParaRPr lang="nl-NL" sz="900">
              <a:solidFill>
                <a:schemeClr val="bg1"/>
              </a:solidFill>
              <a:effectLst/>
              <a:latin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25299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9344DBC-0596-E9E8-16DD-3F7CF472ED51}"/>
              </a:ext>
            </a:extLst>
          </p:cNvPr>
          <p:cNvSpPr txBox="1"/>
          <p:nvPr userDrawn="1"/>
        </p:nvSpPr>
        <p:spPr>
          <a:xfrm>
            <a:off x="6398433" y="6441231"/>
            <a:ext cx="51020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900">
                <a:solidFill>
                  <a:schemeClr val="bg1"/>
                </a:solidFill>
                <a:effectLst/>
                <a:latin typeface="Roboto Light" panose="02000000000000000000" pitchFamily="2" charset="0"/>
              </a:rPr>
              <a:t>Presentation </a:t>
            </a:r>
            <a:r>
              <a:rPr lang="nl-NL" sz="900" err="1">
                <a:solidFill>
                  <a:schemeClr val="bg1"/>
                </a:solidFill>
                <a:effectLst/>
                <a:latin typeface="Roboto Light" panose="02000000000000000000" pitchFamily="2" charset="0"/>
              </a:rPr>
              <a:t>title</a:t>
            </a:r>
            <a:r>
              <a:rPr lang="nl-NL" sz="900">
                <a:solidFill>
                  <a:schemeClr val="bg1"/>
                </a:solidFill>
                <a:effectLst/>
                <a:latin typeface="Roboto Light" panose="02000000000000000000" pitchFamily="2" charset="0"/>
              </a:rPr>
              <a:t> | Name </a:t>
            </a:r>
            <a:r>
              <a:rPr lang="nl-NL" sz="900" err="1">
                <a:solidFill>
                  <a:schemeClr val="bg1"/>
                </a:solidFill>
                <a:effectLst/>
                <a:latin typeface="Roboto Light" panose="02000000000000000000" pitchFamily="2" charset="0"/>
              </a:rPr>
              <a:t>Surname</a:t>
            </a:r>
            <a:endParaRPr lang="nl-NL" sz="900">
              <a:solidFill>
                <a:schemeClr val="bg1"/>
              </a:solidFill>
              <a:effectLst/>
              <a:latin typeface="Roboto Light" panose="02000000000000000000" pitchFamily="2" charset="0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4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4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1" y="418956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77498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1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9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49"/>
            <a:ext cx="9144000" cy="16557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</a:t>
            </a:r>
            <a:r>
              <a:rPr lang="nl-NL" err="1"/>
              <a:t>the</a:t>
            </a:r>
            <a:r>
              <a:rPr lang="nl-NL"/>
              <a:t> </a:t>
            </a:r>
            <a:r>
              <a:rPr lang="nl-NL" err="1"/>
              <a:t>subtitle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910999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3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2" y="360656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461045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3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4" y="940675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4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375109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3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5" y="940675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5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9739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3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2" y="360656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2473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3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5" y="940675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8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5" y="2270761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571949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">
  <p:cSld name="14_Text Page 3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97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7"/>
          <p:cNvSpPr txBox="1">
            <a:spLocks noGrp="1"/>
          </p:cNvSpPr>
          <p:nvPr>
            <p:ph type="body" idx="1"/>
          </p:nvPr>
        </p:nvSpPr>
        <p:spPr>
          <a:xfrm>
            <a:off x="1721740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54" lvl="1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32" lvl="2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09" lvl="3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886" lvl="4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97"/>
          <p:cNvSpPr txBox="1">
            <a:spLocks noGrp="1"/>
          </p:cNvSpPr>
          <p:nvPr>
            <p:ph type="title"/>
          </p:nvPr>
        </p:nvSpPr>
        <p:spPr>
          <a:xfrm>
            <a:off x="1721740" y="235635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Quicksand Medium"/>
              <a:buNone/>
              <a:defRPr sz="3500" b="0" i="0">
                <a:solidFill>
                  <a:srgbClr val="00869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7"/>
          <p:cNvSpPr txBox="1">
            <a:spLocks noGrp="1"/>
          </p:cNvSpPr>
          <p:nvPr>
            <p:ph type="sldNum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1" name="Google Shape;111;p197"/>
          <p:cNvSpPr txBox="1">
            <a:spLocks noGrp="1"/>
          </p:cNvSpPr>
          <p:nvPr>
            <p:ph type="body" idx="2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23067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Page Image">
  <p:cSld name="12_Full Page Image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16"/>
          <p:cNvSpPr>
            <a:spLocks noGrp="1"/>
          </p:cNvSpPr>
          <p:nvPr>
            <p:ph type="pic" idx="2"/>
          </p:nvPr>
        </p:nvSpPr>
        <p:spPr>
          <a:xfrm>
            <a:off x="0" y="3"/>
            <a:ext cx="12192000" cy="6857999"/>
          </a:xfrm>
          <a:prstGeom prst="rect">
            <a:avLst/>
          </a:prstGeom>
          <a:noFill/>
          <a:ln>
            <a:noFill/>
          </a:ln>
        </p:spPr>
      </p:sp>
      <p:pic>
        <p:nvPicPr>
          <p:cNvPr id="714" name="Google Shape;714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8142" y="360656"/>
            <a:ext cx="1196340" cy="340893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216"/>
          <p:cNvSpPr txBox="1">
            <a:spLocks noGrp="1"/>
          </p:cNvSpPr>
          <p:nvPr>
            <p:ph type="body" idx="1"/>
          </p:nvPr>
        </p:nvSpPr>
        <p:spPr>
          <a:xfrm>
            <a:off x="311152" y="418957"/>
            <a:ext cx="1289043" cy="2900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33"/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6" name="Google Shape;716;p216"/>
          <p:cNvSpPr txBox="1">
            <a:spLocks noGrp="1"/>
          </p:cNvSpPr>
          <p:nvPr>
            <p:ph type="ftr" idx="11"/>
          </p:nvPr>
        </p:nvSpPr>
        <p:spPr>
          <a:xfrm>
            <a:off x="311427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216"/>
          <p:cNvSpPr txBox="1">
            <a:spLocks noGrp="1"/>
          </p:cNvSpPr>
          <p:nvPr>
            <p:ph type="sldNum" idx="12"/>
          </p:nvPr>
        </p:nvSpPr>
        <p:spPr>
          <a:xfrm>
            <a:off x="10744202" y="6423499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4808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Page 2">
  <p:cSld name="8_Text + Image Page 2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8"/>
          <p:cNvSpPr txBox="1">
            <a:spLocks noGrp="1"/>
          </p:cNvSpPr>
          <p:nvPr>
            <p:ph type="body" idx="1"/>
          </p:nvPr>
        </p:nvSpPr>
        <p:spPr>
          <a:xfrm>
            <a:off x="1721736" y="1570385"/>
            <a:ext cx="4658743" cy="4382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54" lvl="1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32" lvl="2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09" lvl="3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886" lvl="4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8"/>
          <p:cNvSpPr>
            <a:spLocks noGrp="1"/>
          </p:cNvSpPr>
          <p:nvPr>
            <p:ph type="pic" idx="2"/>
          </p:nvPr>
        </p:nvSpPr>
        <p:spPr>
          <a:xfrm>
            <a:off x="6624663" y="1570356"/>
            <a:ext cx="4927256" cy="4382571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68"/>
          <p:cNvSpPr txBox="1">
            <a:spLocks noGrp="1"/>
          </p:cNvSpPr>
          <p:nvPr>
            <p:ph type="title"/>
          </p:nvPr>
        </p:nvSpPr>
        <p:spPr>
          <a:xfrm>
            <a:off x="1721740" y="235635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8"/>
          <p:cNvSpPr txBox="1">
            <a:spLocks noGrp="1"/>
          </p:cNvSpPr>
          <p:nvPr>
            <p:ph type="body" idx="3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8"/>
          <p:cNvSpPr txBox="1">
            <a:spLocks noGrp="1"/>
          </p:cNvSpPr>
          <p:nvPr>
            <p:ph type="ftr" idx="11"/>
          </p:nvPr>
        </p:nvSpPr>
        <p:spPr>
          <a:xfrm>
            <a:off x="311427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8"/>
          <p:cNvSpPr txBox="1">
            <a:spLocks noGrp="1"/>
          </p:cNvSpPr>
          <p:nvPr>
            <p:ph type="sldNum" idx="12"/>
          </p:nvPr>
        </p:nvSpPr>
        <p:spPr>
          <a:xfrm>
            <a:off x="10744202" y="6423499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BE" smtClean="0"/>
              <a:pPr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2743481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 Page 3, no twinfi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40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285737" indent="-285737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40" y="235636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40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pic>
        <p:nvPicPr>
          <p:cNvPr id="5" name="Picture 4" descr="A black background with white letters&#10;&#10;AI-generated content may be incorrect.">
            <a:extLst>
              <a:ext uri="{FF2B5EF4-FFF2-40B4-BE49-F238E27FC236}">
                <a16:creationId xmlns:a16="http://schemas.microsoft.com/office/drawing/2014/main" id="{CFE752ED-40E2-C64A-2245-EE55EE3A46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3" y="436971"/>
            <a:ext cx="1297423" cy="2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22675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2" y="360656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2" y="418956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420384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5" y="940674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9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5" y="2270763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2" y="418956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33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300598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124A14D2-62F9-154F-AF9D-F68D6855F0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07771" y="6263699"/>
            <a:ext cx="5141660" cy="210333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591" b="0" i="0">
                <a:solidFill>
                  <a:schemeClr val="tx1"/>
                </a:solidFill>
                <a:latin typeface="SF Arborcrest Light" pitchFamily="2" charset="0"/>
              </a:defRPr>
            </a:lvl1pPr>
            <a:lvl2pPr marL="257162" indent="0">
              <a:buNone/>
              <a:defRPr/>
            </a:lvl2pPr>
            <a:lvl3pPr marL="514326" indent="0">
              <a:buNone/>
              <a:defRPr/>
            </a:lvl3pPr>
            <a:lvl4pPr marL="771487" indent="0">
              <a:buNone/>
              <a:defRPr/>
            </a:lvl4pPr>
            <a:lvl5pPr marL="1028649" indent="0">
              <a:buNone/>
              <a:defRPr/>
            </a:lvl5pPr>
          </a:lstStyle>
          <a:p>
            <a:pPr lvl="0"/>
            <a:r>
              <a:rPr lang="it-IT"/>
              <a:t>MEETING NAME – PLACE – DD/MM/YYY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814CE2F-D955-C445-A33E-F5089F2D06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6554" y="891912"/>
            <a:ext cx="11218140" cy="449750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pic>
        <p:nvPicPr>
          <p:cNvPr id="4" name="Immagine 3" descr="Immagine che contiene testo, Carattere, logo, schermata&#10;&#10;Descrizione generata automaticamente">
            <a:extLst>
              <a:ext uri="{FF2B5EF4-FFF2-40B4-BE49-F238E27FC236}">
                <a16:creationId xmlns:a16="http://schemas.microsoft.com/office/drawing/2014/main" id="{BEC64A53-80DA-1A19-64D3-328D8B7BAA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525" y="5986816"/>
            <a:ext cx="2200751" cy="80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6938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3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7"/>
          <p:cNvSpPr txBox="1">
            <a:spLocks noGrp="1"/>
          </p:cNvSpPr>
          <p:nvPr>
            <p:ph type="title"/>
          </p:nvPr>
        </p:nvSpPr>
        <p:spPr>
          <a:xfrm>
            <a:off x="1551399" y="8944"/>
            <a:ext cx="9991768" cy="517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7"/>
          <p:cNvSpPr txBox="1">
            <a:spLocks noGrp="1"/>
          </p:cNvSpPr>
          <p:nvPr>
            <p:ph type="sldNum" idx="12"/>
          </p:nvPr>
        </p:nvSpPr>
        <p:spPr>
          <a:xfrm>
            <a:off x="11625766" y="81863"/>
            <a:ext cx="4836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0" name="Google Shape;20;p57"/>
          <p:cNvSpPr txBox="1">
            <a:spLocks noGrp="1"/>
          </p:cNvSpPr>
          <p:nvPr>
            <p:ph type="body" idx="1"/>
          </p:nvPr>
        </p:nvSpPr>
        <p:spPr>
          <a:xfrm>
            <a:off x="287676" y="1047968"/>
            <a:ext cx="11625176" cy="553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355582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  <a:defRPr>
                <a:solidFill>
                  <a:srgbClr val="262626"/>
                </a:solidFill>
              </a:defRPr>
            </a:lvl1pPr>
            <a:lvl2pPr marL="914354" lvl="1" indent="-355582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Char char="•"/>
              <a:defRPr>
                <a:solidFill>
                  <a:srgbClr val="262626"/>
                </a:solidFill>
              </a:defRPr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57033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Page 2">
  <p:cSld name="9_Text + Image Page 2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8"/>
          <p:cNvSpPr txBox="1">
            <a:spLocks noGrp="1"/>
          </p:cNvSpPr>
          <p:nvPr>
            <p:ph type="body" idx="1"/>
          </p:nvPr>
        </p:nvSpPr>
        <p:spPr>
          <a:xfrm>
            <a:off x="1721736" y="1570385"/>
            <a:ext cx="4658743" cy="4382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54" lvl="1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32" lvl="2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09" lvl="3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886" lvl="4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8"/>
          <p:cNvSpPr>
            <a:spLocks noGrp="1"/>
          </p:cNvSpPr>
          <p:nvPr>
            <p:ph type="pic" idx="2"/>
          </p:nvPr>
        </p:nvSpPr>
        <p:spPr>
          <a:xfrm>
            <a:off x="6624663" y="1570356"/>
            <a:ext cx="4927256" cy="4382571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68"/>
          <p:cNvSpPr txBox="1">
            <a:spLocks noGrp="1"/>
          </p:cNvSpPr>
          <p:nvPr>
            <p:ph type="title"/>
          </p:nvPr>
        </p:nvSpPr>
        <p:spPr>
          <a:xfrm>
            <a:off x="1721740" y="235635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8"/>
          <p:cNvSpPr txBox="1">
            <a:spLocks noGrp="1"/>
          </p:cNvSpPr>
          <p:nvPr>
            <p:ph type="body" idx="3"/>
          </p:nvPr>
        </p:nvSpPr>
        <p:spPr>
          <a:xfrm>
            <a:off x="1721741" y="895139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8"/>
          <p:cNvSpPr txBox="1">
            <a:spLocks noGrp="1"/>
          </p:cNvSpPr>
          <p:nvPr>
            <p:ph type="ftr" idx="11"/>
          </p:nvPr>
        </p:nvSpPr>
        <p:spPr>
          <a:xfrm>
            <a:off x="311427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defTabSz="914354">
              <a:defRPr/>
            </a:pPr>
            <a:endParaRPr lang="en-BE"/>
          </a:p>
        </p:txBody>
      </p:sp>
      <p:sp>
        <p:nvSpPr>
          <p:cNvPr id="48" name="Google Shape;48;p68"/>
          <p:cNvSpPr txBox="1">
            <a:spLocks noGrp="1"/>
          </p:cNvSpPr>
          <p:nvPr>
            <p:ph type="sldNum" idx="12"/>
          </p:nvPr>
        </p:nvSpPr>
        <p:spPr>
          <a:xfrm>
            <a:off x="10744202" y="6423499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defTabSz="914354">
              <a:defRPr/>
            </a:pPr>
            <a:fld id="{00000000-1234-1234-1234-123412341234}" type="slidenum">
              <a:rPr lang="en-BE" smtClean="0"/>
              <a:pPr defTabSz="914354">
                <a:defRPr/>
              </a:pPr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78672904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Page Image">
  <p:cSld name="14_Full Page Image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16"/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15" name="Google Shape;715;p216"/>
          <p:cNvSpPr txBox="1">
            <a:spLocks noGrp="1"/>
          </p:cNvSpPr>
          <p:nvPr>
            <p:ph type="body" idx="1"/>
          </p:nvPr>
        </p:nvSpPr>
        <p:spPr>
          <a:xfrm>
            <a:off x="311152" y="418956"/>
            <a:ext cx="1289043" cy="290035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33"/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6" name="Google Shape;716;p216"/>
          <p:cNvSpPr txBox="1">
            <a:spLocks noGrp="1"/>
          </p:cNvSpPr>
          <p:nvPr>
            <p:ph type="ftr" idx="11"/>
          </p:nvPr>
        </p:nvSpPr>
        <p:spPr>
          <a:xfrm>
            <a:off x="311427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7" name="Google Shape;717;p216"/>
          <p:cNvSpPr txBox="1">
            <a:spLocks noGrp="1"/>
          </p:cNvSpPr>
          <p:nvPr>
            <p:ph type="sldNum" idx="12"/>
          </p:nvPr>
        </p:nvSpPr>
        <p:spPr>
          <a:xfrm>
            <a:off x="10744202" y="6423498"/>
            <a:ext cx="1289223" cy="19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79677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">
  <p:cSld name="15_Text Page 3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7"/>
          <p:cNvSpPr txBox="1">
            <a:spLocks noGrp="1"/>
          </p:cNvSpPr>
          <p:nvPr>
            <p:ph type="body" idx="1"/>
          </p:nvPr>
        </p:nvSpPr>
        <p:spPr>
          <a:xfrm>
            <a:off x="1721740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54" lvl="1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532" lvl="2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709" lvl="3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5886" lvl="4" indent="-32383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97"/>
          <p:cNvSpPr txBox="1">
            <a:spLocks noGrp="1"/>
          </p:cNvSpPr>
          <p:nvPr>
            <p:ph type="title"/>
          </p:nvPr>
        </p:nvSpPr>
        <p:spPr>
          <a:xfrm>
            <a:off x="1721740" y="235636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Quicksand Medium"/>
              <a:buNone/>
              <a:defRPr sz="3500" b="0" i="0">
                <a:solidFill>
                  <a:srgbClr val="00869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7"/>
          <p:cNvSpPr txBox="1">
            <a:spLocks noGrp="1"/>
          </p:cNvSpPr>
          <p:nvPr>
            <p:ph type="sldNum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1" name="Google Shape;111;p197"/>
          <p:cNvSpPr txBox="1">
            <a:spLocks noGrp="1"/>
          </p:cNvSpPr>
          <p:nvPr>
            <p:ph type="body" idx="2"/>
          </p:nvPr>
        </p:nvSpPr>
        <p:spPr>
          <a:xfrm>
            <a:off x="1721741" y="895140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8" lvl="0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354" lvl="1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2" lvl="2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755043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Page 3, no twinfi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40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285737" indent="-285737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40" y="235636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3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 defTabSz="914377">
              <a:defRPr/>
            </a:pPr>
            <a:fld id="{41814595-6856-9B4E-BECB-F9B7E4876AE1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‹Nr.›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40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pic>
        <p:nvPicPr>
          <p:cNvPr id="5" name="Picture 4" descr="A black background with white letters&#10;&#10;AI-generated content may be incorrect.">
            <a:extLst>
              <a:ext uri="{FF2B5EF4-FFF2-40B4-BE49-F238E27FC236}">
                <a16:creationId xmlns:a16="http://schemas.microsoft.com/office/drawing/2014/main" id="{CFE752ED-40E2-C64A-2245-EE55EE3A46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3" y="436971"/>
            <a:ext cx="1297423" cy="2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1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68.xml"/><Relationship Id="rId42" Type="http://schemas.openxmlformats.org/officeDocument/2006/relationships/slideLayout" Target="../slideLayouts/slideLayout89.xml"/><Relationship Id="rId47" Type="http://schemas.openxmlformats.org/officeDocument/2006/relationships/slideLayout" Target="../slideLayouts/slideLayout94.xml"/><Relationship Id="rId63" Type="http://schemas.openxmlformats.org/officeDocument/2006/relationships/slideLayout" Target="../slideLayouts/slideLayout110.xml"/><Relationship Id="rId68" Type="http://schemas.openxmlformats.org/officeDocument/2006/relationships/slideLayout" Target="../slideLayouts/slideLayout115.xml"/><Relationship Id="rId84" Type="http://schemas.openxmlformats.org/officeDocument/2006/relationships/slideLayout" Target="../slideLayouts/slideLayout131.xml"/><Relationship Id="rId89" Type="http://schemas.openxmlformats.org/officeDocument/2006/relationships/slideLayout" Target="../slideLayouts/slideLayout136.xml"/><Relationship Id="rId1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79.xml"/><Relationship Id="rId37" Type="http://schemas.openxmlformats.org/officeDocument/2006/relationships/slideLayout" Target="../slideLayouts/slideLayout84.xml"/><Relationship Id="rId53" Type="http://schemas.openxmlformats.org/officeDocument/2006/relationships/slideLayout" Target="../slideLayouts/slideLayout100.xml"/><Relationship Id="rId58" Type="http://schemas.openxmlformats.org/officeDocument/2006/relationships/slideLayout" Target="../slideLayouts/slideLayout105.xml"/><Relationship Id="rId74" Type="http://schemas.openxmlformats.org/officeDocument/2006/relationships/slideLayout" Target="../slideLayouts/slideLayout121.xml"/><Relationship Id="rId79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52.xml"/><Relationship Id="rId90" Type="http://schemas.openxmlformats.org/officeDocument/2006/relationships/slideLayout" Target="../slideLayouts/slideLayout137.xml"/><Relationship Id="rId95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43" Type="http://schemas.openxmlformats.org/officeDocument/2006/relationships/slideLayout" Target="../slideLayouts/slideLayout90.xml"/><Relationship Id="rId48" Type="http://schemas.openxmlformats.org/officeDocument/2006/relationships/slideLayout" Target="../slideLayouts/slideLayout95.xml"/><Relationship Id="rId64" Type="http://schemas.openxmlformats.org/officeDocument/2006/relationships/slideLayout" Target="../slideLayouts/slideLayout111.xml"/><Relationship Id="rId69" Type="http://schemas.openxmlformats.org/officeDocument/2006/relationships/slideLayout" Target="../slideLayouts/slideLayout116.xml"/><Relationship Id="rId80" Type="http://schemas.openxmlformats.org/officeDocument/2006/relationships/slideLayout" Target="../slideLayouts/slideLayout127.xml"/><Relationship Id="rId85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33" Type="http://schemas.openxmlformats.org/officeDocument/2006/relationships/slideLayout" Target="../slideLayouts/slideLayout80.xml"/><Relationship Id="rId38" Type="http://schemas.openxmlformats.org/officeDocument/2006/relationships/slideLayout" Target="../slideLayouts/slideLayout85.xml"/><Relationship Id="rId46" Type="http://schemas.openxmlformats.org/officeDocument/2006/relationships/slideLayout" Target="../slideLayouts/slideLayout93.xml"/><Relationship Id="rId59" Type="http://schemas.openxmlformats.org/officeDocument/2006/relationships/slideLayout" Target="../slideLayouts/slideLayout106.xml"/><Relationship Id="rId67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67.xml"/><Relationship Id="rId41" Type="http://schemas.openxmlformats.org/officeDocument/2006/relationships/slideLayout" Target="../slideLayouts/slideLayout88.xml"/><Relationship Id="rId54" Type="http://schemas.openxmlformats.org/officeDocument/2006/relationships/slideLayout" Target="../slideLayouts/slideLayout101.xml"/><Relationship Id="rId62" Type="http://schemas.openxmlformats.org/officeDocument/2006/relationships/slideLayout" Target="../slideLayouts/slideLayout109.xml"/><Relationship Id="rId70" Type="http://schemas.openxmlformats.org/officeDocument/2006/relationships/slideLayout" Target="../slideLayouts/slideLayout117.xml"/><Relationship Id="rId75" Type="http://schemas.openxmlformats.org/officeDocument/2006/relationships/slideLayout" Target="../slideLayouts/slideLayout122.xml"/><Relationship Id="rId83" Type="http://schemas.openxmlformats.org/officeDocument/2006/relationships/slideLayout" Target="../slideLayouts/slideLayout130.xml"/><Relationship Id="rId88" Type="http://schemas.openxmlformats.org/officeDocument/2006/relationships/slideLayout" Target="../slideLayouts/slideLayout135.xml"/><Relationship Id="rId91" Type="http://schemas.openxmlformats.org/officeDocument/2006/relationships/slideLayout" Target="../slideLayouts/slideLayout138.xml"/><Relationship Id="rId96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36" Type="http://schemas.openxmlformats.org/officeDocument/2006/relationships/slideLayout" Target="../slideLayouts/slideLayout83.xml"/><Relationship Id="rId49" Type="http://schemas.openxmlformats.org/officeDocument/2006/relationships/slideLayout" Target="../slideLayouts/slideLayout96.xml"/><Relationship Id="rId57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78.xml"/><Relationship Id="rId44" Type="http://schemas.openxmlformats.org/officeDocument/2006/relationships/slideLayout" Target="../slideLayouts/slideLayout91.xml"/><Relationship Id="rId52" Type="http://schemas.openxmlformats.org/officeDocument/2006/relationships/slideLayout" Target="../slideLayouts/slideLayout99.xml"/><Relationship Id="rId60" Type="http://schemas.openxmlformats.org/officeDocument/2006/relationships/slideLayout" Target="../slideLayouts/slideLayout107.xml"/><Relationship Id="rId65" Type="http://schemas.openxmlformats.org/officeDocument/2006/relationships/slideLayout" Target="../slideLayouts/slideLayout112.xml"/><Relationship Id="rId73" Type="http://schemas.openxmlformats.org/officeDocument/2006/relationships/slideLayout" Target="../slideLayouts/slideLayout120.xml"/><Relationship Id="rId78" Type="http://schemas.openxmlformats.org/officeDocument/2006/relationships/slideLayout" Target="../slideLayouts/slideLayout125.xml"/><Relationship Id="rId81" Type="http://schemas.openxmlformats.org/officeDocument/2006/relationships/slideLayout" Target="../slideLayouts/slideLayout128.xml"/><Relationship Id="rId86" Type="http://schemas.openxmlformats.org/officeDocument/2006/relationships/slideLayout" Target="../slideLayouts/slideLayout133.xml"/><Relationship Id="rId94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39" Type="http://schemas.openxmlformats.org/officeDocument/2006/relationships/slideLayout" Target="../slideLayouts/slideLayout86.xml"/><Relationship Id="rId34" Type="http://schemas.openxmlformats.org/officeDocument/2006/relationships/slideLayout" Target="../slideLayouts/slideLayout81.xml"/><Relationship Id="rId50" Type="http://schemas.openxmlformats.org/officeDocument/2006/relationships/slideLayout" Target="../slideLayouts/slideLayout97.xml"/><Relationship Id="rId55" Type="http://schemas.openxmlformats.org/officeDocument/2006/relationships/slideLayout" Target="../slideLayouts/slideLayout102.xml"/><Relationship Id="rId76" Type="http://schemas.openxmlformats.org/officeDocument/2006/relationships/slideLayout" Target="../slideLayouts/slideLayout123.xml"/><Relationship Id="rId97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54.xml"/><Relationship Id="rId71" Type="http://schemas.openxmlformats.org/officeDocument/2006/relationships/slideLayout" Target="../slideLayouts/slideLayout118.xml"/><Relationship Id="rId92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76.xml"/><Relationship Id="rId24" Type="http://schemas.openxmlformats.org/officeDocument/2006/relationships/slideLayout" Target="../slideLayouts/slideLayout71.xml"/><Relationship Id="rId40" Type="http://schemas.openxmlformats.org/officeDocument/2006/relationships/slideLayout" Target="../slideLayouts/slideLayout87.xml"/><Relationship Id="rId45" Type="http://schemas.openxmlformats.org/officeDocument/2006/relationships/slideLayout" Target="../slideLayouts/slideLayout92.xml"/><Relationship Id="rId66" Type="http://schemas.openxmlformats.org/officeDocument/2006/relationships/slideLayout" Target="../slideLayouts/slideLayout113.xml"/><Relationship Id="rId87" Type="http://schemas.openxmlformats.org/officeDocument/2006/relationships/slideLayout" Target="../slideLayouts/slideLayout134.xml"/><Relationship Id="rId61" Type="http://schemas.openxmlformats.org/officeDocument/2006/relationships/slideLayout" Target="../slideLayouts/slideLayout108.xml"/><Relationship Id="rId82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77.xml"/><Relationship Id="rId35" Type="http://schemas.openxmlformats.org/officeDocument/2006/relationships/slideLayout" Target="../slideLayouts/slideLayout82.xml"/><Relationship Id="rId56" Type="http://schemas.openxmlformats.org/officeDocument/2006/relationships/slideLayout" Target="../slideLayouts/slideLayout103.xml"/><Relationship Id="rId7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55.xml"/><Relationship Id="rId51" Type="http://schemas.openxmlformats.org/officeDocument/2006/relationships/slideLayout" Target="../slideLayouts/slideLayout98.xml"/><Relationship Id="rId72" Type="http://schemas.openxmlformats.org/officeDocument/2006/relationships/slideLayout" Target="../slideLayouts/slideLayout119.xml"/><Relationship Id="rId93" Type="http://schemas.openxmlformats.org/officeDocument/2006/relationships/slideLayout" Target="../slideLayouts/slideLayout140.xml"/><Relationship Id="rId98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D40A129-CB28-2478-0535-8A79294E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1D7175-A070-FC1F-C253-34FEB28F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A261FB-322C-8A0F-329F-54EA2DD26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28 September 2026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021F74-1CF2-CCDE-A252-6E87D5349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A960BA-AE18-7043-11DF-A10471933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269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8" r:id="rId3"/>
    <p:sldLayoutId id="2147483662" r:id="rId4"/>
    <p:sldLayoutId id="2147483665" r:id="rId5"/>
    <p:sldLayoutId id="2147483666" r:id="rId6"/>
    <p:sldLayoutId id="2147483667" r:id="rId7"/>
    <p:sldLayoutId id="2147483651" r:id="rId8"/>
    <p:sldLayoutId id="2147483800" r:id="rId9"/>
    <p:sldLayoutId id="2147483801" r:id="rId10"/>
    <p:sldLayoutId id="214748392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Roboto"/>
              <a:buNone/>
              <a:defRPr sz="3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28 September 2026</a:t>
            </a: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Roboto Light"/>
              <a:buNone/>
              <a:defRPr sz="1200" b="0" i="0" u="none" strike="noStrike" cap="non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fld id="{00000000-1234-1234-1234-123412341234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3589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</p:sldLayoutIdLst>
  <p:hf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160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</p:sldLayoutIdLst>
  <p:hf hdr="0" ftr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715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A32233-098A-0D87-F02C-A07A8A373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3E12E-3A6F-AE73-AEF1-06374B749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E7444-91EC-7358-D0FC-BCF40D7D3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E6C24-2A9F-6EA1-07B0-8C97365D6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4A563-9117-C7EA-4F79-571589114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04103E-366D-2240-BC9E-E57B426D85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74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  <p:sldLayoutId id="2147483982" r:id="rId14"/>
    <p:sldLayoutId id="2147483983" r:id="rId15"/>
    <p:sldLayoutId id="2147483984" r:id="rId16"/>
    <p:sldLayoutId id="2147483985" r:id="rId17"/>
    <p:sldLayoutId id="2147483986" r:id="rId18"/>
    <p:sldLayoutId id="2147483987" r:id="rId19"/>
    <p:sldLayoutId id="2147483988" r:id="rId20"/>
    <p:sldLayoutId id="2147483989" r:id="rId21"/>
    <p:sldLayoutId id="2147483990" r:id="rId22"/>
    <p:sldLayoutId id="2147483991" r:id="rId2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D40A129-CB28-2478-0535-8A79294E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1D7175-A070-FC1F-C253-34FEB28F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A261FB-322C-8A0F-329F-54EA2DD26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28 September 2026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021F74-1CF2-CCDE-A252-6E87D5349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A960BA-AE18-7043-11DF-A10471933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085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  <p:sldLayoutId id="2147484009" r:id="rId17"/>
    <p:sldLayoutId id="2147484010" r:id="rId18"/>
    <p:sldLayoutId id="2147484011" r:id="rId19"/>
    <p:sldLayoutId id="2147484012" r:id="rId20"/>
    <p:sldLayoutId id="2147484013" r:id="rId21"/>
    <p:sldLayoutId id="2147484014" r:id="rId22"/>
    <p:sldLayoutId id="2147484015" r:id="rId23"/>
    <p:sldLayoutId id="2147484016" r:id="rId24"/>
    <p:sldLayoutId id="2147484017" r:id="rId25"/>
    <p:sldLayoutId id="2147484018" r:id="rId26"/>
    <p:sldLayoutId id="2147484019" r:id="rId27"/>
    <p:sldLayoutId id="2147484020" r:id="rId28"/>
    <p:sldLayoutId id="2147484021" r:id="rId29"/>
    <p:sldLayoutId id="2147484022" r:id="rId30"/>
    <p:sldLayoutId id="2147484023" r:id="rId31"/>
    <p:sldLayoutId id="2147484024" r:id="rId32"/>
    <p:sldLayoutId id="2147484025" r:id="rId33"/>
    <p:sldLayoutId id="2147484026" r:id="rId34"/>
    <p:sldLayoutId id="2147484027" r:id="rId35"/>
    <p:sldLayoutId id="2147484028" r:id="rId36"/>
    <p:sldLayoutId id="2147484029" r:id="rId37"/>
    <p:sldLayoutId id="2147484030" r:id="rId38"/>
    <p:sldLayoutId id="2147484031" r:id="rId39"/>
    <p:sldLayoutId id="2147484032" r:id="rId40"/>
    <p:sldLayoutId id="2147484033" r:id="rId41"/>
    <p:sldLayoutId id="2147484034" r:id="rId42"/>
    <p:sldLayoutId id="2147484035" r:id="rId43"/>
    <p:sldLayoutId id="2147484036" r:id="rId44"/>
    <p:sldLayoutId id="2147484037" r:id="rId45"/>
    <p:sldLayoutId id="2147484038" r:id="rId46"/>
    <p:sldLayoutId id="2147484039" r:id="rId47"/>
    <p:sldLayoutId id="2147484040" r:id="rId48"/>
    <p:sldLayoutId id="2147484041" r:id="rId49"/>
    <p:sldLayoutId id="2147484042" r:id="rId50"/>
    <p:sldLayoutId id="2147484043" r:id="rId51"/>
    <p:sldLayoutId id="2147484044" r:id="rId52"/>
    <p:sldLayoutId id="2147484045" r:id="rId53"/>
    <p:sldLayoutId id="2147484046" r:id="rId54"/>
    <p:sldLayoutId id="2147484047" r:id="rId55"/>
    <p:sldLayoutId id="2147484048" r:id="rId56"/>
    <p:sldLayoutId id="2147484049" r:id="rId57"/>
    <p:sldLayoutId id="2147484050" r:id="rId58"/>
    <p:sldLayoutId id="2147484051" r:id="rId59"/>
    <p:sldLayoutId id="2147484052" r:id="rId60"/>
    <p:sldLayoutId id="2147484053" r:id="rId61"/>
    <p:sldLayoutId id="2147484054" r:id="rId62"/>
    <p:sldLayoutId id="2147484055" r:id="rId63"/>
    <p:sldLayoutId id="2147484056" r:id="rId64"/>
    <p:sldLayoutId id="2147484057" r:id="rId65"/>
    <p:sldLayoutId id="2147484058" r:id="rId66"/>
    <p:sldLayoutId id="2147484059" r:id="rId67"/>
    <p:sldLayoutId id="2147484060" r:id="rId68"/>
    <p:sldLayoutId id="2147484061" r:id="rId69"/>
    <p:sldLayoutId id="2147484062" r:id="rId70"/>
    <p:sldLayoutId id="2147484063" r:id="rId71"/>
    <p:sldLayoutId id="2147484064" r:id="rId72"/>
    <p:sldLayoutId id="2147484065" r:id="rId73"/>
    <p:sldLayoutId id="2147484066" r:id="rId74"/>
    <p:sldLayoutId id="2147484067" r:id="rId75"/>
    <p:sldLayoutId id="2147484068" r:id="rId76"/>
    <p:sldLayoutId id="2147484069" r:id="rId77"/>
    <p:sldLayoutId id="2147484070" r:id="rId78"/>
    <p:sldLayoutId id="2147484071" r:id="rId79"/>
    <p:sldLayoutId id="2147484072" r:id="rId80"/>
    <p:sldLayoutId id="2147484073" r:id="rId81"/>
    <p:sldLayoutId id="2147484074" r:id="rId82"/>
    <p:sldLayoutId id="2147484075" r:id="rId83"/>
    <p:sldLayoutId id="2147484076" r:id="rId84"/>
    <p:sldLayoutId id="2147484077" r:id="rId85"/>
    <p:sldLayoutId id="2147484078" r:id="rId86"/>
    <p:sldLayoutId id="2147484079" r:id="rId87"/>
    <p:sldLayoutId id="2147484080" r:id="rId88"/>
    <p:sldLayoutId id="2147484081" r:id="rId89"/>
    <p:sldLayoutId id="2147484082" r:id="rId90"/>
    <p:sldLayoutId id="2147484083" r:id="rId91"/>
    <p:sldLayoutId id="2147484084" r:id="rId92"/>
    <p:sldLayoutId id="2147484085" r:id="rId93"/>
    <p:sldLayoutId id="2147484086" r:id="rId94"/>
    <p:sldLayoutId id="2147484087" r:id="rId95"/>
    <p:sldLayoutId id="2147484088" r:id="rId96"/>
    <p:sldLayoutId id="2147484089" r:id="rId97"/>
  </p:sldLayoutIdLst>
  <p:hf hdr="0" ft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Light" panose="02000000000000000000" pitchFamily="2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p1rhttgMYKuQ6ktF87NPuA2IfzGFpfw6/edi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9.xml"/><Relationship Id="rId5" Type="http://schemas.openxmlformats.org/officeDocument/2006/relationships/hyperlink" Target="https://docs.google.com/document/d/15rY1NdsJy1PyQbuU54-TkE6vxGJgSITR/edit" TargetMode="External"/><Relationship Id="rId4" Type="http://schemas.openxmlformats.org/officeDocument/2006/relationships/hyperlink" Target="https://docs.google.com/document/d/1pSljzI7r4IiIU_4pPCs6JZZxmLUEZaeU/edi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8B70E-0D9E-0DF7-02EE-E6A19F541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256" y="2047181"/>
            <a:ext cx="10716544" cy="1006475"/>
          </a:xfrm>
        </p:spPr>
        <p:txBody>
          <a:bodyPr>
            <a:noAutofit/>
          </a:bodyPr>
          <a:lstStyle/>
          <a:p>
            <a:br>
              <a:rPr lang="en-GB" sz="4700" dirty="0"/>
            </a:br>
            <a:br>
              <a:rPr lang="en-GB" sz="4700" dirty="0"/>
            </a:br>
            <a:r>
              <a:rPr lang="en-GB" sz="4700" dirty="0"/>
              <a:t>Status of the EOSC federation build-up</a:t>
            </a:r>
            <a:endParaRPr lang="en-GB" sz="4700" dirty="0">
              <a:latin typeface="Quicksand"/>
              <a:ea typeface="Roboto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288002-7E15-E973-774C-697613479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256" y="3250582"/>
            <a:ext cx="6434232" cy="32739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b="0" i="0" u="none" strike="noStrike" dirty="0">
                <a:effectLst/>
                <a:latin typeface="Roboto"/>
                <a:ea typeface="Roboto Light"/>
                <a:cs typeface="Roboto"/>
              </a:rPr>
              <a:t>Klaus Tochtermann, EOSC-A</a:t>
            </a:r>
          </a:p>
          <a:p>
            <a:endParaRPr lang="en-GB" sz="2400" dirty="0">
              <a:latin typeface="Roboto" panose="02000000000000000000" pitchFamily="2" charset="0"/>
            </a:endParaRPr>
          </a:p>
          <a:p>
            <a:r>
              <a:rPr lang="en-GB" sz="2400" dirty="0">
                <a:latin typeface="Roboto"/>
                <a:ea typeface="Roboto Light"/>
                <a:cs typeface="Roboto"/>
              </a:rPr>
              <a:t>2 October 2026</a:t>
            </a:r>
          </a:p>
          <a:p>
            <a:endParaRPr lang="en-GB" sz="2400" dirty="0">
              <a:latin typeface="Roboto"/>
              <a:ea typeface="Roboto Light"/>
              <a:cs typeface="Roboto"/>
            </a:endParaRPr>
          </a:p>
          <a:p>
            <a:endParaRPr lang="en-GB" sz="2400" dirty="0">
              <a:latin typeface="Roboto"/>
              <a:ea typeface="Roboto Light"/>
              <a:cs typeface="Roboto"/>
            </a:endParaRPr>
          </a:p>
          <a:p>
            <a:r>
              <a:rPr lang="en-GB" sz="1400" dirty="0">
                <a:latin typeface="Roboto"/>
                <a:ea typeface="Roboto Light"/>
                <a:cs typeface="Roboto"/>
              </a:rPr>
              <a:t>With support from Bob Jones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81DF6-F1DF-1236-FCB5-98E8B3A4D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</a:t>
            </a:fld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59BAA-78AE-601D-1507-846F0DB9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9331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0683DF-44DE-CD89-2067-65E936FD4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928379A-4827-1F98-A56A-FDB2A5B6D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EOSC Federation Build Up Group Meetings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030174-912A-822F-3C11-98180713C7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76640" y="2180201"/>
            <a:ext cx="2743201" cy="931467"/>
          </a:xfrm>
        </p:spPr>
        <p:txBody>
          <a:bodyPr/>
          <a:lstStyle/>
          <a:p>
            <a:r>
              <a:rPr lang="en-US" dirty="0"/>
              <a:t>Brussels 7-8 July’26</a:t>
            </a:r>
          </a:p>
          <a:p>
            <a:r>
              <a:rPr lang="en-US" dirty="0"/>
              <a:t>Hosted by EC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9BCCD2-C038-EF81-DA88-1829B5CE82A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nl-NL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59F27F-EED1-9803-77EB-897ADF6EE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737" y="3933803"/>
            <a:ext cx="7295299" cy="24151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05F908-4170-33DF-5A47-7412C764F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738" y="1305929"/>
            <a:ext cx="7295299" cy="2415172"/>
          </a:xfrm>
          <a:prstGeom prst="rect">
            <a:avLst/>
          </a:prstGeom>
        </p:spPr>
      </p:pic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4AA9200C-3AB5-45D2-898B-269CC552A28D}"/>
              </a:ext>
            </a:extLst>
          </p:cNvPr>
          <p:cNvSpPr txBox="1">
            <a:spLocks/>
          </p:cNvSpPr>
          <p:nvPr/>
        </p:nvSpPr>
        <p:spPr>
          <a:xfrm>
            <a:off x="9176640" y="4452350"/>
            <a:ext cx="2743201" cy="1378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200" b="0" i="0" kern="120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Karlsruhe 8-9 Sept’26</a:t>
            </a:r>
          </a:p>
          <a:p>
            <a:r>
              <a:rPr lang="en-US" dirty="0"/>
              <a:t>Hosted by EUDAT and NFDI Nodes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1646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node_network_v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439" y="699247"/>
            <a:ext cx="9197748" cy="626095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B3D5C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EOSC Federation — Node Interaction Map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61103" y="6405372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cross-node collaborations mined directly from the nodes' latest project charters, coloured by node type; EOSC EU Node shown as universal dependency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Legend - Node type" descr="/home/claude/legend_typ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19" y="1150000"/>
            <a:ext cx="2422513" cy="1636231"/>
          </a:xfrm>
          <a:prstGeom prst="rect">
            <a:avLst/>
          </a:prstGeom>
        </p:spPr>
      </p:pic>
      <p:pic>
        <p:nvPicPr>
          <p:cNvPr id="7" name="Legend - Enrolment wave and links" descr="/home/claude/legend_wav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9201" y="1149999"/>
            <a:ext cx="2619879" cy="16362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0254DF-8FC9-0C6D-263A-42F614E1C9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1520" y="3429000"/>
            <a:ext cx="2973334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925;p25">
            <a:extLst>
              <a:ext uri="{FF2B5EF4-FFF2-40B4-BE49-F238E27FC236}">
                <a16:creationId xmlns:a16="http://schemas.microsoft.com/office/drawing/2014/main" id="{3C8E3ABA-A5B2-D876-5485-CE4519EB9EC2}"/>
              </a:ext>
            </a:extLst>
          </p:cNvPr>
          <p:cNvGrpSpPr/>
          <p:nvPr/>
        </p:nvGrpSpPr>
        <p:grpSpPr>
          <a:xfrm>
            <a:off x="176896" y="156604"/>
            <a:ext cx="11868797" cy="6605362"/>
            <a:chOff x="1430102" y="1189689"/>
            <a:chExt cx="6032320" cy="3207236"/>
          </a:xfrm>
        </p:grpSpPr>
        <p:sp>
          <p:nvSpPr>
            <p:cNvPr id="5" name="Google Shape;1926;p25">
              <a:extLst>
                <a:ext uri="{FF2B5EF4-FFF2-40B4-BE49-F238E27FC236}">
                  <a16:creationId xmlns:a16="http://schemas.microsoft.com/office/drawing/2014/main" id="{3550837B-6F28-9AC3-BADC-4D5D8C66215F}"/>
                </a:ext>
              </a:extLst>
            </p:cNvPr>
            <p:cNvSpPr/>
            <p:nvPr/>
          </p:nvSpPr>
          <p:spPr>
            <a:xfrm>
              <a:off x="5515619" y="1862352"/>
              <a:ext cx="1946803" cy="2534573"/>
            </a:xfrm>
            <a:prstGeom prst="rect">
              <a:avLst/>
            </a:prstGeom>
            <a:solidFill>
              <a:srgbClr val="008691">
                <a:alpha val="2980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400"/>
                <a:buFontTx/>
                <a:buNone/>
                <a:tabLst/>
                <a:defRPr/>
              </a:pPr>
              <a:endParaRPr kumimoji="0" sz="140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927;p25">
              <a:extLst>
                <a:ext uri="{FF2B5EF4-FFF2-40B4-BE49-F238E27FC236}">
                  <a16:creationId xmlns:a16="http://schemas.microsoft.com/office/drawing/2014/main" id="{07614B1E-D5D8-943E-444C-4B00DBBD1452}"/>
                </a:ext>
              </a:extLst>
            </p:cNvPr>
            <p:cNvSpPr/>
            <p:nvPr/>
          </p:nvSpPr>
          <p:spPr>
            <a:xfrm>
              <a:off x="1433335" y="1859563"/>
              <a:ext cx="1946803" cy="2534573"/>
            </a:xfrm>
            <a:prstGeom prst="rect">
              <a:avLst/>
            </a:prstGeom>
            <a:solidFill>
              <a:srgbClr val="040404">
                <a:alpha val="29804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400"/>
                <a:buFontTx/>
                <a:buNone/>
                <a:tabLst/>
                <a:defRPr/>
              </a:pPr>
              <a:endParaRPr kumimoji="0" sz="140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928;p25">
              <a:extLst>
                <a:ext uri="{FF2B5EF4-FFF2-40B4-BE49-F238E27FC236}">
                  <a16:creationId xmlns:a16="http://schemas.microsoft.com/office/drawing/2014/main" id="{18625DE1-0CD5-E233-9DF1-EC5D1579AE78}"/>
                </a:ext>
              </a:extLst>
            </p:cNvPr>
            <p:cNvSpPr txBox="1"/>
            <p:nvPr/>
          </p:nvSpPr>
          <p:spPr>
            <a:xfrm>
              <a:off x="1433143" y="1886680"/>
              <a:ext cx="1948564" cy="160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 pitchFamily="2" charset="77"/>
                  <a:ea typeface="Quicksand"/>
                  <a:cs typeface="Quicksand"/>
                  <a:sym typeface="Quicksand"/>
                </a:rPr>
                <a:t>Operations</a:t>
              </a:r>
            </a:p>
          </p:txBody>
        </p:sp>
        <p:sp>
          <p:nvSpPr>
            <p:cNvPr id="8" name="Google Shape;1929;p25">
              <a:extLst>
                <a:ext uri="{FF2B5EF4-FFF2-40B4-BE49-F238E27FC236}">
                  <a16:creationId xmlns:a16="http://schemas.microsoft.com/office/drawing/2014/main" id="{574A15EB-2756-7EC8-7D0A-623C1660467C}"/>
                </a:ext>
              </a:extLst>
            </p:cNvPr>
            <p:cNvSpPr/>
            <p:nvPr/>
          </p:nvSpPr>
          <p:spPr>
            <a:xfrm>
              <a:off x="1553006" y="2539894"/>
              <a:ext cx="1687229" cy="419516"/>
            </a:xfrm>
            <a:prstGeom prst="rect">
              <a:avLst/>
            </a:prstGeom>
            <a:solidFill>
              <a:srgbClr val="040405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Federated Authentication and Authorisation Infrastructure (AAI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Co-Chairs: Christos Kanellopoulos (EU Node),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Peter </a:t>
              </a:r>
              <a:r>
                <a:rPr kumimoji="0" lang="en-US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Lényi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 (BBMRI-ERIC),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Secretariat: Laurence Desnos (EOSC-A)</a:t>
              </a: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Arial"/>
                <a:sym typeface="Arial"/>
              </a:endParaRPr>
            </a:p>
          </p:txBody>
        </p:sp>
        <p:sp>
          <p:nvSpPr>
            <p:cNvPr id="9" name="Google Shape;1930;p25">
              <a:extLst>
                <a:ext uri="{FF2B5EF4-FFF2-40B4-BE49-F238E27FC236}">
                  <a16:creationId xmlns:a16="http://schemas.microsoft.com/office/drawing/2014/main" id="{CFA377DB-BDF1-40AD-60B5-4F42E5886EFC}"/>
                </a:ext>
              </a:extLst>
            </p:cNvPr>
            <p:cNvSpPr txBox="1"/>
            <p:nvPr/>
          </p:nvSpPr>
          <p:spPr>
            <a:xfrm>
              <a:off x="1549983" y="2998316"/>
              <a:ext cx="1687229" cy="419516"/>
            </a:xfrm>
            <a:prstGeom prst="rect">
              <a:avLst/>
            </a:prstGeom>
            <a:solidFill>
              <a:srgbClr val="040405"/>
            </a:solidFill>
            <a:ln>
              <a:noFill/>
            </a:ln>
          </p:spPr>
          <p:txBody>
            <a:bodyPr spcFirstLastPara="1" wrap="square" lIns="38100" tIns="28575" rIns="38100" bIns="285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  <a:t>Federated EOSC Node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  <a:t>Resource Catalogues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Co-Chairs: Jessica Parland-von Essen (Finland),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Paolo </a:t>
              </a:r>
              <a:r>
                <a:rPr kumimoji="0" lang="en-US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Manghi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 (EU Node), Andreas Turk (BBMRI),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Secretariat: Lassi Lager (Finland)</a:t>
              </a: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Arial"/>
                <a:sym typeface="Arial"/>
              </a:endParaRPr>
            </a:p>
          </p:txBody>
        </p:sp>
        <p:sp>
          <p:nvSpPr>
            <p:cNvPr id="10" name="Google Shape;1931;p25">
              <a:extLst>
                <a:ext uri="{FF2B5EF4-FFF2-40B4-BE49-F238E27FC236}">
                  <a16:creationId xmlns:a16="http://schemas.microsoft.com/office/drawing/2014/main" id="{F99E31AF-8610-C419-0443-7C23F92F9E0E}"/>
                </a:ext>
              </a:extLst>
            </p:cNvPr>
            <p:cNvSpPr/>
            <p:nvPr/>
          </p:nvSpPr>
          <p:spPr>
            <a:xfrm>
              <a:off x="3476189" y="1859549"/>
              <a:ext cx="1946803" cy="2533687"/>
            </a:xfrm>
            <a:prstGeom prst="rect">
              <a:avLst/>
            </a:prstGeom>
            <a:solidFill>
              <a:srgbClr val="FF5B7F">
                <a:alpha val="290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400"/>
                <a:buFontTx/>
                <a:buNone/>
                <a:tabLst/>
                <a:defRPr/>
              </a:pPr>
              <a:endParaRPr kumimoji="0" sz="140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932;p25">
              <a:extLst>
                <a:ext uri="{FF2B5EF4-FFF2-40B4-BE49-F238E27FC236}">
                  <a16:creationId xmlns:a16="http://schemas.microsoft.com/office/drawing/2014/main" id="{B02FA959-9664-BEF6-91EC-3F505412282A}"/>
                </a:ext>
              </a:extLst>
            </p:cNvPr>
            <p:cNvSpPr txBox="1"/>
            <p:nvPr/>
          </p:nvSpPr>
          <p:spPr>
            <a:xfrm>
              <a:off x="3471343" y="1886680"/>
              <a:ext cx="1949153" cy="181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 pitchFamily="2" charset="77"/>
                  <a:ea typeface="Quicksand"/>
                  <a:cs typeface="Quicksand"/>
                  <a:sym typeface="Quicksand"/>
                </a:rPr>
                <a:t>Capabilities</a:t>
              </a:r>
            </a:p>
          </p:txBody>
        </p:sp>
        <p:sp>
          <p:nvSpPr>
            <p:cNvPr id="12" name="Google Shape;1933;p25">
              <a:extLst>
                <a:ext uri="{FF2B5EF4-FFF2-40B4-BE49-F238E27FC236}">
                  <a16:creationId xmlns:a16="http://schemas.microsoft.com/office/drawing/2014/main" id="{F502DCF8-20E1-0D22-953D-A5F9EF75F2AF}"/>
                </a:ext>
              </a:extLst>
            </p:cNvPr>
            <p:cNvSpPr txBox="1"/>
            <p:nvPr/>
          </p:nvSpPr>
          <p:spPr>
            <a:xfrm>
              <a:off x="5523505" y="1889193"/>
              <a:ext cx="1928017" cy="1686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Quicksand"/>
                  <a:ea typeface="Quicksand"/>
                  <a:cs typeface="Quicksand"/>
                  <a:sym typeface="Quicksand"/>
                </a:rPr>
                <a:t>Governance</a:t>
              </a:r>
            </a:p>
          </p:txBody>
        </p:sp>
        <p:sp>
          <p:nvSpPr>
            <p:cNvPr id="13" name="Google Shape;1934;p25">
              <a:extLst>
                <a:ext uri="{FF2B5EF4-FFF2-40B4-BE49-F238E27FC236}">
                  <a16:creationId xmlns:a16="http://schemas.microsoft.com/office/drawing/2014/main" id="{ABF9F5A9-ED7F-A413-2F34-957F1869AB88}"/>
                </a:ext>
              </a:extLst>
            </p:cNvPr>
            <p:cNvSpPr/>
            <p:nvPr/>
          </p:nvSpPr>
          <p:spPr>
            <a:xfrm>
              <a:off x="5645962" y="2083394"/>
              <a:ext cx="1687229" cy="419516"/>
            </a:xfrm>
            <a:prstGeom prst="rect">
              <a:avLst/>
            </a:prstGeom>
            <a:solidFill>
              <a:srgbClr val="008691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Legal &amp; Governance</a:t>
              </a:r>
              <a:b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</a:b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Co-Chairs: Vera Herkommer (LSC), Jos van Wezel (EUDAT), Secretariat: Maja Dolinar (EOSC United)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Arial"/>
                <a:sym typeface="Arial"/>
              </a:endParaRPr>
            </a:p>
          </p:txBody>
        </p:sp>
        <p:sp>
          <p:nvSpPr>
            <p:cNvPr id="14" name="Google Shape;1935;p25">
              <a:extLst>
                <a:ext uri="{FF2B5EF4-FFF2-40B4-BE49-F238E27FC236}">
                  <a16:creationId xmlns:a16="http://schemas.microsoft.com/office/drawing/2014/main" id="{A3F2A9D7-0F0D-7D61-0FA1-6DB91B6462E4}"/>
                </a:ext>
              </a:extLst>
            </p:cNvPr>
            <p:cNvSpPr txBox="1"/>
            <p:nvPr/>
          </p:nvSpPr>
          <p:spPr>
            <a:xfrm>
              <a:off x="1547573" y="3459241"/>
              <a:ext cx="1687229" cy="419516"/>
            </a:xfrm>
            <a:prstGeom prst="rect">
              <a:avLst/>
            </a:prstGeom>
            <a:solidFill>
              <a:srgbClr val="040405"/>
            </a:solidFill>
            <a:ln>
              <a:noFill/>
            </a:ln>
          </p:spPr>
          <p:txBody>
            <a:bodyPr spcFirstLastPara="1" wrap="square" lIns="38100" tIns="28575" rIns="38100" bIns="285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endParaRPr>
            </a:p>
            <a:p>
              <a:pPr lvl="0" algn="ctr">
                <a:lnSpc>
                  <a:spcPct val="90000"/>
                </a:lnSpc>
                <a:buClr>
                  <a:srgbClr val="FFFFFF"/>
                </a:buClr>
                <a:buSzPts val="1500"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  <a:t>Help Desk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</a:br>
              <a:r>
                <a:rPr lang="en-US" sz="1100" dirty="0">
                  <a:solidFill>
                    <a:srgbClr val="FFFFFF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Pavel Weber (KIT, EGI Node)</a:t>
              </a:r>
              <a:b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</a:b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" pitchFamily="2" charset="77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" name="Google Shape;1936;p25">
              <a:extLst>
                <a:ext uri="{FF2B5EF4-FFF2-40B4-BE49-F238E27FC236}">
                  <a16:creationId xmlns:a16="http://schemas.microsoft.com/office/drawing/2014/main" id="{EBFDC663-5DBF-6EC6-AEDD-B6F1FAFD28AA}"/>
                </a:ext>
              </a:extLst>
            </p:cNvPr>
            <p:cNvSpPr txBox="1"/>
            <p:nvPr/>
          </p:nvSpPr>
          <p:spPr>
            <a:xfrm>
              <a:off x="1547885" y="3916101"/>
              <a:ext cx="1687229" cy="419516"/>
            </a:xfrm>
            <a:prstGeom prst="rect">
              <a:avLst/>
            </a:prstGeom>
            <a:solidFill>
              <a:srgbClr val="040405"/>
            </a:solidFill>
            <a:ln>
              <a:noFill/>
            </a:ln>
          </p:spPr>
          <p:txBody>
            <a:bodyPr spcFirstLastPara="1" wrap="square" lIns="38100" tIns="28575" rIns="38100" bIns="285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  <a:t>Service Monitoring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  <a:t>*</a:t>
              </a:r>
              <a:endPara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" pitchFamily="2" charset="77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1937;p25">
              <a:extLst>
                <a:ext uri="{FF2B5EF4-FFF2-40B4-BE49-F238E27FC236}">
                  <a16:creationId xmlns:a16="http://schemas.microsoft.com/office/drawing/2014/main" id="{328C2663-C3A5-898B-7AF9-A1A014B0EFD6}"/>
                </a:ext>
              </a:extLst>
            </p:cNvPr>
            <p:cNvSpPr txBox="1"/>
            <p:nvPr/>
          </p:nvSpPr>
          <p:spPr>
            <a:xfrm>
              <a:off x="1556070" y="2084499"/>
              <a:ext cx="1687229" cy="419516"/>
            </a:xfrm>
            <a:prstGeom prst="rect">
              <a:avLst/>
            </a:prstGeom>
            <a:solidFill>
              <a:srgbClr val="040405"/>
            </a:solidFill>
            <a:ln>
              <a:noFill/>
            </a:ln>
          </p:spPr>
          <p:txBody>
            <a:bodyPr spcFirstLastPara="1" wrap="square" lIns="38100" tIns="28575" rIns="38100" bIns="2857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  <a:t>Architecture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  <a:t>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Arial"/>
                  <a:sym typeface="Arial"/>
                </a:rPr>
                <a:t>&amp;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Arial"/>
                  <a:sym typeface="Arial"/>
                </a:rPr>
              </a:b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Roboto"/>
                  <a:cs typeface="Roboto"/>
                  <a:sym typeface="Roboto"/>
                </a:rPr>
                <a:t>Federating Policies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Co-Chairs: Peter </a:t>
              </a:r>
              <a:r>
                <a:rPr kumimoji="0" lang="en-US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Maccallum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 (LSC),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Giacinto Donvito (Italy), Tommi Suominen (Finland),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Secretariat: Laurence Desnos (EOSC-A)</a:t>
              </a: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"/>
                <a:sym typeface="Roboto"/>
              </a:endParaRPr>
            </a:p>
          </p:txBody>
        </p:sp>
        <p:sp>
          <p:nvSpPr>
            <p:cNvPr id="17" name="Google Shape;1938;p25">
              <a:extLst>
                <a:ext uri="{FF2B5EF4-FFF2-40B4-BE49-F238E27FC236}">
                  <a16:creationId xmlns:a16="http://schemas.microsoft.com/office/drawing/2014/main" id="{29C4A1D9-F848-523A-100E-2707A0C1EEB4}"/>
                </a:ext>
              </a:extLst>
            </p:cNvPr>
            <p:cNvSpPr/>
            <p:nvPr/>
          </p:nvSpPr>
          <p:spPr>
            <a:xfrm>
              <a:off x="3609851" y="2084077"/>
              <a:ext cx="1687229" cy="419516"/>
            </a:xfrm>
            <a:prstGeom prst="rect">
              <a:avLst/>
            </a:prstGeom>
            <a:solidFill>
              <a:srgbClr val="FF5C80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File Sync &amp; Share</a:t>
              </a:r>
              <a:b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Chair: Ron </a:t>
              </a:r>
              <a:r>
                <a:rPr kumimoji="0" lang="en-US" sz="9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Trompert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 (SURF),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Secretariat: Claudia de Visser (SURF)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Arial"/>
                <a:sym typeface="Arial"/>
              </a:endParaRPr>
            </a:p>
          </p:txBody>
        </p:sp>
        <p:sp>
          <p:nvSpPr>
            <p:cNvPr id="18" name="Google Shape;1939;p25">
              <a:extLst>
                <a:ext uri="{FF2B5EF4-FFF2-40B4-BE49-F238E27FC236}">
                  <a16:creationId xmlns:a16="http://schemas.microsoft.com/office/drawing/2014/main" id="{7CC6EA99-8A9D-0917-6BAE-3157122A94EB}"/>
                </a:ext>
              </a:extLst>
            </p:cNvPr>
            <p:cNvSpPr/>
            <p:nvPr/>
          </p:nvSpPr>
          <p:spPr>
            <a:xfrm>
              <a:off x="3616241" y="2541232"/>
              <a:ext cx="1687229" cy="419516"/>
            </a:xfrm>
            <a:prstGeom prst="rect">
              <a:avLst/>
            </a:prstGeom>
            <a:solidFill>
              <a:srgbClr val="FF5B7F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/>
                  <a:ea typeface="Arial"/>
                  <a:cs typeface="Arial"/>
                  <a:sym typeface="Arial"/>
                </a:rPr>
                <a:t>Virtual Research Environments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/>
                  <a:ea typeface="Arial"/>
                  <a:cs typeface="Arial"/>
                  <a:sym typeface="Arial"/>
                </a:rPr>
                <a:t>*</a:t>
              </a:r>
              <a:endParaRPr kumimoji="0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40;p25">
              <a:extLst>
                <a:ext uri="{FF2B5EF4-FFF2-40B4-BE49-F238E27FC236}">
                  <a16:creationId xmlns:a16="http://schemas.microsoft.com/office/drawing/2014/main" id="{3133FF3C-9B24-8C58-D15C-30CBB89CE409}"/>
                </a:ext>
              </a:extLst>
            </p:cNvPr>
            <p:cNvSpPr/>
            <p:nvPr/>
          </p:nvSpPr>
          <p:spPr>
            <a:xfrm>
              <a:off x="3620823" y="2997710"/>
              <a:ext cx="1687229" cy="419516"/>
            </a:xfrm>
            <a:prstGeom prst="rect">
              <a:avLst/>
            </a:prstGeom>
            <a:solidFill>
              <a:srgbClr val="FF5B7F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Federated Compute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and Storage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77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941;p25">
              <a:extLst>
                <a:ext uri="{FF2B5EF4-FFF2-40B4-BE49-F238E27FC236}">
                  <a16:creationId xmlns:a16="http://schemas.microsoft.com/office/drawing/2014/main" id="{322AC3F1-2C17-5032-6065-F2218A8EDAA1}"/>
                </a:ext>
              </a:extLst>
            </p:cNvPr>
            <p:cNvSpPr/>
            <p:nvPr/>
          </p:nvSpPr>
          <p:spPr>
            <a:xfrm>
              <a:off x="3966452" y="1189689"/>
              <a:ext cx="3493114" cy="454475"/>
            </a:xfrm>
            <a:prstGeom prst="rect">
              <a:avLst/>
            </a:prstGeom>
            <a:solidFill>
              <a:srgbClr val="E3E3E3">
                <a:alpha val="54902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Node Coordinators Committee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Chair: Bob Jones (EOSC-A), Co-Chair: Matteo </a:t>
              </a:r>
              <a:r>
                <a:rPr kumimoji="0" lang="en-GB" sz="9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Zanaroli</a:t>
              </a: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 (ICSC),</a:t>
              </a:r>
              <a:b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Secretariat: Paola </a:t>
              </a:r>
              <a:r>
                <a:rPr kumimoji="0" lang="en-GB" sz="9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Ronzino</a:t>
              </a: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 (EOSC-A)</a:t>
              </a:r>
              <a:b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Arial"/>
                <a:sym typeface="Arial"/>
              </a:endParaRPr>
            </a:p>
          </p:txBody>
        </p:sp>
        <p:sp>
          <p:nvSpPr>
            <p:cNvPr id="21" name="Google Shape;1942;p25">
              <a:extLst>
                <a:ext uri="{FF2B5EF4-FFF2-40B4-BE49-F238E27FC236}">
                  <a16:creationId xmlns:a16="http://schemas.microsoft.com/office/drawing/2014/main" id="{70EAEF00-775F-CCC9-D61D-DDBFC6713D4A}"/>
                </a:ext>
              </a:extLst>
            </p:cNvPr>
            <p:cNvSpPr/>
            <p:nvPr/>
          </p:nvSpPr>
          <p:spPr>
            <a:xfrm>
              <a:off x="1430102" y="1199940"/>
              <a:ext cx="1970710" cy="454475"/>
            </a:xfrm>
            <a:prstGeom prst="rect">
              <a:avLst/>
            </a:prstGeom>
            <a:solidFill>
              <a:srgbClr val="E3E3E3">
                <a:alpha val="54902"/>
              </a:srgbClr>
            </a:solidFill>
            <a:ln w="1270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Node Operations Committee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Co-Chairs: Aastha Mathur (LSC), Roksana Wilk (Poland),</a:t>
              </a:r>
              <a:b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Massimiliano Assante (European DTO),</a:t>
              </a:r>
              <a:b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Secretariat: Neringa </a:t>
              </a:r>
              <a:r>
                <a:rPr kumimoji="0" lang="en-GB" sz="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Jackevice</a:t>
              </a: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 (EOSC-A)</a:t>
              </a:r>
            </a:p>
          </p:txBody>
        </p:sp>
        <p:sp>
          <p:nvSpPr>
            <p:cNvPr id="23" name="Google Shape;1944;p25">
              <a:extLst>
                <a:ext uri="{FF2B5EF4-FFF2-40B4-BE49-F238E27FC236}">
                  <a16:creationId xmlns:a16="http://schemas.microsoft.com/office/drawing/2014/main" id="{A3C0DA29-A3A1-0051-F9B9-2DCE115888AF}"/>
                </a:ext>
              </a:extLst>
            </p:cNvPr>
            <p:cNvSpPr/>
            <p:nvPr/>
          </p:nvSpPr>
          <p:spPr>
            <a:xfrm>
              <a:off x="5644180" y="2538814"/>
              <a:ext cx="1687229" cy="419516"/>
            </a:xfrm>
            <a:prstGeom prst="rect">
              <a:avLst/>
            </a:prstGeom>
            <a:solidFill>
              <a:srgbClr val="008691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Cybersecurity</a:t>
              </a:r>
              <a:b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</a:b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Chair: Urpo Kaila (Finland),</a:t>
              </a:r>
              <a:b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</a:b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Secretariat: Brina Klemencic (EOSC-A)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" pitchFamily="2" charset="77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945;p25">
              <a:extLst>
                <a:ext uri="{FF2B5EF4-FFF2-40B4-BE49-F238E27FC236}">
                  <a16:creationId xmlns:a16="http://schemas.microsoft.com/office/drawing/2014/main" id="{CE38F766-7146-7FD5-8D7D-5A679BC86537}"/>
                </a:ext>
              </a:extLst>
            </p:cNvPr>
            <p:cNvSpPr/>
            <p:nvPr/>
          </p:nvSpPr>
          <p:spPr>
            <a:xfrm>
              <a:off x="3622629" y="3459078"/>
              <a:ext cx="1687229" cy="419516"/>
            </a:xfrm>
            <a:prstGeom prst="rect">
              <a:avLst/>
            </a:prstGeom>
            <a:solidFill>
              <a:srgbClr val="FF5B7F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Training &amp; Competencies</a:t>
              </a:r>
              <a:b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Co-Chairs: Oliver Knodel (</a:t>
              </a:r>
              <a:r>
                <a:rPr kumimoji="0" lang="en-US" sz="9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PaNOSC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),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Magdalena </a:t>
              </a:r>
              <a:r>
                <a:rPr kumimoji="0" lang="en-US" sz="9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Szuflita-Żurawska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 (Poland),</a:t>
              </a:r>
              <a:b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Secretariat: Yann </a:t>
              </a:r>
              <a:r>
                <a:rPr kumimoji="0" lang="en-US" sz="9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Libaers</a:t>
              </a: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 (EOSC-A)</a:t>
              </a: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Arial"/>
                <a:sym typeface="Arial"/>
              </a:endParaRPr>
            </a:p>
          </p:txBody>
        </p:sp>
        <p:sp>
          <p:nvSpPr>
            <p:cNvPr id="27" name="Google Shape;1948;p25">
              <a:extLst>
                <a:ext uri="{FF2B5EF4-FFF2-40B4-BE49-F238E27FC236}">
                  <a16:creationId xmlns:a16="http://schemas.microsoft.com/office/drawing/2014/main" id="{03A51DE8-AAA0-D096-D9BD-F9ADC2626B2B}"/>
                </a:ext>
              </a:extLst>
            </p:cNvPr>
            <p:cNvSpPr/>
            <p:nvPr/>
          </p:nvSpPr>
          <p:spPr>
            <a:xfrm>
              <a:off x="5645482" y="2999926"/>
              <a:ext cx="1687229" cy="419516"/>
            </a:xfrm>
            <a:prstGeom prst="rect">
              <a:avLst/>
            </a:prstGeom>
            <a:solidFill>
              <a:srgbClr val="008691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Handbook</a:t>
              </a:r>
              <a:b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</a:b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Chair: Andy Gotz (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PaNOSC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),</a:t>
              </a:r>
              <a:b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</a:b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Arial"/>
                  <a:sym typeface="Arial"/>
                </a:rPr>
                <a:t>Secretariat: Miguel Rey-Mazon (EOSC Gravity)</a:t>
              </a:r>
              <a:endParaRPr kumimoji="0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Arial"/>
                <a:sym typeface="Arial"/>
              </a:endParaRPr>
            </a:p>
          </p:txBody>
        </p:sp>
        <p:sp>
          <p:nvSpPr>
            <p:cNvPr id="29" name="Google Shape;1950;p25">
              <a:extLst>
                <a:ext uri="{FF2B5EF4-FFF2-40B4-BE49-F238E27FC236}">
                  <a16:creationId xmlns:a16="http://schemas.microsoft.com/office/drawing/2014/main" id="{199082F0-E1C3-42F1-FF2E-4CD4F5FA06BF}"/>
                </a:ext>
              </a:extLst>
            </p:cNvPr>
            <p:cNvSpPr/>
            <p:nvPr/>
          </p:nvSpPr>
          <p:spPr>
            <a:xfrm>
              <a:off x="3619788" y="3919459"/>
              <a:ext cx="1687229" cy="419516"/>
            </a:xfrm>
            <a:prstGeom prst="rect">
              <a:avLst/>
            </a:prstGeom>
            <a:solidFill>
              <a:srgbClr val="FF5B7F"/>
            </a:solidFill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Scientific Repositories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Quicksand" pitchFamily="2" charset="77"/>
                  <a:ea typeface="Arial"/>
                  <a:cs typeface="Arial"/>
                  <a:sym typeface="Arial"/>
                </a:rPr>
                <a:t>*</a:t>
              </a:r>
              <a:endParaRPr kumimoji="0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77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8C1AAE8-067F-3241-0D04-2958A5FE85CB}"/>
              </a:ext>
            </a:extLst>
          </p:cNvPr>
          <p:cNvCxnSpPr>
            <a:cxnSpLocks/>
          </p:cNvCxnSpPr>
          <p:nvPr/>
        </p:nvCxnSpPr>
        <p:spPr>
          <a:xfrm>
            <a:off x="4294309" y="635850"/>
            <a:ext cx="604269" cy="0"/>
          </a:xfrm>
          <a:prstGeom prst="straightConnector1">
            <a:avLst/>
          </a:prstGeom>
          <a:ln w="19050">
            <a:solidFill>
              <a:srgbClr val="040404"/>
            </a:solidFill>
            <a:headEnd type="none" w="med" len="med"/>
            <a:tailEnd type="arrow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5A70902-97BD-4A2D-F4BE-E9FDD95184E4}"/>
              </a:ext>
            </a:extLst>
          </p:cNvPr>
          <p:cNvCxnSpPr>
            <a:cxnSpLocks/>
          </p:cNvCxnSpPr>
          <p:nvPr/>
        </p:nvCxnSpPr>
        <p:spPr>
          <a:xfrm flipV="1">
            <a:off x="10160876" y="1194816"/>
            <a:ext cx="0" cy="243840"/>
          </a:xfrm>
          <a:prstGeom prst="straightConnector1">
            <a:avLst/>
          </a:prstGeom>
          <a:ln w="19050">
            <a:solidFill>
              <a:srgbClr val="040404"/>
            </a:solidFill>
            <a:headEnd type="none" w="med" len="med"/>
            <a:tailEnd type="arrow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A26EDB1-4141-824B-9FEF-8E5AE9FE29AD}"/>
              </a:ext>
            </a:extLst>
          </p:cNvPr>
          <p:cNvCxnSpPr>
            <a:cxnSpLocks/>
          </p:cNvCxnSpPr>
          <p:nvPr/>
        </p:nvCxnSpPr>
        <p:spPr>
          <a:xfrm flipV="1">
            <a:off x="6119228" y="1200912"/>
            <a:ext cx="0" cy="243840"/>
          </a:xfrm>
          <a:prstGeom prst="straightConnector1">
            <a:avLst/>
          </a:prstGeom>
          <a:ln w="19050">
            <a:solidFill>
              <a:srgbClr val="040404"/>
            </a:solidFill>
            <a:headEnd type="none" w="med" len="med"/>
            <a:tailEnd type="arrow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EF04228-8682-0BDC-D690-A2CF9B774776}"/>
              </a:ext>
            </a:extLst>
          </p:cNvPr>
          <p:cNvCxnSpPr>
            <a:cxnSpLocks/>
          </p:cNvCxnSpPr>
          <p:nvPr/>
        </p:nvCxnSpPr>
        <p:spPr>
          <a:xfrm flipV="1">
            <a:off x="2065388" y="1207008"/>
            <a:ext cx="0" cy="243840"/>
          </a:xfrm>
          <a:prstGeom prst="straightConnector1">
            <a:avLst/>
          </a:prstGeom>
          <a:ln w="19050">
            <a:solidFill>
              <a:srgbClr val="040404"/>
            </a:solidFill>
            <a:headEnd type="none" w="med" len="med"/>
            <a:tailEnd type="arrow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799F9B5-FC8E-1F61-D5BF-9B7FA8F2CC33}"/>
              </a:ext>
            </a:extLst>
          </p:cNvPr>
          <p:cNvSpPr txBox="1"/>
          <p:nvPr/>
        </p:nvSpPr>
        <p:spPr>
          <a:xfrm>
            <a:off x="8420984" y="6177517"/>
            <a:ext cx="311534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*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Working group not yet endorsed by the Node Coordinators Committee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F2260600-9C1A-7225-102C-DCC81B90BE09}"/>
              </a:ext>
            </a:extLst>
          </p:cNvPr>
          <p:cNvSpPr/>
          <p:nvPr/>
        </p:nvSpPr>
        <p:spPr>
          <a:xfrm>
            <a:off x="4051224" y="3751908"/>
            <a:ext cx="1411148" cy="373817"/>
          </a:xfrm>
          <a:prstGeom prst="wedgeRoundRectCallout">
            <a:avLst>
              <a:gd name="adj1" fmla="val 65233"/>
              <a:gd name="adj2" fmla="val 137092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Approved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31AB7F5B-6BE6-3420-5BA7-700D57B5F039}"/>
              </a:ext>
            </a:extLst>
          </p:cNvPr>
          <p:cNvSpPr/>
          <p:nvPr/>
        </p:nvSpPr>
        <p:spPr>
          <a:xfrm>
            <a:off x="8215291" y="5030672"/>
            <a:ext cx="1884817" cy="797076"/>
          </a:xfrm>
          <a:prstGeom prst="wedgeRoundRectCallout">
            <a:avLst>
              <a:gd name="adj1" fmla="val -30987"/>
              <a:gd name="adj2" fmla="val -21630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Requirements need agreement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B7CB44BC-0EF6-A7C3-D9EB-DF9AEEA9E1AF}"/>
              </a:ext>
            </a:extLst>
          </p:cNvPr>
          <p:cNvSpPr/>
          <p:nvPr/>
        </p:nvSpPr>
        <p:spPr>
          <a:xfrm>
            <a:off x="6809542" y="1030252"/>
            <a:ext cx="2537654" cy="882166"/>
          </a:xfrm>
          <a:prstGeom prst="wedgeRoundRectCallout">
            <a:avLst>
              <a:gd name="adj1" fmla="val 48079"/>
              <a:gd name="adj2" fmla="val 8815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Framework Agreement being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finalised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DB764990-28CC-60A1-5106-9B29E5E09FBC}"/>
              </a:ext>
            </a:extLst>
          </p:cNvPr>
          <p:cNvSpPr/>
          <p:nvPr/>
        </p:nvSpPr>
        <p:spPr>
          <a:xfrm>
            <a:off x="3348762" y="4693427"/>
            <a:ext cx="1411148" cy="373817"/>
          </a:xfrm>
          <a:prstGeom prst="wedgeRoundRectCallout">
            <a:avLst>
              <a:gd name="adj1" fmla="val -69763"/>
              <a:gd name="adj2" fmla="val 14048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WG formed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3EC3C620-5ED8-0753-0FA2-44DC0A5171BD}"/>
              </a:ext>
            </a:extLst>
          </p:cNvPr>
          <p:cNvSpPr/>
          <p:nvPr/>
        </p:nvSpPr>
        <p:spPr>
          <a:xfrm>
            <a:off x="10474379" y="5030672"/>
            <a:ext cx="1532112" cy="797076"/>
          </a:xfrm>
          <a:prstGeom prst="wedgeRoundRectCallout">
            <a:avLst>
              <a:gd name="adj1" fmla="val 15433"/>
              <a:gd name="adj2" fmla="val -10477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Preparing V3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BFAFC14F-3B55-670A-6795-FFD82DA795AE}"/>
              </a:ext>
            </a:extLst>
          </p:cNvPr>
          <p:cNvSpPr/>
          <p:nvPr/>
        </p:nvSpPr>
        <p:spPr>
          <a:xfrm>
            <a:off x="3086989" y="996173"/>
            <a:ext cx="2156178" cy="774759"/>
          </a:xfrm>
          <a:prstGeom prst="wedgeRoundRectCallout">
            <a:avLst>
              <a:gd name="adj1" fmla="val -28535"/>
              <a:gd name="adj2" fmla="val 371110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Controlled Vocabs approved by NCC</a:t>
            </a:r>
            <a:endParaRPr lang="en-GB" dirty="0"/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528C9458-1835-27B6-22D1-C4F62F956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en-GB"/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4997BF0B-A5AE-E6E8-D769-6C4899FF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987EE-D02B-014D-80C4-DD595C135E9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91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>
            <a:spLocks noGrp="1"/>
          </p:cNvSpPr>
          <p:nvPr>
            <p:ph type="title"/>
          </p:nvPr>
        </p:nvSpPr>
        <p:spPr>
          <a:xfrm>
            <a:off x="2260599" y="283475"/>
            <a:ext cx="9824849" cy="6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rmAutofit/>
          </a:bodyPr>
          <a:lstStyle/>
          <a:p>
            <a:r>
              <a:rPr lang="en-GB" dirty="0"/>
              <a:t>Transitioning to </a:t>
            </a:r>
            <a:r>
              <a:rPr lang="en-GB" b="1" dirty="0"/>
              <a:t>Production</a:t>
            </a:r>
            <a:r>
              <a:rPr lang="en-GB" dirty="0"/>
              <a:t> for </a:t>
            </a:r>
            <a:r>
              <a:rPr lang="en-GB" b="1" dirty="0"/>
              <a:t>EOSC Nodes</a:t>
            </a:r>
            <a:endParaRPr b="1" dirty="0"/>
          </a:p>
        </p:txBody>
      </p:sp>
      <p:grpSp>
        <p:nvGrpSpPr>
          <p:cNvPr id="202" name="Google Shape;202;p36"/>
          <p:cNvGrpSpPr/>
          <p:nvPr/>
        </p:nvGrpSpPr>
        <p:grpSpPr>
          <a:xfrm>
            <a:off x="5818401" y="1145943"/>
            <a:ext cx="5871083" cy="1074707"/>
            <a:chOff x="3115687" y="959963"/>
            <a:chExt cx="6767038" cy="1238713"/>
          </a:xfrm>
        </p:grpSpPr>
        <p:sp>
          <p:nvSpPr>
            <p:cNvPr id="203" name="Google Shape;203;p36"/>
            <p:cNvSpPr/>
            <p:nvPr/>
          </p:nvSpPr>
          <p:spPr>
            <a:xfrm>
              <a:off x="3115687" y="959975"/>
              <a:ext cx="2593200" cy="1238700"/>
            </a:xfrm>
            <a:prstGeom prst="roundRect">
              <a:avLst>
                <a:gd name="adj" fmla="val 16667"/>
              </a:avLst>
            </a:prstGeom>
            <a:solidFill>
              <a:srgbClr val="FF5B7F"/>
            </a:solidFill>
            <a:ln w="6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9333" tIns="79333" rIns="79333" bIns="79333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900"/>
              </a:pPr>
              <a:r>
                <a:rPr lang="en-GB" sz="1200" b="1" ker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ENROLLED  EOSC </a:t>
              </a:r>
              <a:br>
                <a:rPr lang="en-GB" sz="1200" b="1" ker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GB" sz="1200" b="1" ker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NODE </a:t>
              </a:r>
              <a:endParaRPr sz="1200" b="1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" name="Google Shape;204;p36"/>
            <p:cNvSpPr/>
            <p:nvPr/>
          </p:nvSpPr>
          <p:spPr>
            <a:xfrm>
              <a:off x="7289525" y="959963"/>
              <a:ext cx="2593200" cy="1238700"/>
            </a:xfrm>
            <a:prstGeom prst="roundRect">
              <a:avLst>
                <a:gd name="adj" fmla="val 16667"/>
              </a:avLst>
            </a:prstGeom>
            <a:solidFill>
              <a:srgbClr val="018590"/>
            </a:solidFill>
            <a:ln w="6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9333" tIns="79333" rIns="79333" bIns="79333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900"/>
              </a:pPr>
              <a:r>
                <a:rPr lang="en-GB" sz="1200" b="1" ker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PRODUCTION  EOSC</a:t>
              </a:r>
              <a:br>
                <a:rPr lang="en-GB" sz="1200" b="1" ker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GB" sz="1200" b="1" kern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NODE</a:t>
              </a:r>
              <a:endParaRPr sz="1200" b="1" kern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" name="Google Shape;205;p36"/>
            <p:cNvSpPr/>
            <p:nvPr/>
          </p:nvSpPr>
          <p:spPr>
            <a:xfrm>
              <a:off x="5898000" y="1334975"/>
              <a:ext cx="1202400" cy="4887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9FC5E8"/>
            </a:solidFill>
            <a:ln w="6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9333" tIns="79333" rIns="79333" bIns="79333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900"/>
              </a:pPr>
              <a:endParaRPr sz="1200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6" name="Google Shape;206;p36"/>
          <p:cNvSpPr txBox="1">
            <a:spLocks noGrp="1"/>
          </p:cNvSpPr>
          <p:nvPr>
            <p:ph type="sldNum" idx="12"/>
          </p:nvPr>
        </p:nvSpPr>
        <p:spPr>
          <a:xfrm>
            <a:off x="9355099" y="6623909"/>
            <a:ext cx="2847200" cy="2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/>
            <a:fld id="{00000000-1234-1234-1234-123412341234}" type="slidenum">
              <a:rPr lang="en-GB" kern="0">
                <a:solidFill>
                  <a:srgbClr val="000000"/>
                </a:solidFill>
              </a:rPr>
              <a:pPr defTabSz="1219170"/>
              <a:t>5</a:t>
            </a:fld>
            <a:endParaRPr kern="0">
              <a:solidFill>
                <a:srgbClr val="000000"/>
              </a:solidFill>
            </a:endParaRPr>
          </a:p>
        </p:txBody>
      </p:sp>
      <p:pic>
        <p:nvPicPr>
          <p:cNvPr id="207" name="Google Shape;207;p36" title="Screenshot 2026-09-15 at 09.39.4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17" y="2384745"/>
            <a:ext cx="12023832" cy="423915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6"/>
          <p:cNvSpPr txBox="1"/>
          <p:nvPr/>
        </p:nvSpPr>
        <p:spPr>
          <a:xfrm>
            <a:off x="3767067" y="4664567"/>
            <a:ext cx="2213600" cy="451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GB" sz="1333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Initial Enrolment Phase</a:t>
            </a:r>
            <a:endParaRPr sz="1333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36"/>
          <p:cNvSpPr txBox="1"/>
          <p:nvPr/>
        </p:nvSpPr>
        <p:spPr>
          <a:xfrm>
            <a:off x="6238367" y="4664567"/>
            <a:ext cx="3002000" cy="451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GB" sz="1333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Second part of the Enrolment Phase</a:t>
            </a:r>
            <a:endParaRPr sz="1333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36"/>
          <p:cNvSpPr txBox="1"/>
          <p:nvPr/>
        </p:nvSpPr>
        <p:spPr>
          <a:xfrm>
            <a:off x="9671900" y="3778667"/>
            <a:ext cx="2213600" cy="451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GB" sz="1333" b="1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Production  Phase</a:t>
            </a:r>
            <a:endParaRPr sz="1333" b="1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06C688-4D02-1629-4210-232621989C0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28 September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D8A9D57-0D02-6F4A-C126-29435EE1B38D}"/>
              </a:ext>
            </a:extLst>
          </p:cNvPr>
          <p:cNvGraphicFramePr>
            <a:graphicFrameLocks noGrp="1"/>
          </p:cNvGraphicFramePr>
          <p:nvPr>
            <p:ph sz="half" idx="15"/>
            <p:extLst>
              <p:ext uri="{D42A27DB-BD31-4B8C-83A1-F6EECF244321}">
                <p14:modId xmlns:p14="http://schemas.microsoft.com/office/powerpoint/2010/main" val="1729758216"/>
              </p:ext>
            </p:extLst>
          </p:nvPr>
        </p:nvGraphicFramePr>
        <p:xfrm>
          <a:off x="373627" y="1542340"/>
          <a:ext cx="5061973" cy="3856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523">
                  <a:extLst>
                    <a:ext uri="{9D8B030D-6E8A-4147-A177-3AD203B41FA5}">
                      <a16:colId xmlns:a16="http://schemas.microsoft.com/office/drawing/2014/main" val="1753655255"/>
                    </a:ext>
                  </a:extLst>
                </a:gridCol>
                <a:gridCol w="1644850">
                  <a:extLst>
                    <a:ext uri="{9D8B030D-6E8A-4147-A177-3AD203B41FA5}">
                      <a16:colId xmlns:a16="http://schemas.microsoft.com/office/drawing/2014/main" val="1209438457"/>
                    </a:ext>
                  </a:extLst>
                </a:gridCol>
                <a:gridCol w="1267797">
                  <a:extLst>
                    <a:ext uri="{9D8B030D-6E8A-4147-A177-3AD203B41FA5}">
                      <a16:colId xmlns:a16="http://schemas.microsoft.com/office/drawing/2014/main" val="1289907632"/>
                    </a:ext>
                  </a:extLst>
                </a:gridCol>
                <a:gridCol w="1754803">
                  <a:extLst>
                    <a:ext uri="{9D8B030D-6E8A-4147-A177-3AD203B41FA5}">
                      <a16:colId xmlns:a16="http://schemas.microsoft.com/office/drawing/2014/main" val="1928696134"/>
                    </a:ext>
                  </a:extLst>
                </a:gridCol>
              </a:tblGrid>
              <a:tr h="289878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1" i="0" u="none" strike="noStrike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</a:rPr>
                        <a:t>ID</a:t>
                      </a:r>
                      <a:endParaRPr lang="en-GB" sz="2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1" i="0" u="none" strike="noStrike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</a:rPr>
                        <a:t>Requirement</a:t>
                      </a:r>
                      <a:endParaRPr lang="en-GB" sz="2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</a:rPr>
                        <a:t>Type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</a:rPr>
                        <a:t>Verified by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04493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E.1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selected through the Tripartite enrolment process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2800" dirty="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Tripartite Governance / EOSC-A</a:t>
                      </a:r>
                      <a:endParaRPr lang="en-GB" sz="2800" dirty="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355269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E.2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dedicated page published on eosc.eu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EOSC-A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75947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E.3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project charter updated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EOSC-A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3417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E.4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Observer delegates communicated to the BuG bodies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2800" dirty="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EOSC-A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306942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E.5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Infrastructure Proxy in the AAI acceptance environment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EEN Onboarding Team</a:t>
                      </a:r>
                      <a:endParaRPr lang="en-GB" sz="2800" dirty="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420439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E.6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Use cases from the project charter documented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28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EOSC-A</a:t>
                      </a:r>
                      <a:endParaRPr lang="en-GB" sz="2800" dirty="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35931756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5DF37B6-4D44-0837-5E74-6F28E816C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of requirements for an EOSC Federation Node to transition to Production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D0C98-33D8-975B-86C1-6F09521F0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C03607-E8BB-E3E6-7F71-E9FA4D43D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7E1BEF7-44F8-77CB-30A7-E6C2E46EF08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DC0E1372-FD0D-468C-895C-5FB887609C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0025615"/>
              </p:ext>
            </p:extLst>
          </p:nvPr>
        </p:nvGraphicFramePr>
        <p:xfrm>
          <a:off x="5702301" y="1552290"/>
          <a:ext cx="5849617" cy="5004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911">
                  <a:extLst>
                    <a:ext uri="{9D8B030D-6E8A-4147-A177-3AD203B41FA5}">
                      <a16:colId xmlns:a16="http://schemas.microsoft.com/office/drawing/2014/main" val="1753655255"/>
                    </a:ext>
                  </a:extLst>
                </a:gridCol>
                <a:gridCol w="2185688">
                  <a:extLst>
                    <a:ext uri="{9D8B030D-6E8A-4147-A177-3AD203B41FA5}">
                      <a16:colId xmlns:a16="http://schemas.microsoft.com/office/drawing/2014/main" val="1209438457"/>
                    </a:ext>
                  </a:extLst>
                </a:gridCol>
                <a:gridCol w="1180167">
                  <a:extLst>
                    <a:ext uri="{9D8B030D-6E8A-4147-A177-3AD203B41FA5}">
                      <a16:colId xmlns:a16="http://schemas.microsoft.com/office/drawing/2014/main" val="1289907632"/>
                    </a:ext>
                  </a:extLst>
                </a:gridCol>
                <a:gridCol w="2027851">
                  <a:extLst>
                    <a:ext uri="{9D8B030D-6E8A-4147-A177-3AD203B41FA5}">
                      <a16:colId xmlns:a16="http://schemas.microsoft.com/office/drawing/2014/main" val="1928696134"/>
                    </a:ext>
                  </a:extLst>
                </a:gridCol>
              </a:tblGrid>
              <a:tr h="289878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</a:rPr>
                        <a:t>ID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1" i="0" u="none" strike="noStrike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</a:rPr>
                        <a:t>Requirement</a:t>
                      </a:r>
                      <a:endParaRPr lang="en-GB" sz="2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</a:rPr>
                        <a:t>Type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</a:rPr>
                        <a:t>Verified by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04493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P.1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EOSC Federation MoU signed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EOSC-A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355269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P.2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Infrastructure Proxy in the AAI production environment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EEN </a:t>
                      </a: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Onboarding Team</a:t>
                      </a:r>
                      <a:endParaRPr lang="en-GB" sz="1200" dirty="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75947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P.3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registered in the EEN Node Registry; at least one Catalogue published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EEN Onboarding Team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3417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P.4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Exchange resources available to EOSC end-users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EOSC Nodes, EOSC-A, </a:t>
                      </a:r>
                      <a:b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</a:b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EEN Onboarding Team</a:t>
                      </a:r>
                      <a:endParaRPr lang="en-GB" sz="1200" dirty="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2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P.5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helpdesk service in place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Helpdesk WG secretary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420439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P.6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Cybersecurity Officer nominated and participating</a:t>
                      </a:r>
                      <a:endParaRPr lang="en-GB" sz="1200" dirty="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Cybersecurity WG secretary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359317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P.7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Landing Page compliant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EOSC Nodes, EOSC-A; EEN Onboarding Team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83260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P.8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service monitoring available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Recommended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Operations Officer to NOC chairs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21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P.9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Service Management System available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Recommended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Operations Officer to NOC chairs</a:t>
                      </a:r>
                      <a:endParaRPr lang="en-GB" sz="1200" dirty="0">
                        <a:effectLst/>
                      </a:endParaRPr>
                    </a:p>
                  </a:txBody>
                  <a:tcPr marL="63500" marR="63500" marT="38100" marB="3810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6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P.10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formally declared to be in Production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Mandatory</a:t>
                      </a:r>
                      <a:endParaRPr lang="en-GB" sz="1200">
                        <a:effectLst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212121"/>
                          </a:solidFill>
                          <a:effectLst/>
                          <a:latin typeface="Roboto" panose="02000000000000000000" pitchFamily="2" charset="0"/>
                        </a:rPr>
                        <a:t>Node Coordinators Committee</a:t>
                      </a:r>
                      <a:endParaRPr lang="en-GB" sz="1200" dirty="0">
                        <a:effectLst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903896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441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2F355-1864-7CDB-864A-A94619110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BEEC93-1A75-6EC4-CCD8-84699B6A19B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5671" y="2068041"/>
            <a:ext cx="11394554" cy="4297031"/>
          </a:xfrm>
        </p:spPr>
        <p:txBody>
          <a:bodyPr/>
          <a:lstStyle/>
          <a:p>
            <a:endParaRPr lang="en-BE"/>
          </a:p>
          <a:p>
            <a:endParaRPr lang="en-B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9B48A2-5B23-E14E-5D89-D575BF1F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239272"/>
            <a:ext cx="5930900" cy="603887"/>
          </a:xfrm>
        </p:spPr>
        <p:txBody>
          <a:bodyPr>
            <a:normAutofit/>
          </a:bodyPr>
          <a:lstStyle/>
          <a:p>
            <a:r>
              <a:rPr lang="en-US" dirty="0">
                <a:latin typeface="Quicksand"/>
                <a:ea typeface="Roboto"/>
              </a:rPr>
              <a:t>Production Readiness Meetings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521A0-FE34-BC26-07C5-87A6B2744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12F826-C5E3-A7CA-BA4F-84C79C0AA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8373" y="1039184"/>
            <a:ext cx="10695254" cy="477963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At the meeting in Karlsruhe, the NCC agreed to hold weekly online meetings until the symposium to accelerate the transition to production </a:t>
            </a:r>
            <a:b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Nodes aiming to achieve production status by the Symposium:</a:t>
            </a:r>
          </a:p>
          <a:p>
            <a:pPr lvl="1" indent="0">
              <a:buNone/>
            </a:pPr>
            <a:r>
              <a:rPr lang="en-IE" sz="2200" dirty="0">
                <a:latin typeface="Roboto"/>
                <a:ea typeface="Roboto"/>
                <a:cs typeface="Roboto"/>
              </a:rPr>
              <a:t>BBMRI, CERN, Czechia, Data Terra, European DTO, EUDAT, EGI, Finland, GEANT, Italy, </a:t>
            </a:r>
            <a:r>
              <a:rPr lang="en-IE" sz="2200" dirty="0" err="1">
                <a:latin typeface="Roboto"/>
                <a:ea typeface="Roboto"/>
                <a:cs typeface="Roboto"/>
              </a:rPr>
              <a:t>PaNOSC</a:t>
            </a:r>
            <a:r>
              <a:rPr lang="en-IE" sz="2200" dirty="0">
                <a:latin typeface="Roboto"/>
                <a:ea typeface="Roboto"/>
                <a:cs typeface="Roboto"/>
              </a:rPr>
              <a:t>, Poland, Slovakia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Meeting objective: Review the status of the transition to production and address blocking issues</a:t>
            </a:r>
            <a:endParaRPr lang="en-US" dirty="0">
              <a:solidFill>
                <a:schemeClr val="tx1"/>
              </a:solidFill>
              <a:latin typeface="Roboto Light"/>
              <a:ea typeface="Roboto Light"/>
              <a:cs typeface="Roboto Ligh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Quicksand"/>
              <a:ea typeface="Roboto Ligh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Quicksand"/>
                <a:ea typeface="Roboto Light"/>
              </a:rPr>
              <a:t>The online meetings are scheduled for 09:00-10:00 each Thursday</a:t>
            </a:r>
          </a:p>
        </p:txBody>
      </p:sp>
      <p:sp>
        <p:nvSpPr>
          <p:cNvPr id="8" name="Segnaposto data 5">
            <a:extLst>
              <a:ext uri="{FF2B5EF4-FFF2-40B4-BE49-F238E27FC236}">
                <a16:creationId xmlns:a16="http://schemas.microsoft.com/office/drawing/2014/main" id="{FC92B057-D7D6-EB4B-0559-BE2BE9084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2226" y="6325281"/>
            <a:ext cx="2743200" cy="365125"/>
          </a:xfrm>
        </p:spPr>
        <p:txBody>
          <a:bodyPr/>
          <a:lstStyle/>
          <a:p>
            <a:r>
              <a:rPr lang="en-US"/>
              <a:t>28 September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69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7893F53-94B0-078E-D85F-96B4FD991C58}"/>
              </a:ext>
            </a:extLst>
          </p:cNvPr>
          <p:cNvGraphicFramePr>
            <a:graphicFrameLocks noGrp="1"/>
          </p:cNvGraphicFramePr>
          <p:nvPr>
            <p:ph sz="half" idx="15"/>
            <p:extLst>
              <p:ext uri="{D42A27DB-BD31-4B8C-83A1-F6EECF244321}">
                <p14:modId xmlns:p14="http://schemas.microsoft.com/office/powerpoint/2010/main" val="3399037247"/>
              </p:ext>
            </p:extLst>
          </p:nvPr>
        </p:nvGraphicFramePr>
        <p:xfrm>
          <a:off x="190500" y="1433503"/>
          <a:ext cx="11696700" cy="4915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8135E4D-F2B8-8B2E-AD31-334378E1B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97330-191F-C66E-CB03-C43B494A8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5EB6DC-C905-A9DF-82D1-9941817EA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Transition to production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EE99F3E-48D4-88D3-E107-E3CEDB806B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28 September 2026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5024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864F9-E7F5-6A01-7592-4E71DC9F7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1AC69B-F01B-CE02-C349-07E590EBC50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257175" y="1259904"/>
            <a:ext cx="11772900" cy="4983734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n-lt"/>
              </a:rPr>
              <a:t>How do we define production?</a:t>
            </a:r>
            <a:br>
              <a:rPr lang="en-US" sz="2400" b="1" dirty="0">
                <a:latin typeface="+mn-lt"/>
              </a:rPr>
            </a:br>
            <a:r>
              <a:rPr lang="en-GB" sz="2400" dirty="0">
                <a:latin typeface="Quicksand"/>
                <a:hlinkClick r:id="rId3"/>
              </a:rPr>
              <a:t>https://docs.google.com/document/d/1p1rhttgMYKuQ6ktF87NPuA2IfzGFpfw6/edit</a:t>
            </a:r>
            <a:endParaRPr lang="en-GB" sz="2400" dirty="0">
              <a:latin typeface="Quicksan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latin typeface="Quicksand"/>
                <a:ea typeface="Roboto Light"/>
              </a:rPr>
              <a:t>A description of the requirements for a Node's Landing Page</a:t>
            </a:r>
            <a:br>
              <a:rPr lang="en-GB" sz="2400" dirty="0"/>
            </a:br>
            <a:r>
              <a:rPr lang="en-GB" sz="2400" dirty="0">
                <a:latin typeface="Quicksand"/>
                <a:ea typeface="Roboto Light"/>
                <a:hlinkClick r:id="rId4"/>
              </a:rPr>
              <a:t>https://docs.google.com/document/d/1pSljzI7r4IiIU_4pPCs6JZZxmLUEZaeU/edit</a:t>
            </a:r>
            <a:endParaRPr lang="en-GB" sz="2400" dirty="0">
              <a:latin typeface="Quicksand"/>
              <a:ea typeface="Roboto Ligh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n-lt"/>
              </a:rPr>
              <a:t>What criteria determine if a node has achieved production status?</a:t>
            </a:r>
            <a:br>
              <a:rPr lang="en-US" sz="2400" b="1" dirty="0">
                <a:latin typeface="+mn-lt"/>
              </a:rPr>
            </a:br>
            <a:r>
              <a:rPr lang="en-US" sz="2400" dirty="0">
                <a:solidFill>
                  <a:schemeClr val="accent1"/>
                </a:solidFill>
                <a:latin typeface="Quicksand"/>
                <a:hlinkClick r:id="rId5"/>
              </a:rPr>
              <a:t>https://docs.google.com/document/d/15rY1NdsJy1PyQbuU54-TkE6vxGJgSITR/edit</a:t>
            </a:r>
            <a:r>
              <a:rPr lang="en-US" sz="2400" dirty="0">
                <a:solidFill>
                  <a:schemeClr val="accent1"/>
                </a:solidFill>
                <a:latin typeface="Quicksand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n-lt"/>
              </a:rPr>
              <a:t>Which nodes are aiming to achieve production status by the Symposium?</a:t>
            </a:r>
          </a:p>
          <a:p>
            <a:pPr marL="1028683" lvl="1" indent="-342900"/>
            <a:r>
              <a:rPr lang="en-US" sz="2400" dirty="0">
                <a:solidFill>
                  <a:schemeClr val="accent1"/>
                </a:solidFill>
                <a:latin typeface="Quicksand"/>
              </a:rPr>
              <a:t>Symposium: BBMRI, CERN, Czechia, Data Terra, European DTO, EUDAT, EGI, Finland, GEANT, Italy, </a:t>
            </a:r>
            <a:r>
              <a:rPr lang="en-US" sz="2400" dirty="0" err="1">
                <a:solidFill>
                  <a:schemeClr val="accent1"/>
                </a:solidFill>
                <a:latin typeface="Quicksand"/>
              </a:rPr>
              <a:t>PaNOSC</a:t>
            </a:r>
            <a:r>
              <a:rPr lang="en-US" sz="2400" dirty="0">
                <a:solidFill>
                  <a:schemeClr val="accent1"/>
                </a:solidFill>
                <a:latin typeface="Quicksand"/>
              </a:rPr>
              <a:t>, Poland, Slovakia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+mn-lt"/>
              </a:rPr>
              <a:t>What message to promote at the EOSC Symposium?</a:t>
            </a:r>
          </a:p>
          <a:p>
            <a:pPr marL="1028683" lvl="1" indent="-342900"/>
            <a:r>
              <a:rPr lang="en-US" sz="2200" dirty="0">
                <a:solidFill>
                  <a:schemeClr val="accent1"/>
                </a:solidFill>
                <a:latin typeface="Quicksand"/>
              </a:rPr>
              <a:t>We have achieved a production federation with multiple nodes and many resources.</a:t>
            </a:r>
            <a:br>
              <a:rPr lang="en-US" sz="2200" dirty="0">
                <a:solidFill>
                  <a:schemeClr val="accent1"/>
                </a:solidFill>
                <a:latin typeface="Quicksand"/>
              </a:rPr>
            </a:br>
            <a:r>
              <a:rPr lang="en-US" sz="2200" dirty="0">
                <a:solidFill>
                  <a:schemeClr val="accent1"/>
                </a:solidFill>
                <a:latin typeface="Quicksand"/>
              </a:rPr>
              <a:t>Work continues to expand the scope, solidify operations and improve the user experience </a:t>
            </a:r>
            <a:endParaRPr lang="en-GB" sz="2200" dirty="0">
              <a:solidFill>
                <a:schemeClr val="accent1"/>
              </a:solidFill>
              <a:latin typeface="Quicksand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D71702-9ECD-F7EC-0B16-BFBD49F05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production questions addressed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BF598-3181-EB08-6679-DF47FA999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FD535-410C-B3A5-19B8-E90326790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9845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634B5-7BB5-7CE6-D6D6-3ED9F1BD1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983764-D250-0C7F-2C37-D51AA811A713}"/>
              </a:ext>
            </a:extLst>
          </p:cNvPr>
          <p:cNvSpPr/>
          <p:nvPr/>
        </p:nvSpPr>
        <p:spPr>
          <a:xfrm>
            <a:off x="304800" y="690772"/>
            <a:ext cx="1765005" cy="329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BA6E11-A607-63B7-1BB1-46D3FE8F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14595-6856-9B4E-BECB-F9B7E4876AE1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Light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FDA7D2-33EE-8154-12C9-6523DC914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712" y="268106"/>
            <a:ext cx="5339684" cy="603887"/>
          </a:xfrm>
        </p:spPr>
        <p:txBody>
          <a:bodyPr>
            <a:normAutofit fontScale="90000"/>
          </a:bodyPr>
          <a:lstStyle/>
          <a:p>
            <a:r>
              <a:rPr lang="en-GB" noProof="0" dirty="0"/>
              <a:t>Selected Preparatory Grants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E5B86D-7074-6233-EEF2-6F1EE1FB8E9E}"/>
              </a:ext>
            </a:extLst>
          </p:cNvPr>
          <p:cNvSpPr/>
          <p:nvPr/>
        </p:nvSpPr>
        <p:spPr>
          <a:xfrm>
            <a:off x="333153" y="6581553"/>
            <a:ext cx="1765005" cy="19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eader_Left">
            <a:extLst>
              <a:ext uri="{FF2B5EF4-FFF2-40B4-BE49-F238E27FC236}">
                <a16:creationId xmlns:a16="http://schemas.microsoft.com/office/drawing/2014/main" id="{C8EC8D4A-A02B-4E83-B2CD-F0C969E03C5D}"/>
              </a:ext>
            </a:extLst>
          </p:cNvPr>
          <p:cNvSpPr/>
          <p:nvPr/>
        </p:nvSpPr>
        <p:spPr>
          <a:xfrm>
            <a:off x="304800" y="914400"/>
            <a:ext cx="5715000" cy="330200"/>
          </a:xfrm>
          <a:prstGeom prst="rect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National nodes</a:t>
            </a:r>
          </a:p>
        </p:txBody>
      </p:sp>
      <p:sp>
        <p:nvSpPr>
          <p:cNvPr id="5" name="Header_Right">
            <a:extLst>
              <a:ext uri="{FF2B5EF4-FFF2-40B4-BE49-F238E27FC236}">
                <a16:creationId xmlns:a16="http://schemas.microsoft.com/office/drawing/2014/main" id="{D924396D-B194-428C-9B20-034947AA6E5C}"/>
              </a:ext>
            </a:extLst>
          </p:cNvPr>
          <p:cNvSpPr/>
          <p:nvPr/>
        </p:nvSpPr>
        <p:spPr>
          <a:xfrm>
            <a:off x="6172200" y="914400"/>
            <a:ext cx="5715000" cy="330200"/>
          </a:xfrm>
          <a:prstGeom prst="rect">
            <a:avLst/>
          </a:prstGeom>
          <a:solidFill>
            <a:srgbClr val="37562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Thematic nodes</a:t>
            </a:r>
          </a:p>
        </p:txBody>
      </p:sp>
      <p:sp>
        <p:nvSpPr>
          <p:cNvPr id="6" name="Card_L_0">
            <a:extLst>
              <a:ext uri="{FF2B5EF4-FFF2-40B4-BE49-F238E27FC236}">
                <a16:creationId xmlns:a16="http://schemas.microsoft.com/office/drawing/2014/main" id="{D55B0BEF-C5B6-4BEE-985D-42FF7A212D06}"/>
              </a:ext>
            </a:extLst>
          </p:cNvPr>
          <p:cNvSpPr/>
          <p:nvPr/>
        </p:nvSpPr>
        <p:spPr>
          <a:xfrm>
            <a:off x="304800" y="1320800"/>
            <a:ext cx="5715000" cy="5461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Bar_L_0">
            <a:extLst>
              <a:ext uri="{FF2B5EF4-FFF2-40B4-BE49-F238E27FC236}">
                <a16:creationId xmlns:a16="http://schemas.microsoft.com/office/drawing/2014/main" id="{8A275458-25F3-48AA-AA61-EC0A9404FFA7}"/>
              </a:ext>
            </a:extLst>
          </p:cNvPr>
          <p:cNvSpPr/>
          <p:nvPr/>
        </p:nvSpPr>
        <p:spPr>
          <a:xfrm>
            <a:off x="304800" y="1320800"/>
            <a:ext cx="50800" cy="546100"/>
          </a:xfrm>
          <a:prstGeom prst="rect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xt_L_0">
            <a:extLst>
              <a:ext uri="{FF2B5EF4-FFF2-40B4-BE49-F238E27FC236}">
                <a16:creationId xmlns:a16="http://schemas.microsoft.com/office/drawing/2014/main" id="{8CCDA251-1B84-4023-9872-0EE6BB76BCDF}"/>
              </a:ext>
            </a:extLst>
          </p:cNvPr>
          <p:cNvSpPr txBox="1"/>
          <p:nvPr/>
        </p:nvSpPr>
        <p:spPr>
          <a:xfrm>
            <a:off x="431800" y="1358900"/>
            <a:ext cx="5537200" cy="469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French National EOSC Node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INRIA · France</a:t>
            </a:r>
          </a:p>
        </p:txBody>
      </p:sp>
      <p:sp>
        <p:nvSpPr>
          <p:cNvPr id="9" name="Card_L_1">
            <a:extLst>
              <a:ext uri="{FF2B5EF4-FFF2-40B4-BE49-F238E27FC236}">
                <a16:creationId xmlns:a16="http://schemas.microsoft.com/office/drawing/2014/main" id="{6F32F2A2-50A0-4EE7-9281-CF28C49FC6EF}"/>
              </a:ext>
            </a:extLst>
          </p:cNvPr>
          <p:cNvSpPr/>
          <p:nvPr/>
        </p:nvSpPr>
        <p:spPr>
          <a:xfrm>
            <a:off x="304800" y="1917700"/>
            <a:ext cx="5715000" cy="5461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Bar_L_1">
            <a:extLst>
              <a:ext uri="{FF2B5EF4-FFF2-40B4-BE49-F238E27FC236}">
                <a16:creationId xmlns:a16="http://schemas.microsoft.com/office/drawing/2014/main" id="{1B85168E-4311-4914-BDF9-A85D5035AD92}"/>
              </a:ext>
            </a:extLst>
          </p:cNvPr>
          <p:cNvSpPr/>
          <p:nvPr/>
        </p:nvSpPr>
        <p:spPr>
          <a:xfrm>
            <a:off x="304800" y="1917700"/>
            <a:ext cx="50800" cy="546100"/>
          </a:xfrm>
          <a:prstGeom prst="rect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xt_L_1">
            <a:extLst>
              <a:ext uri="{FF2B5EF4-FFF2-40B4-BE49-F238E27FC236}">
                <a16:creationId xmlns:a16="http://schemas.microsoft.com/office/drawing/2014/main" id="{52003961-D850-4195-A8E2-C74803EF56AD}"/>
              </a:ext>
            </a:extLst>
          </p:cNvPr>
          <p:cNvSpPr txBox="1"/>
          <p:nvPr/>
        </p:nvSpPr>
        <p:spPr>
          <a:xfrm>
            <a:off x="431800" y="1955800"/>
            <a:ext cx="5537200" cy="469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EOSC-ES-Prep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IACS · Spain</a:t>
            </a:r>
          </a:p>
        </p:txBody>
      </p:sp>
      <p:sp>
        <p:nvSpPr>
          <p:cNvPr id="15" name="Card_L_2">
            <a:extLst>
              <a:ext uri="{FF2B5EF4-FFF2-40B4-BE49-F238E27FC236}">
                <a16:creationId xmlns:a16="http://schemas.microsoft.com/office/drawing/2014/main" id="{05ACAA94-57D8-424A-8052-C1A399B01DA5}"/>
              </a:ext>
            </a:extLst>
          </p:cNvPr>
          <p:cNvSpPr/>
          <p:nvPr/>
        </p:nvSpPr>
        <p:spPr>
          <a:xfrm>
            <a:off x="304800" y="2514600"/>
            <a:ext cx="5715000" cy="5461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Bar_L_2">
            <a:extLst>
              <a:ext uri="{FF2B5EF4-FFF2-40B4-BE49-F238E27FC236}">
                <a16:creationId xmlns:a16="http://schemas.microsoft.com/office/drawing/2014/main" id="{6237D39C-2C80-4E5F-9350-447EB4B5AD59}"/>
              </a:ext>
            </a:extLst>
          </p:cNvPr>
          <p:cNvSpPr/>
          <p:nvPr/>
        </p:nvSpPr>
        <p:spPr>
          <a:xfrm>
            <a:off x="304800" y="2514600"/>
            <a:ext cx="50800" cy="546100"/>
          </a:xfrm>
          <a:prstGeom prst="rect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xt_L_2">
            <a:extLst>
              <a:ext uri="{FF2B5EF4-FFF2-40B4-BE49-F238E27FC236}">
                <a16:creationId xmlns:a16="http://schemas.microsoft.com/office/drawing/2014/main" id="{19AB6564-E98B-4E29-9C5D-690B99B21B92}"/>
              </a:ext>
            </a:extLst>
          </p:cNvPr>
          <p:cNvSpPr txBox="1"/>
          <p:nvPr/>
        </p:nvSpPr>
        <p:spPr>
          <a:xfrm>
            <a:off x="431800" y="2552700"/>
            <a:ext cx="5537200" cy="469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Bulgarian Open Science Portal (BPOS)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NACID · Bulgaria</a:t>
            </a:r>
          </a:p>
        </p:txBody>
      </p:sp>
      <p:sp>
        <p:nvSpPr>
          <p:cNvPr id="18" name="Card_L_3">
            <a:extLst>
              <a:ext uri="{FF2B5EF4-FFF2-40B4-BE49-F238E27FC236}">
                <a16:creationId xmlns:a16="http://schemas.microsoft.com/office/drawing/2014/main" id="{D9BDFD0A-BE7A-4756-ADEE-6964F9995EB8}"/>
              </a:ext>
            </a:extLst>
          </p:cNvPr>
          <p:cNvSpPr/>
          <p:nvPr/>
        </p:nvSpPr>
        <p:spPr>
          <a:xfrm>
            <a:off x="304800" y="3111500"/>
            <a:ext cx="5715000" cy="5461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Bar_L_3">
            <a:extLst>
              <a:ext uri="{FF2B5EF4-FFF2-40B4-BE49-F238E27FC236}">
                <a16:creationId xmlns:a16="http://schemas.microsoft.com/office/drawing/2014/main" id="{4D9DB75E-FDE1-4F10-82FA-39093B1B0EF9}"/>
              </a:ext>
            </a:extLst>
          </p:cNvPr>
          <p:cNvSpPr/>
          <p:nvPr/>
        </p:nvSpPr>
        <p:spPr>
          <a:xfrm>
            <a:off x="304800" y="3111500"/>
            <a:ext cx="50800" cy="546100"/>
          </a:xfrm>
          <a:prstGeom prst="rect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xt_L_3">
            <a:extLst>
              <a:ext uri="{FF2B5EF4-FFF2-40B4-BE49-F238E27FC236}">
                <a16:creationId xmlns:a16="http://schemas.microsoft.com/office/drawing/2014/main" id="{33B2A3BA-C458-46F3-92B1-AED0695A96B0}"/>
              </a:ext>
            </a:extLst>
          </p:cNvPr>
          <p:cNvSpPr txBox="1"/>
          <p:nvPr/>
        </p:nvSpPr>
        <p:spPr>
          <a:xfrm>
            <a:off x="431800" y="3149600"/>
            <a:ext cx="5537200" cy="469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UK EOSC National Node Scoping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Jisc · United Kingdom</a:t>
            </a:r>
          </a:p>
        </p:txBody>
      </p:sp>
      <p:sp>
        <p:nvSpPr>
          <p:cNvPr id="21" name="Card_L_4">
            <a:extLst>
              <a:ext uri="{FF2B5EF4-FFF2-40B4-BE49-F238E27FC236}">
                <a16:creationId xmlns:a16="http://schemas.microsoft.com/office/drawing/2014/main" id="{998404D7-B3FC-4F25-BBFC-2A4B0E390685}"/>
              </a:ext>
            </a:extLst>
          </p:cNvPr>
          <p:cNvSpPr/>
          <p:nvPr/>
        </p:nvSpPr>
        <p:spPr>
          <a:xfrm>
            <a:off x="304800" y="3708400"/>
            <a:ext cx="5715000" cy="5461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Bar_L_4">
            <a:extLst>
              <a:ext uri="{FF2B5EF4-FFF2-40B4-BE49-F238E27FC236}">
                <a16:creationId xmlns:a16="http://schemas.microsoft.com/office/drawing/2014/main" id="{4892BF9C-BA11-412E-A774-C3181591698C}"/>
              </a:ext>
            </a:extLst>
          </p:cNvPr>
          <p:cNvSpPr/>
          <p:nvPr/>
        </p:nvSpPr>
        <p:spPr>
          <a:xfrm>
            <a:off x="304800" y="3708400"/>
            <a:ext cx="50800" cy="546100"/>
          </a:xfrm>
          <a:prstGeom prst="rect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xt_L_4">
            <a:extLst>
              <a:ext uri="{FF2B5EF4-FFF2-40B4-BE49-F238E27FC236}">
                <a16:creationId xmlns:a16="http://schemas.microsoft.com/office/drawing/2014/main" id="{A8128BD6-E809-4587-8787-B1D8C4759056}"/>
              </a:ext>
            </a:extLst>
          </p:cNvPr>
          <p:cNvSpPr txBox="1"/>
          <p:nvPr/>
        </p:nvSpPr>
        <p:spPr>
          <a:xfrm>
            <a:off x="431800" y="3746500"/>
            <a:ext cx="5537200" cy="469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Enrolling EOSC Ireland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Asiera Technology Services · Ireland</a:t>
            </a:r>
          </a:p>
        </p:txBody>
      </p:sp>
      <p:sp>
        <p:nvSpPr>
          <p:cNvPr id="24" name="Card_L_5">
            <a:extLst>
              <a:ext uri="{FF2B5EF4-FFF2-40B4-BE49-F238E27FC236}">
                <a16:creationId xmlns:a16="http://schemas.microsoft.com/office/drawing/2014/main" id="{F2F8A552-AE34-4A9C-8852-FDF40DB9D127}"/>
              </a:ext>
            </a:extLst>
          </p:cNvPr>
          <p:cNvSpPr/>
          <p:nvPr/>
        </p:nvSpPr>
        <p:spPr>
          <a:xfrm>
            <a:off x="304800" y="4305300"/>
            <a:ext cx="5715000" cy="5461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Bar_L_5">
            <a:extLst>
              <a:ext uri="{FF2B5EF4-FFF2-40B4-BE49-F238E27FC236}">
                <a16:creationId xmlns:a16="http://schemas.microsoft.com/office/drawing/2014/main" id="{0FEC3E43-0810-4C4B-823B-E5166D76F7EC}"/>
              </a:ext>
            </a:extLst>
          </p:cNvPr>
          <p:cNvSpPr/>
          <p:nvPr/>
        </p:nvSpPr>
        <p:spPr>
          <a:xfrm>
            <a:off x="304800" y="4305300"/>
            <a:ext cx="50800" cy="546100"/>
          </a:xfrm>
          <a:prstGeom prst="rect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xt_L_5">
            <a:extLst>
              <a:ext uri="{FF2B5EF4-FFF2-40B4-BE49-F238E27FC236}">
                <a16:creationId xmlns:a16="http://schemas.microsoft.com/office/drawing/2014/main" id="{4BB4FAB9-A615-4F1F-84ED-327D1BD9E3D8}"/>
              </a:ext>
            </a:extLst>
          </p:cNvPr>
          <p:cNvSpPr txBox="1"/>
          <p:nvPr/>
        </p:nvSpPr>
        <p:spPr>
          <a:xfrm>
            <a:off x="431800" y="4343400"/>
            <a:ext cx="5537200" cy="469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Towards an Austrian EOSC Node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ACONET / EOSC Support Office Austria</a:t>
            </a:r>
          </a:p>
        </p:txBody>
      </p:sp>
      <p:sp>
        <p:nvSpPr>
          <p:cNvPr id="27" name="Card_L_6">
            <a:extLst>
              <a:ext uri="{FF2B5EF4-FFF2-40B4-BE49-F238E27FC236}">
                <a16:creationId xmlns:a16="http://schemas.microsoft.com/office/drawing/2014/main" id="{D1FC3C65-7117-4081-A963-536D5BDEE17E}"/>
              </a:ext>
            </a:extLst>
          </p:cNvPr>
          <p:cNvSpPr/>
          <p:nvPr/>
        </p:nvSpPr>
        <p:spPr>
          <a:xfrm>
            <a:off x="304800" y="4902200"/>
            <a:ext cx="5715000" cy="5461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Bar_L_6">
            <a:extLst>
              <a:ext uri="{FF2B5EF4-FFF2-40B4-BE49-F238E27FC236}">
                <a16:creationId xmlns:a16="http://schemas.microsoft.com/office/drawing/2014/main" id="{51DBB3D4-23A8-4E31-9D07-C9295C88D317}"/>
              </a:ext>
            </a:extLst>
          </p:cNvPr>
          <p:cNvSpPr/>
          <p:nvPr/>
        </p:nvSpPr>
        <p:spPr>
          <a:xfrm>
            <a:off x="304800" y="4902200"/>
            <a:ext cx="50800" cy="546100"/>
          </a:xfrm>
          <a:prstGeom prst="rect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xt_L_6">
            <a:extLst>
              <a:ext uri="{FF2B5EF4-FFF2-40B4-BE49-F238E27FC236}">
                <a16:creationId xmlns:a16="http://schemas.microsoft.com/office/drawing/2014/main" id="{EF5DB9FB-B668-498B-B262-83294A7D1E23}"/>
              </a:ext>
            </a:extLst>
          </p:cNvPr>
          <p:cNvSpPr txBox="1"/>
          <p:nvPr/>
        </p:nvSpPr>
        <p:spPr>
          <a:xfrm>
            <a:off x="431800" y="4940300"/>
            <a:ext cx="5537200" cy="469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Danish National EOSC Federation Node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DeiC · Denmark</a:t>
            </a:r>
          </a:p>
        </p:txBody>
      </p:sp>
      <p:sp>
        <p:nvSpPr>
          <p:cNvPr id="30" name="Card_L_7">
            <a:extLst>
              <a:ext uri="{FF2B5EF4-FFF2-40B4-BE49-F238E27FC236}">
                <a16:creationId xmlns:a16="http://schemas.microsoft.com/office/drawing/2014/main" id="{635E00E3-E794-4D7D-ABAE-F34D090BF9D7}"/>
              </a:ext>
            </a:extLst>
          </p:cNvPr>
          <p:cNvSpPr/>
          <p:nvPr/>
        </p:nvSpPr>
        <p:spPr>
          <a:xfrm>
            <a:off x="304800" y="5499100"/>
            <a:ext cx="5715000" cy="5461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Bar_L_7">
            <a:extLst>
              <a:ext uri="{FF2B5EF4-FFF2-40B4-BE49-F238E27FC236}">
                <a16:creationId xmlns:a16="http://schemas.microsoft.com/office/drawing/2014/main" id="{69546F9F-D6B7-48AB-B165-C9E5D09BDB80}"/>
              </a:ext>
            </a:extLst>
          </p:cNvPr>
          <p:cNvSpPr/>
          <p:nvPr/>
        </p:nvSpPr>
        <p:spPr>
          <a:xfrm>
            <a:off x="304800" y="5499100"/>
            <a:ext cx="50800" cy="546100"/>
          </a:xfrm>
          <a:prstGeom prst="rect">
            <a:avLst/>
          </a:prstGeom>
          <a:solidFill>
            <a:srgbClr val="1F4E7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xt_L_7">
            <a:extLst>
              <a:ext uri="{FF2B5EF4-FFF2-40B4-BE49-F238E27FC236}">
                <a16:creationId xmlns:a16="http://schemas.microsoft.com/office/drawing/2014/main" id="{86BF9DFA-48F1-4D07-91D3-B072A4FEA3F2}"/>
              </a:ext>
            </a:extLst>
          </p:cNvPr>
          <p:cNvSpPr txBox="1"/>
          <p:nvPr/>
        </p:nvSpPr>
        <p:spPr>
          <a:xfrm>
            <a:off x="431800" y="5537200"/>
            <a:ext cx="5537200" cy="4699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EOSC-EST Estonian National Node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University of Tartu · Estonia</a:t>
            </a:r>
          </a:p>
        </p:txBody>
      </p:sp>
      <p:sp>
        <p:nvSpPr>
          <p:cNvPr id="33" name="Card_R_0">
            <a:extLst>
              <a:ext uri="{FF2B5EF4-FFF2-40B4-BE49-F238E27FC236}">
                <a16:creationId xmlns:a16="http://schemas.microsoft.com/office/drawing/2014/main" id="{675F3C81-783E-4047-8604-3393CFB7E0F3}"/>
              </a:ext>
            </a:extLst>
          </p:cNvPr>
          <p:cNvSpPr/>
          <p:nvPr/>
        </p:nvSpPr>
        <p:spPr>
          <a:xfrm>
            <a:off x="6172200" y="1320800"/>
            <a:ext cx="5715000" cy="6223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Bar_R_0">
            <a:extLst>
              <a:ext uri="{FF2B5EF4-FFF2-40B4-BE49-F238E27FC236}">
                <a16:creationId xmlns:a16="http://schemas.microsoft.com/office/drawing/2014/main" id="{8ADA0275-A9A8-4F37-A0DA-2005347D88B5}"/>
              </a:ext>
            </a:extLst>
          </p:cNvPr>
          <p:cNvSpPr/>
          <p:nvPr/>
        </p:nvSpPr>
        <p:spPr>
          <a:xfrm>
            <a:off x="6172200" y="1320800"/>
            <a:ext cx="50800" cy="622300"/>
          </a:xfrm>
          <a:prstGeom prst="rect">
            <a:avLst/>
          </a:prstGeom>
          <a:solidFill>
            <a:srgbClr val="37562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xt_R_0">
            <a:extLst>
              <a:ext uri="{FF2B5EF4-FFF2-40B4-BE49-F238E27FC236}">
                <a16:creationId xmlns:a16="http://schemas.microsoft.com/office/drawing/2014/main" id="{04A02345-374C-4A81-ADB0-1AEABE614919}"/>
              </a:ext>
            </a:extLst>
          </p:cNvPr>
          <p:cNvSpPr txBox="1"/>
          <p:nvPr/>
        </p:nvSpPr>
        <p:spPr>
          <a:xfrm>
            <a:off x="6299200" y="1358900"/>
            <a:ext cx="5537200" cy="5461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GRAIL — Grant Reuse &amp; Abandoned Ideas Library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Journal of Trial and Error · Netherlands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Open Science · unexecuted research</a:t>
            </a:r>
          </a:p>
        </p:txBody>
      </p:sp>
      <p:sp>
        <p:nvSpPr>
          <p:cNvPr id="36" name="Card_R_1">
            <a:extLst>
              <a:ext uri="{FF2B5EF4-FFF2-40B4-BE49-F238E27FC236}">
                <a16:creationId xmlns:a16="http://schemas.microsoft.com/office/drawing/2014/main" id="{2E3FC232-E82F-448E-9BD0-7A93EE9E81FA}"/>
              </a:ext>
            </a:extLst>
          </p:cNvPr>
          <p:cNvSpPr/>
          <p:nvPr/>
        </p:nvSpPr>
        <p:spPr>
          <a:xfrm>
            <a:off x="6172200" y="1993900"/>
            <a:ext cx="5715000" cy="6223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Bar_R_1">
            <a:extLst>
              <a:ext uri="{FF2B5EF4-FFF2-40B4-BE49-F238E27FC236}">
                <a16:creationId xmlns:a16="http://schemas.microsoft.com/office/drawing/2014/main" id="{22815EFF-3929-4136-B7CC-76F1404B3C95}"/>
              </a:ext>
            </a:extLst>
          </p:cNvPr>
          <p:cNvSpPr/>
          <p:nvPr/>
        </p:nvSpPr>
        <p:spPr>
          <a:xfrm>
            <a:off x="6172200" y="1993900"/>
            <a:ext cx="50800" cy="622300"/>
          </a:xfrm>
          <a:prstGeom prst="rect">
            <a:avLst/>
          </a:prstGeom>
          <a:solidFill>
            <a:srgbClr val="37562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xt_R_1">
            <a:extLst>
              <a:ext uri="{FF2B5EF4-FFF2-40B4-BE49-F238E27FC236}">
                <a16:creationId xmlns:a16="http://schemas.microsoft.com/office/drawing/2014/main" id="{0B0AA7A9-67A7-4075-B7B5-36BF80C52535}"/>
              </a:ext>
            </a:extLst>
          </p:cNvPr>
          <p:cNvSpPr txBox="1"/>
          <p:nvPr/>
        </p:nvSpPr>
        <p:spPr>
          <a:xfrm>
            <a:off x="6299200" y="2032000"/>
            <a:ext cx="5537200" cy="5461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MATSCI-NASU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Bogolyubov Institute, NASU · Ukraine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Materials science</a:t>
            </a:r>
          </a:p>
        </p:txBody>
      </p:sp>
      <p:sp>
        <p:nvSpPr>
          <p:cNvPr id="39" name="Card_R_2">
            <a:extLst>
              <a:ext uri="{FF2B5EF4-FFF2-40B4-BE49-F238E27FC236}">
                <a16:creationId xmlns:a16="http://schemas.microsoft.com/office/drawing/2014/main" id="{7960BECE-9AC3-446D-84CB-16507862B541}"/>
              </a:ext>
            </a:extLst>
          </p:cNvPr>
          <p:cNvSpPr/>
          <p:nvPr/>
        </p:nvSpPr>
        <p:spPr>
          <a:xfrm>
            <a:off x="6172200" y="2667000"/>
            <a:ext cx="5715000" cy="6223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Bar_R_2">
            <a:extLst>
              <a:ext uri="{FF2B5EF4-FFF2-40B4-BE49-F238E27FC236}">
                <a16:creationId xmlns:a16="http://schemas.microsoft.com/office/drawing/2014/main" id="{A6178ADD-1AC8-4E3C-AF68-896B1AECDE12}"/>
              </a:ext>
            </a:extLst>
          </p:cNvPr>
          <p:cNvSpPr/>
          <p:nvPr/>
        </p:nvSpPr>
        <p:spPr>
          <a:xfrm>
            <a:off x="6172200" y="2667000"/>
            <a:ext cx="50800" cy="622300"/>
          </a:xfrm>
          <a:prstGeom prst="rect">
            <a:avLst/>
          </a:prstGeom>
          <a:solidFill>
            <a:srgbClr val="37562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xt_R_2">
            <a:extLst>
              <a:ext uri="{FF2B5EF4-FFF2-40B4-BE49-F238E27FC236}">
                <a16:creationId xmlns:a16="http://schemas.microsoft.com/office/drawing/2014/main" id="{99E48B1E-07DC-4238-B1C9-F9474904CA7C}"/>
              </a:ext>
            </a:extLst>
          </p:cNvPr>
          <p:cNvSpPr txBox="1"/>
          <p:nvPr/>
        </p:nvSpPr>
        <p:spPr>
          <a:xfrm>
            <a:off x="6299200" y="2705100"/>
            <a:ext cx="5537200" cy="5461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MatOSC — EOSC Materials Node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UKRI / STFC · United Kingdom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Materials science</a:t>
            </a:r>
          </a:p>
        </p:txBody>
      </p:sp>
      <p:sp>
        <p:nvSpPr>
          <p:cNvPr id="42" name="Card_R_3">
            <a:extLst>
              <a:ext uri="{FF2B5EF4-FFF2-40B4-BE49-F238E27FC236}">
                <a16:creationId xmlns:a16="http://schemas.microsoft.com/office/drawing/2014/main" id="{CEFC1B1E-9AA0-43DF-BE5E-31C571612B7A}"/>
              </a:ext>
            </a:extLst>
          </p:cNvPr>
          <p:cNvSpPr/>
          <p:nvPr/>
        </p:nvSpPr>
        <p:spPr>
          <a:xfrm>
            <a:off x="6172200" y="3340100"/>
            <a:ext cx="5715000" cy="6223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Bar_R_3">
            <a:extLst>
              <a:ext uri="{FF2B5EF4-FFF2-40B4-BE49-F238E27FC236}">
                <a16:creationId xmlns:a16="http://schemas.microsoft.com/office/drawing/2014/main" id="{97D74D44-F88A-4981-851F-57E43DA94514}"/>
              </a:ext>
            </a:extLst>
          </p:cNvPr>
          <p:cNvSpPr/>
          <p:nvPr/>
        </p:nvSpPr>
        <p:spPr>
          <a:xfrm>
            <a:off x="6172200" y="3340100"/>
            <a:ext cx="50800" cy="622300"/>
          </a:xfrm>
          <a:prstGeom prst="rect">
            <a:avLst/>
          </a:prstGeom>
          <a:solidFill>
            <a:srgbClr val="37562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xt_R_3">
            <a:extLst>
              <a:ext uri="{FF2B5EF4-FFF2-40B4-BE49-F238E27FC236}">
                <a16:creationId xmlns:a16="http://schemas.microsoft.com/office/drawing/2014/main" id="{5A3A391A-D042-4EDC-8AA4-7BA7553D4723}"/>
              </a:ext>
            </a:extLst>
          </p:cNvPr>
          <p:cNvSpPr txBox="1"/>
          <p:nvPr/>
        </p:nvSpPr>
        <p:spPr>
          <a:xfrm>
            <a:off x="6299200" y="3378200"/>
            <a:ext cx="5537200" cy="5461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EOSC-CSN Citizen Science Node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Fundación Ibercivis · Spain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Citizen science (cross-disciplinary)</a:t>
            </a:r>
          </a:p>
        </p:txBody>
      </p:sp>
      <p:sp>
        <p:nvSpPr>
          <p:cNvPr id="45" name="Card_R_4">
            <a:extLst>
              <a:ext uri="{FF2B5EF4-FFF2-40B4-BE49-F238E27FC236}">
                <a16:creationId xmlns:a16="http://schemas.microsoft.com/office/drawing/2014/main" id="{B64C692D-480A-4E9F-BE04-9C4F7BBAD2C4}"/>
              </a:ext>
            </a:extLst>
          </p:cNvPr>
          <p:cNvSpPr/>
          <p:nvPr/>
        </p:nvSpPr>
        <p:spPr>
          <a:xfrm>
            <a:off x="6172200" y="4013200"/>
            <a:ext cx="5715000" cy="6223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Bar_R_4">
            <a:extLst>
              <a:ext uri="{FF2B5EF4-FFF2-40B4-BE49-F238E27FC236}">
                <a16:creationId xmlns:a16="http://schemas.microsoft.com/office/drawing/2014/main" id="{E447642A-02C1-4AF0-AF22-A7B50071628A}"/>
              </a:ext>
            </a:extLst>
          </p:cNvPr>
          <p:cNvSpPr/>
          <p:nvPr/>
        </p:nvSpPr>
        <p:spPr>
          <a:xfrm>
            <a:off x="6172200" y="4013200"/>
            <a:ext cx="50800" cy="622300"/>
          </a:xfrm>
          <a:prstGeom prst="rect">
            <a:avLst/>
          </a:prstGeom>
          <a:solidFill>
            <a:srgbClr val="37562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xt_R_4">
            <a:extLst>
              <a:ext uri="{FF2B5EF4-FFF2-40B4-BE49-F238E27FC236}">
                <a16:creationId xmlns:a16="http://schemas.microsoft.com/office/drawing/2014/main" id="{F652C4AF-ACDA-4763-AA9A-66DDD3ADFF45}"/>
              </a:ext>
            </a:extLst>
          </p:cNvPr>
          <p:cNvSpPr txBox="1"/>
          <p:nvPr/>
        </p:nvSpPr>
        <p:spPr>
          <a:xfrm>
            <a:off x="6299200" y="4051300"/>
            <a:ext cx="5537200" cy="5461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os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-ERIN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Wageningen University &amp; Research · Netherlands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Research integrity</a:t>
            </a:r>
          </a:p>
        </p:txBody>
      </p:sp>
      <p:sp>
        <p:nvSpPr>
          <p:cNvPr id="48" name="Card_R_5">
            <a:extLst>
              <a:ext uri="{FF2B5EF4-FFF2-40B4-BE49-F238E27FC236}">
                <a16:creationId xmlns:a16="http://schemas.microsoft.com/office/drawing/2014/main" id="{25360F5F-2982-47BC-A023-71B6C8A82163}"/>
              </a:ext>
            </a:extLst>
          </p:cNvPr>
          <p:cNvSpPr/>
          <p:nvPr/>
        </p:nvSpPr>
        <p:spPr>
          <a:xfrm>
            <a:off x="6172200" y="4686300"/>
            <a:ext cx="5715000" cy="6223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Bar_R_5">
            <a:extLst>
              <a:ext uri="{FF2B5EF4-FFF2-40B4-BE49-F238E27FC236}">
                <a16:creationId xmlns:a16="http://schemas.microsoft.com/office/drawing/2014/main" id="{3FA6B990-1748-4BD1-BD5D-F591F758979B}"/>
              </a:ext>
            </a:extLst>
          </p:cNvPr>
          <p:cNvSpPr/>
          <p:nvPr/>
        </p:nvSpPr>
        <p:spPr>
          <a:xfrm>
            <a:off x="6172200" y="4686300"/>
            <a:ext cx="50800" cy="622300"/>
          </a:xfrm>
          <a:prstGeom prst="rect">
            <a:avLst/>
          </a:prstGeom>
          <a:solidFill>
            <a:srgbClr val="37562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xt_R_5">
            <a:extLst>
              <a:ext uri="{FF2B5EF4-FFF2-40B4-BE49-F238E27FC236}">
                <a16:creationId xmlns:a16="http://schemas.microsoft.com/office/drawing/2014/main" id="{DB3701A9-F36C-48EB-8AE1-C9F0D821D5BE}"/>
              </a:ext>
            </a:extLst>
          </p:cNvPr>
          <p:cNvSpPr txBox="1"/>
          <p:nvPr/>
        </p:nvSpPr>
        <p:spPr>
          <a:xfrm>
            <a:off x="6299200" y="4724400"/>
            <a:ext cx="5537200" cy="5461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OPEN-ARK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University of Ljubljana · Slovenia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and spatial research</a:t>
            </a:r>
          </a:p>
        </p:txBody>
      </p:sp>
      <p:sp>
        <p:nvSpPr>
          <p:cNvPr id="51" name="Card_R_6">
            <a:extLst>
              <a:ext uri="{FF2B5EF4-FFF2-40B4-BE49-F238E27FC236}">
                <a16:creationId xmlns:a16="http://schemas.microsoft.com/office/drawing/2014/main" id="{ABB2D3D7-B9FB-4F56-AD18-1F21F9708508}"/>
              </a:ext>
            </a:extLst>
          </p:cNvPr>
          <p:cNvSpPr/>
          <p:nvPr/>
        </p:nvSpPr>
        <p:spPr>
          <a:xfrm>
            <a:off x="6172200" y="5359400"/>
            <a:ext cx="5715000" cy="622300"/>
          </a:xfrm>
          <a:prstGeom prst="rect">
            <a:avLst/>
          </a:prstGeom>
          <a:solidFill>
            <a:srgbClr val="F5F2E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Bar_R_6">
            <a:extLst>
              <a:ext uri="{FF2B5EF4-FFF2-40B4-BE49-F238E27FC236}">
                <a16:creationId xmlns:a16="http://schemas.microsoft.com/office/drawing/2014/main" id="{02F8C498-07DB-41A4-ABE9-4A06EC24DF8D}"/>
              </a:ext>
            </a:extLst>
          </p:cNvPr>
          <p:cNvSpPr/>
          <p:nvPr/>
        </p:nvSpPr>
        <p:spPr>
          <a:xfrm>
            <a:off x="6172200" y="5359400"/>
            <a:ext cx="50800" cy="622300"/>
          </a:xfrm>
          <a:prstGeom prst="rect">
            <a:avLst/>
          </a:prstGeom>
          <a:solidFill>
            <a:srgbClr val="37562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xt_R_6">
            <a:extLst>
              <a:ext uri="{FF2B5EF4-FFF2-40B4-BE49-F238E27FC236}">
                <a16:creationId xmlns:a16="http://schemas.microsoft.com/office/drawing/2014/main" id="{E7172A9B-23F0-4F15-BD6C-6F4543681AFC}"/>
              </a:ext>
            </a:extLst>
          </p:cNvPr>
          <p:cNvSpPr txBox="1"/>
          <p:nvPr/>
        </p:nvSpPr>
        <p:spPr>
          <a:xfrm>
            <a:off x="6299200" y="5397500"/>
            <a:ext cx="5537200" cy="5461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EuroFIR AISBL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EuroFIR / Premotec GmbH · Belgium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7A7A7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Food and nutrition science</a:t>
            </a:r>
          </a:p>
        </p:txBody>
      </p:sp>
      <p:sp>
        <p:nvSpPr>
          <p:cNvPr id="13" name="Footer_Timeline">
            <a:extLst>
              <a:ext uri="{FF2B5EF4-FFF2-40B4-BE49-F238E27FC236}">
                <a16:creationId xmlns:a16="http://schemas.microsoft.com/office/drawing/2014/main" id="{18864A19-B45E-54C5-47B0-2E8CD4C5B092}"/>
              </a:ext>
            </a:extLst>
          </p:cNvPr>
          <p:cNvSpPr txBox="1"/>
          <p:nvPr/>
        </p:nvSpPr>
        <p:spPr>
          <a:xfrm>
            <a:off x="7613396" y="382751"/>
            <a:ext cx="4223004" cy="279134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Roboto" panose="02000000000000000000" pitchFamily="2" charset="0"/>
                <a:cs typeface="Arial"/>
              </a:rPr>
              <a:t>Projects started May’26 and complete Oct’26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D444F88-AF1A-2C06-E9A2-F7433ADC5C3D}"/>
              </a:ext>
            </a:extLst>
          </p:cNvPr>
          <p:cNvSpPr txBox="1"/>
          <p:nvPr/>
        </p:nvSpPr>
        <p:spPr>
          <a:xfrm>
            <a:off x="1954855" y="6046828"/>
            <a:ext cx="952696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Goal: resulting project charters are potentially submitted to the Tripartite third wave enrollment call in 2027 </a:t>
            </a:r>
            <a:endParaRPr kumimoji="0" lang="en-GB" sz="1500" b="1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55DF93F-B954-81CD-73C5-58D405C2B587}"/>
              </a:ext>
            </a:extLst>
          </p:cNvPr>
          <p:cNvSpPr txBox="1"/>
          <p:nvPr/>
        </p:nvSpPr>
        <p:spPr>
          <a:xfrm>
            <a:off x="1954855" y="6337896"/>
            <a:ext cx="9629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Other candidate nodes may also submit applications (e.g. HORIZON-INFRA-2025-01-EOSC-01 projects)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1B49ADB3-A40F-A5AF-EB0E-61EF64E47D16}"/>
              </a:ext>
            </a:extLst>
          </p:cNvPr>
          <p:cNvSpPr/>
          <p:nvPr/>
        </p:nvSpPr>
        <p:spPr>
          <a:xfrm>
            <a:off x="431800" y="1905000"/>
            <a:ext cx="4343400" cy="5207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8" name="Grafik 57">
            <a:extLst>
              <a:ext uri="{FF2B5EF4-FFF2-40B4-BE49-F238E27FC236}">
                <a16:creationId xmlns:a16="http://schemas.microsoft.com/office/drawing/2014/main" id="{5F5EAF7C-E391-31D3-CEEB-A922C150B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413" y="1840354"/>
            <a:ext cx="1146991" cy="76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70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98D24-AD4E-A924-B368-359D9593D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E084A0-7224-3BDF-CB0D-A63D57341F0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5671" y="2068041"/>
            <a:ext cx="11394554" cy="4297031"/>
          </a:xfrm>
        </p:spPr>
        <p:txBody>
          <a:bodyPr/>
          <a:lstStyle/>
          <a:p>
            <a:endParaRPr lang="en-BE" dirty="0"/>
          </a:p>
          <a:p>
            <a:endParaRPr lang="en-B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C09437-7BBD-FE86-1756-F37CD299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8300" y="239272"/>
            <a:ext cx="7391400" cy="60388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Quicksand"/>
                <a:ea typeface="Roboto"/>
              </a:rPr>
              <a:t>Third wave of EOSC Nodes Enrolment call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36A45-6713-5E72-B6B0-845BB116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F8C410-5AA0-C5E7-9BB4-73B8ADF5D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8373" y="1422400"/>
            <a:ext cx="10695254" cy="439641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Production Checklist to be reviewed by the Build-up Group following the Symposium</a:t>
            </a:r>
            <a:endParaRPr lang="en-US" sz="2800" dirty="0"/>
          </a:p>
          <a:p>
            <a:pPr marL="1028700" lvl="1" indent="-342900"/>
            <a:r>
              <a:rPr lang="en-US" dirty="0">
                <a:solidFill>
                  <a:srgbClr val="008691"/>
                </a:solidFill>
                <a:latin typeface="Roboto"/>
                <a:ea typeface="Roboto"/>
                <a:cs typeface="Roboto"/>
              </a:rPr>
              <a:t>Policy questions concerning access to node resources or cost recovery offers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Aim to agree 3</a:t>
            </a:r>
            <a:r>
              <a:rPr lang="en-US" sz="2800" baseline="300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rd</a:t>
            </a:r>
            <a:r>
              <a:rPr lang="en-US" sz="2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wave criteria and schedule at Tripartite meeting in Dublin December 2026</a:t>
            </a:r>
          </a:p>
          <a:p>
            <a:pPr lvl="1" indent="0">
              <a:buNone/>
            </a:pPr>
            <a:br>
              <a:rPr lang="en-US" sz="3000" dirty="0"/>
            </a:br>
            <a:endParaRPr lang="en-US" sz="3000" dirty="0"/>
          </a:p>
        </p:txBody>
      </p:sp>
      <p:sp>
        <p:nvSpPr>
          <p:cNvPr id="8" name="Segnaposto data 5">
            <a:extLst>
              <a:ext uri="{FF2B5EF4-FFF2-40B4-BE49-F238E27FC236}">
                <a16:creationId xmlns:a16="http://schemas.microsoft.com/office/drawing/2014/main" id="{7B6595B5-4EB5-A48B-5E22-6B6232A3A6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2226" y="6315121"/>
            <a:ext cx="2743200" cy="365125"/>
          </a:xfrm>
        </p:spPr>
        <p:txBody>
          <a:bodyPr/>
          <a:lstStyle/>
          <a:p>
            <a:r>
              <a:rPr lang="en-US"/>
              <a:t>28 September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274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A5524-E150-2D2D-8942-31CB52A1A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C259C2-EEAF-1FD9-7A6B-C9AB3723733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5671" y="2068041"/>
            <a:ext cx="11394554" cy="4297031"/>
          </a:xfrm>
        </p:spPr>
        <p:txBody>
          <a:bodyPr/>
          <a:lstStyle/>
          <a:p>
            <a:endParaRPr lang="en-BE" dirty="0"/>
          </a:p>
          <a:p>
            <a:endParaRPr lang="en-B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1DB32C-4591-2397-AC40-AECFB475D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8300" y="239272"/>
            <a:ext cx="8897620" cy="60388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Quicksand"/>
                <a:ea typeface="Roboto"/>
              </a:rPr>
              <a:t>Advantages of becoming an EOSC Federation Node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1E863-D8A8-76B9-D860-EDE9D7FFA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12</a:t>
            </a:fld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F0003-45C5-B1D3-45BD-55AC2CF3D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8372" y="1422400"/>
            <a:ext cx="11281853" cy="439641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Connect</a:t>
            </a:r>
            <a:r>
              <a:rPr lang="en-US" sz="2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your services and resources to the Common European Data Space for Research and Innovation.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Discover</a:t>
            </a:r>
            <a:r>
              <a:rPr lang="en-US" sz="2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European resources and make your own resources more visible.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Reuse</a:t>
            </a:r>
            <a:r>
              <a:rPr lang="en-US" sz="2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data, software, computing and other services across borders.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Collaborate</a:t>
            </a:r>
            <a:r>
              <a:rPr lang="en-US" sz="2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with national, thematic and institutional infrastructures.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Shape</a:t>
            </a:r>
            <a:r>
              <a:rPr lang="en-US" sz="280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 the emerging EOSC Federation and its standards and services. </a:t>
            </a:r>
          </a:p>
        </p:txBody>
      </p:sp>
      <p:sp>
        <p:nvSpPr>
          <p:cNvPr id="8" name="Segnaposto data 5">
            <a:extLst>
              <a:ext uri="{FF2B5EF4-FFF2-40B4-BE49-F238E27FC236}">
                <a16:creationId xmlns:a16="http://schemas.microsoft.com/office/drawing/2014/main" id="{12FADAED-63D7-593C-870D-2F78A9003F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2226" y="6315121"/>
            <a:ext cx="2743200" cy="365125"/>
          </a:xfrm>
        </p:spPr>
        <p:txBody>
          <a:bodyPr/>
          <a:lstStyle/>
          <a:p>
            <a:r>
              <a:rPr lang="en-US" dirty="0"/>
              <a:t>28 September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517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22B920FA-25C9-90A2-3A73-0BA077C2EB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17" b="61"/>
          <a:stretch>
            <a:fillRect/>
          </a:stretch>
        </p:blipFill>
        <p:spPr>
          <a:xfrm>
            <a:off x="0" y="0"/>
            <a:ext cx="12198005" cy="7010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67F5737-5399-5B90-D412-2AEE340E17EA}"/>
              </a:ext>
            </a:extLst>
          </p:cNvPr>
          <p:cNvSpPr txBox="1"/>
          <p:nvPr/>
        </p:nvSpPr>
        <p:spPr>
          <a:xfrm>
            <a:off x="1447800" y="5930900"/>
            <a:ext cx="44704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i="0" dirty="0">
                <a:solidFill>
                  <a:srgbClr val="721E8B"/>
                </a:solidFill>
                <a:ea typeface="Roboto" panose="02000000000000000000" pitchFamily="2" charset="0"/>
              </a:rPr>
              <a:t>Register </a:t>
            </a:r>
            <a:r>
              <a:rPr lang="en-GB" sz="1700" b="1" dirty="0">
                <a:solidFill>
                  <a:srgbClr val="721E8B"/>
                </a:solidFill>
                <a:ea typeface="Roboto" panose="02000000000000000000" pitchFamily="2" charset="0"/>
              </a:rPr>
              <a:t>to attend at </a:t>
            </a:r>
            <a:br>
              <a:rPr lang="en-GB" sz="1700" b="1" dirty="0">
                <a:solidFill>
                  <a:srgbClr val="721E8B"/>
                </a:solidFill>
                <a:ea typeface="Roboto" panose="02000000000000000000" pitchFamily="2" charset="0"/>
              </a:rPr>
            </a:br>
            <a:endParaRPr lang="en-GB" sz="1200" b="0" i="0" dirty="0">
              <a:solidFill>
                <a:srgbClr val="721E8B"/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380926"/>
      </p:ext>
    </p:extLst>
  </p:cSld>
  <p:clrMapOvr>
    <a:masterClrMapping/>
  </p:clrMapOvr>
</p:sld>
</file>

<file path=ppt/theme/theme1.xml><?xml version="1.0" encoding="utf-8"?>
<a:theme xmlns:a="http://schemas.openxmlformats.org/drawingml/2006/main" name="7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869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500" b="0" i="0" dirty="0" err="1" smtClean="0"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OSC template 2025" id="{928E3A1D-CD32-B84A-B552-BBBE793C7DB5}" vid="{B88D889E-2D60-6C4F-820D-EE39FF2837DD}"/>
    </a:ext>
  </a:extLst>
</a:theme>
</file>

<file path=ppt/theme/theme2.xml><?xml version="1.0" encoding="utf-8"?>
<a:theme xmlns:a="http://schemas.openxmlformats.org/drawingml/2006/main" name="9_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0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BA2657F33C78458957214F412992C5" ma:contentTypeVersion="17" ma:contentTypeDescription="Create a new document." ma:contentTypeScope="" ma:versionID="df0ee56cede248a9dd7bdde8f84231de">
  <xsd:schema xmlns:xsd="http://www.w3.org/2001/XMLSchema" xmlns:xs="http://www.w3.org/2001/XMLSchema" xmlns:p="http://schemas.microsoft.com/office/2006/metadata/properties" xmlns:ns2="496d62f4-75b2-40d8-99f4-e416e0428c04" xmlns:ns3="f0f4a6ae-13a5-4397-80f3-aea8e9f411f0" targetNamespace="http://schemas.microsoft.com/office/2006/metadata/properties" ma:root="true" ma:fieldsID="1bffa8149ff7cde30af9021f7dfec945" ns2:_="" ns3:_="">
    <xsd:import namespace="496d62f4-75b2-40d8-99f4-e416e0428c04"/>
    <xsd:import namespace="f0f4a6ae-13a5-4397-80f3-aea8e9f411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3:_dlc_DocId" minOccurs="0"/>
                <xsd:element ref="ns3:_dlc_DocIdUrl" minOccurs="0"/>
                <xsd:element ref="ns3:_dlc_DocIdPersistId" minOccurs="0"/>
                <xsd:element ref="ns2:Permanentlink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d62f4-75b2-40d8-99f4-e416e0428c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da2a577-abbe-4683-8229-b3bb4b575d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Permanentlink" ma:index="26" nillable="true" ma:displayName="Permanent link" ma:format="Dropdown" ma:internalName="Permanentlink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f4a6ae-13a5-4397-80f3-aea8e9f411f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9d882f0-47c2-44ed-bbac-0735b4e91be2}" ma:internalName="TaxCatchAll" ma:showField="CatchAllData" ma:web="f0f4a6ae-13a5-4397-80f3-aea8e9f411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3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f4a6ae-13a5-4397-80f3-aea8e9f411f0" xsi:nil="true"/>
    <lcf76f155ced4ddcb4097134ff3c332f xmlns="496d62f4-75b2-40d8-99f4-e416e0428c04">
      <Terms xmlns="http://schemas.microsoft.com/office/infopath/2007/PartnerControls"/>
    </lcf76f155ced4ddcb4097134ff3c332f>
    <Permanentlink xmlns="496d62f4-75b2-40d8-99f4-e416e0428c04" xsi:nil="true"/>
    <_dlc_DocId xmlns="f0f4a6ae-13a5-4397-80f3-aea8e9f411f0">EOSC-167323429-159372</_dlc_DocId>
    <_dlc_DocIdUrl xmlns="f0f4a6ae-13a5-4397-80f3-aea8e9f411f0">
      <Url>https://europeanopensciencecloud.sharepoint.com/sites/Data/_layouts/15/DocIdRedir.aspx?ID=EOSC-167323429-159372</Url>
      <Description>EOSC-167323429-159372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BB8630-A6E1-41D3-A85F-8BDA6F388886}"/>
</file>

<file path=customXml/itemProps2.xml><?xml version="1.0" encoding="utf-8"?>
<ds:datastoreItem xmlns:ds="http://schemas.openxmlformats.org/officeDocument/2006/customXml" ds:itemID="{3AEC90BF-B81E-4D3E-B24F-CCADFDB66214}">
  <ds:schemaRefs>
    <ds:schemaRef ds:uri="496d62f4-75b2-40d8-99f4-e416e0428c04"/>
    <ds:schemaRef ds:uri="f0f4a6ae-13a5-4397-80f3-aea8e9f411f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BC0CF9-F034-4988-9DD6-00C2830F5DF5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686D8FB-8F2E-4361-A213-D2F1773A5C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1517</Words>
  <Application>Microsoft Office PowerPoint</Application>
  <PresentationFormat>Breitbild</PresentationFormat>
  <Paragraphs>248</Paragraphs>
  <Slides>13</Slides>
  <Notes>6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15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13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Cambria</vt:lpstr>
      <vt:lpstr>EC Square Sans Pro</vt:lpstr>
      <vt:lpstr>IBM Plex Sans</vt:lpstr>
      <vt:lpstr>Impact</vt:lpstr>
      <vt:lpstr>Quicksand</vt:lpstr>
      <vt:lpstr>Quicksand Light</vt:lpstr>
      <vt:lpstr>Quicksand Medium</vt:lpstr>
      <vt:lpstr>Roboto</vt:lpstr>
      <vt:lpstr>Roboto Light</vt:lpstr>
      <vt:lpstr>SF Arborcrest Light</vt:lpstr>
      <vt:lpstr>Wingdings</vt:lpstr>
      <vt:lpstr>7_Kantoorthema</vt:lpstr>
      <vt:lpstr>9_Kantoorthema</vt:lpstr>
      <vt:lpstr>1_Office Theme</vt:lpstr>
      <vt:lpstr>Office Theme</vt:lpstr>
      <vt:lpstr>2_Office Theme</vt:lpstr>
      <vt:lpstr>10_Kantoorthema</vt:lpstr>
      <vt:lpstr>  Status of the EOSC federation build-up</vt:lpstr>
      <vt:lpstr>Recent EOSC Federation Build Up Group Meetings</vt:lpstr>
      <vt:lpstr>PowerPoint-Präsentation</vt:lpstr>
      <vt:lpstr>PowerPoint-Präsentation</vt:lpstr>
      <vt:lpstr>Transitioning to Production for EOSC Nodes</vt:lpstr>
      <vt:lpstr>Summary of requirements for an EOSC Federation Node to transition to Production </vt:lpstr>
      <vt:lpstr>Production Readiness Meetings</vt:lpstr>
      <vt:lpstr>Timeline</vt:lpstr>
      <vt:lpstr>Key production questions addressed</vt:lpstr>
      <vt:lpstr>Selected Preparatory Grants</vt:lpstr>
      <vt:lpstr>Third wave of EOSC Nodes Enrolment call</vt:lpstr>
      <vt:lpstr>Advantages of becoming an EOSC Federation Node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Ute Gunsenheimer</dc:creator>
  <cp:lastModifiedBy>Tochtermann, Klaus</cp:lastModifiedBy>
  <cp:revision>158</cp:revision>
  <dcterms:created xsi:type="dcterms:W3CDTF">2025-07-06T14:51:11Z</dcterms:created>
  <dcterms:modified xsi:type="dcterms:W3CDTF">2026-10-01T15:54:55Z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0x01010011BA2657F33C78458957214F412992C5</vt:lpwstr>
  </property>
  <property fmtid="{D5CDD505-2E9C-101B-9397-08002B2CF9AE}" pid="3" name="MediaServiceImageTags">
    <vt:lpwstr/>
  </property>
  <property fmtid="{D5CDD505-2E9C-101B-9397-08002B2CF9AE}" pid="4" name="_dlc_DocIdItemGuid">
    <vt:lpwstr>ab316fed-8658-43e9-ba9e-760e70317e31</vt:lpwstr>
  </property>
</Properties>
</file>