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3.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4.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5.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6.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7.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9" r:id="rId5"/>
    <p:sldMasterId id="2147483719" r:id="rId6"/>
    <p:sldMasterId id="2147483737" r:id="rId7"/>
    <p:sldMasterId id="2147483786" r:id="rId8"/>
    <p:sldMasterId id="2147483808" r:id="rId9"/>
    <p:sldMasterId id="2147483826" r:id="rId10"/>
    <p:sldMasterId id="2147483842" r:id="rId11"/>
    <p:sldMasterId id="2147484011" r:id="rId12"/>
  </p:sldMasterIdLst>
  <p:notesMasterIdLst>
    <p:notesMasterId r:id="rId47"/>
  </p:notesMasterIdLst>
  <p:handoutMasterIdLst>
    <p:handoutMasterId r:id="rId48"/>
  </p:handoutMasterIdLst>
  <p:sldIdLst>
    <p:sldId id="2147483196" r:id="rId13"/>
    <p:sldId id="2147483418" r:id="rId14"/>
    <p:sldId id="2147483407" r:id="rId15"/>
    <p:sldId id="2147483417" r:id="rId16"/>
    <p:sldId id="3700" r:id="rId17"/>
    <p:sldId id="2145709492" r:id="rId18"/>
    <p:sldId id="2147483396" r:id="rId19"/>
    <p:sldId id="2147482712" r:id="rId20"/>
    <p:sldId id="2147375534" r:id="rId21"/>
    <p:sldId id="2147483390" r:id="rId22"/>
    <p:sldId id="2147483386" r:id="rId23"/>
    <p:sldId id="2147483089" r:id="rId24"/>
    <p:sldId id="2147375436" r:id="rId25"/>
    <p:sldId id="2147483388" r:id="rId26"/>
    <p:sldId id="2147375545" r:id="rId27"/>
    <p:sldId id="2147375538" r:id="rId28"/>
    <p:sldId id="2147375546" r:id="rId29"/>
    <p:sldId id="2147483387" r:id="rId30"/>
    <p:sldId id="2145709324" r:id="rId31"/>
    <p:sldId id="2147483228" r:id="rId32"/>
    <p:sldId id="2147483229" r:id="rId33"/>
    <p:sldId id="2147483507" r:id="rId34"/>
    <p:sldId id="2147483397" r:id="rId35"/>
    <p:sldId id="2147483401" r:id="rId36"/>
    <p:sldId id="2147483402" r:id="rId37"/>
    <p:sldId id="2147483411" r:id="rId38"/>
    <p:sldId id="2147375424" r:id="rId39"/>
    <p:sldId id="2147482541" r:id="rId40"/>
    <p:sldId id="2147483408" r:id="rId41"/>
    <p:sldId id="2147483406" r:id="rId42"/>
    <p:sldId id="276" r:id="rId43"/>
    <p:sldId id="290" r:id="rId44"/>
    <p:sldId id="295" r:id="rId45"/>
    <p:sldId id="2147483151" r:id="rId4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691"/>
    <a:srgbClr val="FF5B7F"/>
    <a:srgbClr val="0402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57"/>
    <p:restoredTop sz="94658"/>
  </p:normalViewPr>
  <p:slideViewPr>
    <p:cSldViewPr snapToGrid="0" showGuides="1">
      <p:cViewPr varScale="1">
        <p:scale>
          <a:sx n="120" d="100"/>
          <a:sy n="120" d="100"/>
        </p:scale>
        <p:origin x="50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7.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microsoft.com/office/2016/11/relationships/changesInfo" Target="changesInfos/changesInfo1.xml"/><Relationship Id="rId5" Type="http://schemas.openxmlformats.org/officeDocument/2006/relationships/slideMaster" Target="slideMasters/slideMaster1.xml"/><Relationship Id="rId10" Type="http://schemas.openxmlformats.org/officeDocument/2006/relationships/slideMaster" Target="slideMasters/slideMaster6.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handoutMaster" Target="handoutMasters/handoutMaster1.xml"/><Relationship Id="rId8" Type="http://schemas.openxmlformats.org/officeDocument/2006/relationships/slideMaster" Target="slideMasters/slideMaster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te Gunsenheimer" userId="884dadfb-41df-454e-9be8-c36f1a1e76c2" providerId="ADAL" clId="{4FED15B2-D6C7-5B31-9097-F2773E6280EB}"/>
    <pc:docChg chg="undo custSel addSld delSld modSld sldOrd delMainMaster modMainMaster">
      <pc:chgData name="Ute Gunsenheimer" userId="884dadfb-41df-454e-9be8-c36f1a1e76c2" providerId="ADAL" clId="{4FED15B2-D6C7-5B31-9097-F2773E6280EB}" dt="2026-02-01T12:39:46.062" v="1510" actId="2696"/>
      <pc:docMkLst>
        <pc:docMk/>
      </pc:docMkLst>
      <pc:sldChg chg="modSp add del mod modShow">
        <pc:chgData name="Ute Gunsenheimer" userId="884dadfb-41df-454e-9be8-c36f1a1e76c2" providerId="ADAL" clId="{4FED15B2-D6C7-5B31-9097-F2773E6280EB}" dt="2026-02-01T12:39:36.170" v="1507" actId="2696"/>
        <pc:sldMkLst>
          <pc:docMk/>
          <pc:sldMk cId="3266380926" sldId="257"/>
        </pc:sldMkLst>
        <pc:graphicFrameChg chg="modGraphic">
          <ac:chgData name="Ute Gunsenheimer" userId="884dadfb-41df-454e-9be8-c36f1a1e76c2" providerId="ADAL" clId="{4FED15B2-D6C7-5B31-9097-F2773E6280EB}" dt="2026-01-27T07:26:27.331" v="1343" actId="20577"/>
          <ac:graphicFrameMkLst>
            <pc:docMk/>
            <pc:sldMk cId="3266380926" sldId="257"/>
            <ac:graphicFrameMk id="7" creationId="{CE6746CF-0E86-1F48-177E-25B2772BB193}"/>
          </ac:graphicFrameMkLst>
        </pc:graphicFrameChg>
      </pc:sldChg>
      <pc:sldChg chg="del mod modShow">
        <pc:chgData name="Ute Gunsenheimer" userId="884dadfb-41df-454e-9be8-c36f1a1e76c2" providerId="ADAL" clId="{4FED15B2-D6C7-5B31-9097-F2773E6280EB}" dt="2026-02-01T12:39:10.166" v="1441" actId="2696"/>
        <pc:sldMkLst>
          <pc:docMk/>
          <pc:sldMk cId="0" sldId="259"/>
        </pc:sldMkLst>
      </pc:sldChg>
      <pc:sldChg chg="del mod modShow">
        <pc:chgData name="Ute Gunsenheimer" userId="884dadfb-41df-454e-9be8-c36f1a1e76c2" providerId="ADAL" clId="{4FED15B2-D6C7-5B31-9097-F2773E6280EB}" dt="2026-02-01T12:39:10.181" v="1442" actId="2696"/>
        <pc:sldMkLst>
          <pc:docMk/>
          <pc:sldMk cId="0" sldId="260"/>
        </pc:sldMkLst>
      </pc:sldChg>
      <pc:sldChg chg="del mod modShow">
        <pc:chgData name="Ute Gunsenheimer" userId="884dadfb-41df-454e-9be8-c36f1a1e76c2" providerId="ADAL" clId="{4FED15B2-D6C7-5B31-9097-F2773E6280EB}" dt="2026-02-01T12:39:10.214" v="1444" actId="2696"/>
        <pc:sldMkLst>
          <pc:docMk/>
          <pc:sldMk cId="0" sldId="262"/>
        </pc:sldMkLst>
      </pc:sldChg>
      <pc:sldChg chg="del mod modShow">
        <pc:chgData name="Ute Gunsenheimer" userId="884dadfb-41df-454e-9be8-c36f1a1e76c2" providerId="ADAL" clId="{4FED15B2-D6C7-5B31-9097-F2773E6280EB}" dt="2026-02-01T12:39:10.223" v="1445" actId="2696"/>
        <pc:sldMkLst>
          <pc:docMk/>
          <pc:sldMk cId="0" sldId="264"/>
        </pc:sldMkLst>
      </pc:sldChg>
      <pc:sldChg chg="del mod modShow">
        <pc:chgData name="Ute Gunsenheimer" userId="884dadfb-41df-454e-9be8-c36f1a1e76c2" providerId="ADAL" clId="{4FED15B2-D6C7-5B31-9097-F2773E6280EB}" dt="2026-02-01T12:39:10.257" v="1447" actId="2696"/>
        <pc:sldMkLst>
          <pc:docMk/>
          <pc:sldMk cId="0" sldId="265"/>
        </pc:sldMkLst>
      </pc:sldChg>
      <pc:sldChg chg="del">
        <pc:chgData name="Ute Gunsenheimer" userId="884dadfb-41df-454e-9be8-c36f1a1e76c2" providerId="ADAL" clId="{4FED15B2-D6C7-5B31-9097-F2773E6280EB}" dt="2026-02-01T12:39:10.264" v="1448" actId="2696"/>
        <pc:sldMkLst>
          <pc:docMk/>
          <pc:sldMk cId="0" sldId="266"/>
        </pc:sldMkLst>
      </pc:sldChg>
      <pc:sldChg chg="add del">
        <pc:chgData name="Ute Gunsenheimer" userId="884dadfb-41df-454e-9be8-c36f1a1e76c2" providerId="ADAL" clId="{4FED15B2-D6C7-5B31-9097-F2773E6280EB}" dt="2026-02-01T12:39:35.528" v="1455" actId="2696"/>
        <pc:sldMkLst>
          <pc:docMk/>
          <pc:sldMk cId="1017059567" sldId="274"/>
        </pc:sldMkLst>
      </pc:sldChg>
      <pc:sldChg chg="add del mod modShow">
        <pc:chgData name="Ute Gunsenheimer" userId="884dadfb-41df-454e-9be8-c36f1a1e76c2" providerId="ADAL" clId="{4FED15B2-D6C7-5B31-9097-F2773E6280EB}" dt="2026-02-01T12:39:36.102" v="1501" actId="2696"/>
        <pc:sldMkLst>
          <pc:docMk/>
          <pc:sldMk cId="1199763956" sldId="305"/>
        </pc:sldMkLst>
      </pc:sldChg>
      <pc:sldChg chg="add del mod modShow">
        <pc:chgData name="Ute Gunsenheimer" userId="884dadfb-41df-454e-9be8-c36f1a1e76c2" providerId="ADAL" clId="{4FED15B2-D6C7-5B31-9097-F2773E6280EB}" dt="2026-02-01T12:39:36.122" v="1503" actId="2696"/>
        <pc:sldMkLst>
          <pc:docMk/>
          <pc:sldMk cId="1764426570" sldId="306"/>
        </pc:sldMkLst>
      </pc:sldChg>
      <pc:sldChg chg="add del mod modShow">
        <pc:chgData name="Ute Gunsenheimer" userId="884dadfb-41df-454e-9be8-c36f1a1e76c2" providerId="ADAL" clId="{4FED15B2-D6C7-5B31-9097-F2773E6280EB}" dt="2026-02-01T12:39:36.114" v="1502" actId="2696"/>
        <pc:sldMkLst>
          <pc:docMk/>
          <pc:sldMk cId="2175969552" sldId="308"/>
        </pc:sldMkLst>
      </pc:sldChg>
      <pc:sldChg chg="add del">
        <pc:chgData name="Ute Gunsenheimer" userId="884dadfb-41df-454e-9be8-c36f1a1e76c2" providerId="ADAL" clId="{4FED15B2-D6C7-5B31-9097-F2773E6280EB}" dt="2026-02-01T12:39:35.817" v="1479" actId="2696"/>
        <pc:sldMkLst>
          <pc:docMk/>
          <pc:sldMk cId="4034808974" sldId="316"/>
        </pc:sldMkLst>
      </pc:sldChg>
      <pc:sldChg chg="addSp modSp mod">
        <pc:chgData name="Ute Gunsenheimer" userId="884dadfb-41df-454e-9be8-c36f1a1e76c2" providerId="ADAL" clId="{4FED15B2-D6C7-5B31-9097-F2773E6280EB}" dt="2026-01-25T06:38:17.509" v="808" actId="1076"/>
        <pc:sldMkLst>
          <pc:docMk/>
          <pc:sldMk cId="3213529731" sldId="1029"/>
        </pc:sldMkLst>
        <pc:picChg chg="add mod modCrop">
          <ac:chgData name="Ute Gunsenheimer" userId="884dadfb-41df-454e-9be8-c36f1a1e76c2" providerId="ADAL" clId="{4FED15B2-D6C7-5B31-9097-F2773E6280EB}" dt="2026-01-25T06:38:17.509" v="808" actId="1076"/>
          <ac:picMkLst>
            <pc:docMk/>
            <pc:sldMk cId="3213529731" sldId="1029"/>
            <ac:picMk id="7" creationId="{507406AB-C268-B136-A0A9-995CDCCC01F6}"/>
          </ac:picMkLst>
        </pc:picChg>
      </pc:sldChg>
      <pc:sldChg chg="add del">
        <pc:chgData name="Ute Gunsenheimer" userId="884dadfb-41df-454e-9be8-c36f1a1e76c2" providerId="ADAL" clId="{4FED15B2-D6C7-5B31-9097-F2773E6280EB}" dt="2026-02-01T12:38:03.143" v="1418" actId="2696"/>
        <pc:sldMkLst>
          <pc:docMk/>
          <pc:sldMk cId="919064997" sldId="5354"/>
        </pc:sldMkLst>
      </pc:sldChg>
      <pc:sldChg chg="add del">
        <pc:chgData name="Ute Gunsenheimer" userId="884dadfb-41df-454e-9be8-c36f1a1e76c2" providerId="ADAL" clId="{4FED15B2-D6C7-5B31-9097-F2773E6280EB}" dt="2026-02-01T12:39:35.507" v="1453" actId="2696"/>
        <pc:sldMkLst>
          <pc:docMk/>
          <pc:sldMk cId="3382767119" sldId="5492"/>
        </pc:sldMkLst>
      </pc:sldChg>
      <pc:sldChg chg="addSp delSp modSp mod addAnim delAnim modAnim">
        <pc:chgData name="Ute Gunsenheimer" userId="884dadfb-41df-454e-9be8-c36f1a1e76c2" providerId="ADAL" clId="{4FED15B2-D6C7-5B31-9097-F2773E6280EB}" dt="2026-01-20T15:15:04.466" v="23" actId="1038"/>
        <pc:sldMkLst>
          <pc:docMk/>
          <pc:sldMk cId="779963690" sldId="2147375534"/>
        </pc:sldMkLst>
        <pc:spChg chg="mod">
          <ac:chgData name="Ute Gunsenheimer" userId="884dadfb-41df-454e-9be8-c36f1a1e76c2" providerId="ADAL" clId="{4FED15B2-D6C7-5B31-9097-F2773E6280EB}" dt="2026-01-20T15:13:59.936" v="10" actId="1076"/>
          <ac:spMkLst>
            <pc:docMk/>
            <pc:sldMk cId="779963690" sldId="2147375534"/>
            <ac:spMk id="8" creationId="{8A4E96E6-A0D5-58A3-E58B-3CE68B6D6E69}"/>
          </ac:spMkLst>
        </pc:spChg>
        <pc:spChg chg="mod">
          <ac:chgData name="Ute Gunsenheimer" userId="884dadfb-41df-454e-9be8-c36f1a1e76c2" providerId="ADAL" clId="{4FED15B2-D6C7-5B31-9097-F2773E6280EB}" dt="2026-01-20T15:15:01.544" v="21" actId="1038"/>
          <ac:spMkLst>
            <pc:docMk/>
            <pc:sldMk cId="779963690" sldId="2147375534"/>
            <ac:spMk id="10" creationId="{52C65FEA-57CD-F0DC-D009-E994C39CA656}"/>
          </ac:spMkLst>
        </pc:spChg>
        <pc:spChg chg="mod">
          <ac:chgData name="Ute Gunsenheimer" userId="884dadfb-41df-454e-9be8-c36f1a1e76c2" providerId="ADAL" clId="{4FED15B2-D6C7-5B31-9097-F2773E6280EB}" dt="2026-01-20T15:13:55.419" v="9" actId="1076"/>
          <ac:spMkLst>
            <pc:docMk/>
            <pc:sldMk cId="779963690" sldId="2147375534"/>
            <ac:spMk id="12" creationId="{F777390A-5A94-DF98-6085-7F2162843441}"/>
          </ac:spMkLst>
        </pc:spChg>
        <pc:spChg chg="mod">
          <ac:chgData name="Ute Gunsenheimer" userId="884dadfb-41df-454e-9be8-c36f1a1e76c2" providerId="ADAL" clId="{4FED15B2-D6C7-5B31-9097-F2773E6280EB}" dt="2026-01-20T15:14:42.570" v="16" actId="1076"/>
          <ac:spMkLst>
            <pc:docMk/>
            <pc:sldMk cId="779963690" sldId="2147375534"/>
            <ac:spMk id="13" creationId="{06046477-37B4-82DE-DB90-C51DC848A8ED}"/>
          </ac:spMkLst>
        </pc:spChg>
        <pc:spChg chg="mod">
          <ac:chgData name="Ute Gunsenheimer" userId="884dadfb-41df-454e-9be8-c36f1a1e76c2" providerId="ADAL" clId="{4FED15B2-D6C7-5B31-9097-F2773E6280EB}" dt="2026-01-20T15:14:30.532" v="14" actId="1076"/>
          <ac:spMkLst>
            <pc:docMk/>
            <pc:sldMk cId="779963690" sldId="2147375534"/>
            <ac:spMk id="14" creationId="{053DBDF1-12EE-4CA1-4024-BB6B176E2B11}"/>
          </ac:spMkLst>
        </pc:spChg>
        <pc:spChg chg="mod">
          <ac:chgData name="Ute Gunsenheimer" userId="884dadfb-41df-454e-9be8-c36f1a1e76c2" providerId="ADAL" clId="{4FED15B2-D6C7-5B31-9097-F2773E6280EB}" dt="2026-01-20T15:14:46.764" v="17" actId="1076"/>
          <ac:spMkLst>
            <pc:docMk/>
            <pc:sldMk cId="779963690" sldId="2147375534"/>
            <ac:spMk id="15" creationId="{50F79624-C66D-D340-D9FC-B20B0AF1AC7D}"/>
          </ac:spMkLst>
        </pc:spChg>
        <pc:cxnChg chg="add mod">
          <ac:chgData name="Ute Gunsenheimer" userId="884dadfb-41df-454e-9be8-c36f1a1e76c2" providerId="ADAL" clId="{4FED15B2-D6C7-5B31-9097-F2773E6280EB}" dt="2026-01-20T15:15:04.466" v="23" actId="1038"/>
          <ac:cxnSpMkLst>
            <pc:docMk/>
            <pc:sldMk cId="779963690" sldId="2147375534"/>
            <ac:cxnSpMk id="3" creationId="{DBDC6461-CC10-D473-FA0C-E534C4E8BFAE}"/>
          </ac:cxnSpMkLst>
        </pc:cxnChg>
        <pc:cxnChg chg="add del mod">
          <ac:chgData name="Ute Gunsenheimer" userId="884dadfb-41df-454e-9be8-c36f1a1e76c2" providerId="ADAL" clId="{4FED15B2-D6C7-5B31-9097-F2773E6280EB}" dt="2026-01-20T15:14:03.492" v="11" actId="1038"/>
          <ac:cxnSpMkLst>
            <pc:docMk/>
            <pc:sldMk cId="779963690" sldId="2147375534"/>
            <ac:cxnSpMk id="57" creationId="{213778BB-E613-609F-A741-F16CBBFB85C2}"/>
          </ac:cxnSpMkLst>
        </pc:cxnChg>
      </pc:sldChg>
      <pc:sldChg chg="del">
        <pc:chgData name="Ute Gunsenheimer" userId="884dadfb-41df-454e-9be8-c36f1a1e76c2" providerId="ADAL" clId="{4FED15B2-D6C7-5B31-9097-F2773E6280EB}" dt="2026-02-01T12:38:17.809" v="1423" actId="2696"/>
        <pc:sldMkLst>
          <pc:docMk/>
          <pc:sldMk cId="2360222969" sldId="2147375539"/>
        </pc:sldMkLst>
      </pc:sldChg>
      <pc:sldChg chg="del">
        <pc:chgData name="Ute Gunsenheimer" userId="884dadfb-41df-454e-9be8-c36f1a1e76c2" providerId="ADAL" clId="{4FED15B2-D6C7-5B31-9097-F2773E6280EB}" dt="2026-02-01T12:38:18.293" v="1424" actId="2696"/>
        <pc:sldMkLst>
          <pc:docMk/>
          <pc:sldMk cId="3165228913" sldId="2147375541"/>
        </pc:sldMkLst>
      </pc:sldChg>
      <pc:sldChg chg="add del">
        <pc:chgData name="Ute Gunsenheimer" userId="884dadfb-41df-454e-9be8-c36f1a1e76c2" providerId="ADAL" clId="{4FED15B2-D6C7-5B31-9097-F2773E6280EB}" dt="2026-02-01T12:38:03.092" v="1416" actId="2696"/>
        <pc:sldMkLst>
          <pc:docMk/>
          <pc:sldMk cId="1532027235" sldId="2147482257"/>
        </pc:sldMkLst>
      </pc:sldChg>
      <pc:sldChg chg="add del">
        <pc:chgData name="Ute Gunsenheimer" userId="884dadfb-41df-454e-9be8-c36f1a1e76c2" providerId="ADAL" clId="{4FED15B2-D6C7-5B31-9097-F2773E6280EB}" dt="2026-02-01T12:38:03.063" v="1414" actId="2696"/>
        <pc:sldMkLst>
          <pc:docMk/>
          <pc:sldMk cId="3076363939" sldId="2147482323"/>
        </pc:sldMkLst>
      </pc:sldChg>
      <pc:sldChg chg="add del">
        <pc:chgData name="Ute Gunsenheimer" userId="884dadfb-41df-454e-9be8-c36f1a1e76c2" providerId="ADAL" clId="{4FED15B2-D6C7-5B31-9097-F2773E6280EB}" dt="2026-02-01T12:39:35.587" v="1460" actId="2696"/>
        <pc:sldMkLst>
          <pc:docMk/>
          <pc:sldMk cId="3716698183" sldId="2147482342"/>
        </pc:sldMkLst>
      </pc:sldChg>
      <pc:sldChg chg="add del">
        <pc:chgData name="Ute Gunsenheimer" userId="884dadfb-41df-454e-9be8-c36f1a1e76c2" providerId="ADAL" clId="{4FED15B2-D6C7-5B31-9097-F2773E6280EB}" dt="2026-02-01T12:39:35.553" v="1457" actId="2696"/>
        <pc:sldMkLst>
          <pc:docMk/>
          <pc:sldMk cId="3923079973" sldId="2147482343"/>
        </pc:sldMkLst>
      </pc:sldChg>
      <pc:sldChg chg="add del">
        <pc:chgData name="Ute Gunsenheimer" userId="884dadfb-41df-454e-9be8-c36f1a1e76c2" providerId="ADAL" clId="{4FED15B2-D6C7-5B31-9097-F2773E6280EB}" dt="2026-02-01T12:39:35.561" v="1458" actId="2696"/>
        <pc:sldMkLst>
          <pc:docMk/>
          <pc:sldMk cId="1048259352" sldId="2147482344"/>
        </pc:sldMkLst>
      </pc:sldChg>
      <pc:sldChg chg="add del">
        <pc:chgData name="Ute Gunsenheimer" userId="884dadfb-41df-454e-9be8-c36f1a1e76c2" providerId="ADAL" clId="{4FED15B2-D6C7-5B31-9097-F2773E6280EB}" dt="2026-02-01T12:39:35.581" v="1459" actId="2696"/>
        <pc:sldMkLst>
          <pc:docMk/>
          <pc:sldMk cId="39141961" sldId="2147482346"/>
        </pc:sldMkLst>
      </pc:sldChg>
      <pc:sldChg chg="del">
        <pc:chgData name="Ute Gunsenheimer" userId="884dadfb-41df-454e-9be8-c36f1a1e76c2" providerId="ADAL" clId="{4FED15B2-D6C7-5B31-9097-F2773E6280EB}" dt="2026-02-01T12:39:10.269" v="1449" actId="2696"/>
        <pc:sldMkLst>
          <pc:docMk/>
          <pc:sldMk cId="2823769644" sldId="2147482378"/>
        </pc:sldMkLst>
      </pc:sldChg>
      <pc:sldChg chg="del mod modShow">
        <pc:chgData name="Ute Gunsenheimer" userId="884dadfb-41df-454e-9be8-c36f1a1e76c2" providerId="ADAL" clId="{4FED15B2-D6C7-5B31-9097-F2773E6280EB}" dt="2026-02-01T12:39:10.150" v="1440" actId="2696"/>
        <pc:sldMkLst>
          <pc:docMk/>
          <pc:sldMk cId="2337649146" sldId="2147482426"/>
        </pc:sldMkLst>
      </pc:sldChg>
      <pc:sldChg chg="mod modShow">
        <pc:chgData name="Ute Gunsenheimer" userId="884dadfb-41df-454e-9be8-c36f1a1e76c2" providerId="ADAL" clId="{4FED15B2-D6C7-5B31-9097-F2773E6280EB}" dt="2026-01-25T06:43:19.830" v="815" actId="729"/>
        <pc:sldMkLst>
          <pc:docMk/>
          <pc:sldMk cId="422366426" sldId="2147482439"/>
        </pc:sldMkLst>
      </pc:sldChg>
      <pc:sldChg chg="del mod modShow">
        <pc:chgData name="Ute Gunsenheimer" userId="884dadfb-41df-454e-9be8-c36f1a1e76c2" providerId="ADAL" clId="{4FED15B2-D6C7-5B31-9097-F2773E6280EB}" dt="2026-02-01T12:39:10.279" v="1451" actId="2696"/>
        <pc:sldMkLst>
          <pc:docMk/>
          <pc:sldMk cId="3952355458" sldId="2147482441"/>
        </pc:sldMkLst>
      </pc:sldChg>
      <pc:sldChg chg="add del">
        <pc:chgData name="Ute Gunsenheimer" userId="884dadfb-41df-454e-9be8-c36f1a1e76c2" providerId="ADAL" clId="{4FED15B2-D6C7-5B31-9097-F2773E6280EB}" dt="2026-02-01T12:39:00.122" v="1426" actId="2696"/>
        <pc:sldMkLst>
          <pc:docMk/>
          <pc:sldMk cId="2883023083" sldId="2147482471"/>
        </pc:sldMkLst>
      </pc:sldChg>
      <pc:sldChg chg="add">
        <pc:chgData name="Ute Gunsenheimer" userId="884dadfb-41df-454e-9be8-c36f1a1e76c2" providerId="ADAL" clId="{4FED15B2-D6C7-5B31-9097-F2773E6280EB}" dt="2026-01-22T08:15:27.268" v="532"/>
        <pc:sldMkLst>
          <pc:docMk/>
          <pc:sldMk cId="2488147640" sldId="2147482584"/>
        </pc:sldMkLst>
      </pc:sldChg>
      <pc:sldChg chg="add ord">
        <pc:chgData name="Ute Gunsenheimer" userId="884dadfb-41df-454e-9be8-c36f1a1e76c2" providerId="ADAL" clId="{4FED15B2-D6C7-5B31-9097-F2773E6280EB}" dt="2026-01-25T06:44:53.359" v="821" actId="20578"/>
        <pc:sldMkLst>
          <pc:docMk/>
          <pc:sldMk cId="2089436851" sldId="2147482585"/>
        </pc:sldMkLst>
      </pc:sldChg>
      <pc:sldChg chg="add del">
        <pc:chgData name="Ute Gunsenheimer" userId="884dadfb-41df-454e-9be8-c36f1a1e76c2" providerId="ADAL" clId="{4FED15B2-D6C7-5B31-9097-F2773E6280EB}" dt="2026-02-01T12:39:00.135" v="1427" actId="2696"/>
        <pc:sldMkLst>
          <pc:docMk/>
          <pc:sldMk cId="1227201795" sldId="2147482589"/>
        </pc:sldMkLst>
      </pc:sldChg>
      <pc:sldChg chg="add del">
        <pc:chgData name="Ute Gunsenheimer" userId="884dadfb-41df-454e-9be8-c36f1a1e76c2" providerId="ADAL" clId="{4FED15B2-D6C7-5B31-9097-F2773E6280EB}" dt="2026-02-01T12:39:00.197" v="1431" actId="2696"/>
        <pc:sldMkLst>
          <pc:docMk/>
          <pc:sldMk cId="3594487952" sldId="2147482591"/>
        </pc:sldMkLst>
      </pc:sldChg>
      <pc:sldChg chg="add del">
        <pc:chgData name="Ute Gunsenheimer" userId="884dadfb-41df-454e-9be8-c36f1a1e76c2" providerId="ADAL" clId="{4FED15B2-D6C7-5B31-9097-F2773E6280EB}" dt="2026-02-01T12:39:35.772" v="1476" actId="2696"/>
        <pc:sldMkLst>
          <pc:docMk/>
          <pc:sldMk cId="2275121057" sldId="2147482658"/>
        </pc:sldMkLst>
      </pc:sldChg>
      <pc:sldChg chg="add del">
        <pc:chgData name="Ute Gunsenheimer" userId="884dadfb-41df-454e-9be8-c36f1a1e76c2" providerId="ADAL" clId="{4FED15B2-D6C7-5B31-9097-F2773E6280EB}" dt="2026-02-01T12:39:00.171" v="1429" actId="2696"/>
        <pc:sldMkLst>
          <pc:docMk/>
          <pc:sldMk cId="2603561770" sldId="2147482749"/>
        </pc:sldMkLst>
      </pc:sldChg>
      <pc:sldChg chg="add del">
        <pc:chgData name="Ute Gunsenheimer" userId="884dadfb-41df-454e-9be8-c36f1a1e76c2" providerId="ADAL" clId="{4FED15B2-D6C7-5B31-9097-F2773E6280EB}" dt="2026-02-01T12:39:00.158" v="1428" actId="2696"/>
        <pc:sldMkLst>
          <pc:docMk/>
          <pc:sldMk cId="1844677157" sldId="2147482750"/>
        </pc:sldMkLst>
      </pc:sldChg>
      <pc:sldChg chg="add del">
        <pc:chgData name="Ute Gunsenheimer" userId="884dadfb-41df-454e-9be8-c36f1a1e76c2" providerId="ADAL" clId="{4FED15B2-D6C7-5B31-9097-F2773E6280EB}" dt="2026-02-01T12:39:00.185" v="1430" actId="2696"/>
        <pc:sldMkLst>
          <pc:docMk/>
          <pc:sldMk cId="3266789813" sldId="2147482751"/>
        </pc:sldMkLst>
      </pc:sldChg>
      <pc:sldChg chg="add del">
        <pc:chgData name="Ute Gunsenheimer" userId="884dadfb-41df-454e-9be8-c36f1a1e76c2" providerId="ADAL" clId="{4FED15B2-D6C7-5B31-9097-F2773E6280EB}" dt="2026-02-01T12:39:35.879" v="1486" actId="2696"/>
        <pc:sldMkLst>
          <pc:docMk/>
          <pc:sldMk cId="4234255898" sldId="2147482996"/>
        </pc:sldMkLst>
      </pc:sldChg>
      <pc:sldChg chg="add del">
        <pc:chgData name="Ute Gunsenheimer" userId="884dadfb-41df-454e-9be8-c36f1a1e76c2" providerId="ADAL" clId="{4FED15B2-D6C7-5B31-9097-F2773E6280EB}" dt="2026-02-01T12:39:36.012" v="1496" actId="2696"/>
        <pc:sldMkLst>
          <pc:docMk/>
          <pc:sldMk cId="1108234913" sldId="2147483050"/>
        </pc:sldMkLst>
      </pc:sldChg>
      <pc:sldChg chg="add del">
        <pc:chgData name="Ute Gunsenheimer" userId="884dadfb-41df-454e-9be8-c36f1a1e76c2" providerId="ADAL" clId="{4FED15B2-D6C7-5B31-9097-F2773E6280EB}" dt="2026-02-01T12:39:35.888" v="1487" actId="2696"/>
        <pc:sldMkLst>
          <pc:docMk/>
          <pc:sldMk cId="659457549" sldId="2147483151"/>
        </pc:sldMkLst>
      </pc:sldChg>
      <pc:sldChg chg="add">
        <pc:chgData name="Ute Gunsenheimer" userId="884dadfb-41df-454e-9be8-c36f1a1e76c2" providerId="ADAL" clId="{4FED15B2-D6C7-5B31-9097-F2773E6280EB}" dt="2026-01-25T15:43:10.642" v="863"/>
        <pc:sldMkLst>
          <pc:docMk/>
          <pc:sldMk cId="1805288174" sldId="2147483152"/>
        </pc:sldMkLst>
      </pc:sldChg>
      <pc:sldChg chg="add del">
        <pc:chgData name="Ute Gunsenheimer" userId="884dadfb-41df-454e-9be8-c36f1a1e76c2" providerId="ADAL" clId="{4FED15B2-D6C7-5B31-9097-F2773E6280EB}" dt="2026-02-01T12:39:35.897" v="1489" actId="2696"/>
        <pc:sldMkLst>
          <pc:docMk/>
          <pc:sldMk cId="1857688646" sldId="2147483169"/>
        </pc:sldMkLst>
      </pc:sldChg>
      <pc:sldChg chg="add del">
        <pc:chgData name="Ute Gunsenheimer" userId="884dadfb-41df-454e-9be8-c36f1a1e76c2" providerId="ADAL" clId="{4FED15B2-D6C7-5B31-9097-F2773E6280EB}" dt="2026-02-01T12:39:35.921" v="1490" actId="2696"/>
        <pc:sldMkLst>
          <pc:docMk/>
          <pc:sldMk cId="2620606637" sldId="2147483173"/>
        </pc:sldMkLst>
      </pc:sldChg>
      <pc:sldChg chg="add del">
        <pc:chgData name="Ute Gunsenheimer" userId="884dadfb-41df-454e-9be8-c36f1a1e76c2" providerId="ADAL" clId="{4FED15B2-D6C7-5B31-9097-F2773E6280EB}" dt="2026-02-01T12:39:36.003" v="1495" actId="2696"/>
        <pc:sldMkLst>
          <pc:docMk/>
          <pc:sldMk cId="2186319012" sldId="2147483174"/>
        </pc:sldMkLst>
      </pc:sldChg>
      <pc:sldChg chg="add del">
        <pc:chgData name="Ute Gunsenheimer" userId="884dadfb-41df-454e-9be8-c36f1a1e76c2" providerId="ADAL" clId="{4FED15B2-D6C7-5B31-9097-F2773E6280EB}" dt="2026-02-01T12:39:35.483" v="1452" actId="2696"/>
        <pc:sldMkLst>
          <pc:docMk/>
          <pc:sldMk cId="2190544397" sldId="2147483176"/>
        </pc:sldMkLst>
      </pc:sldChg>
      <pc:sldChg chg="add del">
        <pc:chgData name="Ute Gunsenheimer" userId="884dadfb-41df-454e-9be8-c36f1a1e76c2" providerId="ADAL" clId="{4FED15B2-D6C7-5B31-9097-F2773E6280EB}" dt="2026-02-01T12:39:35.693" v="1470" actId="2696"/>
        <pc:sldMkLst>
          <pc:docMk/>
          <pc:sldMk cId="3529538357" sldId="2147483182"/>
        </pc:sldMkLst>
      </pc:sldChg>
      <pc:sldChg chg="add del">
        <pc:chgData name="Ute Gunsenheimer" userId="884dadfb-41df-454e-9be8-c36f1a1e76c2" providerId="ADAL" clId="{4FED15B2-D6C7-5B31-9097-F2773E6280EB}" dt="2026-02-01T12:39:35.642" v="1466" actId="2696"/>
        <pc:sldMkLst>
          <pc:docMk/>
          <pc:sldMk cId="1389091621" sldId="2147483183"/>
        </pc:sldMkLst>
      </pc:sldChg>
      <pc:sldChg chg="add del">
        <pc:chgData name="Ute Gunsenheimer" userId="884dadfb-41df-454e-9be8-c36f1a1e76c2" providerId="ADAL" clId="{4FED15B2-D6C7-5B31-9097-F2773E6280EB}" dt="2026-02-01T12:39:35.647" v="1467" actId="2696"/>
        <pc:sldMkLst>
          <pc:docMk/>
          <pc:sldMk cId="2202263205" sldId="2147483184"/>
        </pc:sldMkLst>
      </pc:sldChg>
      <pc:sldChg chg="add del">
        <pc:chgData name="Ute Gunsenheimer" userId="884dadfb-41df-454e-9be8-c36f1a1e76c2" providerId="ADAL" clId="{4FED15B2-D6C7-5B31-9097-F2773E6280EB}" dt="2026-02-01T12:39:35.657" v="1468" actId="2696"/>
        <pc:sldMkLst>
          <pc:docMk/>
          <pc:sldMk cId="71509356" sldId="2147483185"/>
        </pc:sldMkLst>
      </pc:sldChg>
      <pc:sldChg chg="add del">
        <pc:chgData name="Ute Gunsenheimer" userId="884dadfb-41df-454e-9be8-c36f1a1e76c2" providerId="ADAL" clId="{4FED15B2-D6C7-5B31-9097-F2773E6280EB}" dt="2026-02-01T12:39:35.725" v="1474" actId="2696"/>
        <pc:sldMkLst>
          <pc:docMk/>
          <pc:sldMk cId="43443937" sldId="2147483187"/>
        </pc:sldMkLst>
      </pc:sldChg>
      <pc:sldChg chg="add del">
        <pc:chgData name="Ute Gunsenheimer" userId="884dadfb-41df-454e-9be8-c36f1a1e76c2" providerId="ADAL" clId="{4FED15B2-D6C7-5B31-9097-F2773E6280EB}" dt="2026-02-01T12:39:35.806" v="1478" actId="2696"/>
        <pc:sldMkLst>
          <pc:docMk/>
          <pc:sldMk cId="2729904356" sldId="2147483188"/>
        </pc:sldMkLst>
      </pc:sldChg>
      <pc:sldChg chg="add del">
        <pc:chgData name="Ute Gunsenheimer" userId="884dadfb-41df-454e-9be8-c36f1a1e76c2" providerId="ADAL" clId="{4FED15B2-D6C7-5B31-9097-F2773E6280EB}" dt="2026-02-01T12:39:35.638" v="1465" actId="2696"/>
        <pc:sldMkLst>
          <pc:docMk/>
          <pc:sldMk cId="2896841254" sldId="2147483190"/>
        </pc:sldMkLst>
      </pc:sldChg>
      <pc:sldChg chg="add del">
        <pc:chgData name="Ute Gunsenheimer" userId="884dadfb-41df-454e-9be8-c36f1a1e76c2" providerId="ADAL" clId="{4FED15B2-D6C7-5B31-9097-F2773E6280EB}" dt="2026-02-01T12:39:35.669" v="1469" actId="2696"/>
        <pc:sldMkLst>
          <pc:docMk/>
          <pc:sldMk cId="4292376067" sldId="2147483191"/>
        </pc:sldMkLst>
      </pc:sldChg>
      <pc:sldChg chg="add del">
        <pc:chgData name="Ute Gunsenheimer" userId="884dadfb-41df-454e-9be8-c36f1a1e76c2" providerId="ADAL" clId="{4FED15B2-D6C7-5B31-9097-F2773E6280EB}" dt="2026-02-01T12:39:35.522" v="1454" actId="2696"/>
        <pc:sldMkLst>
          <pc:docMk/>
          <pc:sldMk cId="1530755335" sldId="2147483193"/>
        </pc:sldMkLst>
      </pc:sldChg>
      <pc:sldChg chg="add del">
        <pc:chgData name="Ute Gunsenheimer" userId="884dadfb-41df-454e-9be8-c36f1a1e76c2" providerId="ADAL" clId="{4FED15B2-D6C7-5B31-9097-F2773E6280EB}" dt="2026-02-01T12:39:35.609" v="1462" actId="2696"/>
        <pc:sldMkLst>
          <pc:docMk/>
          <pc:sldMk cId="2590267960" sldId="2147483194"/>
        </pc:sldMkLst>
      </pc:sldChg>
      <pc:sldChg chg="add del">
        <pc:chgData name="Ute Gunsenheimer" userId="884dadfb-41df-454e-9be8-c36f1a1e76c2" providerId="ADAL" clId="{4FED15B2-D6C7-5B31-9097-F2773E6280EB}" dt="2026-02-01T12:39:35.799" v="1477" actId="2696"/>
        <pc:sldMkLst>
          <pc:docMk/>
          <pc:sldMk cId="3218363365" sldId="2147483195"/>
        </pc:sldMkLst>
      </pc:sldChg>
      <pc:sldChg chg="modSp add mod">
        <pc:chgData name="Ute Gunsenheimer" userId="884dadfb-41df-454e-9be8-c36f1a1e76c2" providerId="ADAL" clId="{4FED15B2-D6C7-5B31-9097-F2773E6280EB}" dt="2026-01-27T07:06:45.408" v="1278" actId="20577"/>
        <pc:sldMkLst>
          <pc:docMk/>
          <pc:sldMk cId="2172001703" sldId="2147483196"/>
        </pc:sldMkLst>
        <pc:spChg chg="mod">
          <ac:chgData name="Ute Gunsenheimer" userId="884dadfb-41df-454e-9be8-c36f1a1e76c2" providerId="ADAL" clId="{4FED15B2-D6C7-5B31-9097-F2773E6280EB}" dt="2026-01-27T07:06:40.482" v="1270" actId="20577"/>
          <ac:spMkLst>
            <pc:docMk/>
            <pc:sldMk cId="2172001703" sldId="2147483196"/>
            <ac:spMk id="2" creationId="{2D680DBF-DDFF-EB66-2B4D-71758DD235DC}"/>
          </ac:spMkLst>
        </pc:spChg>
        <pc:spChg chg="mod">
          <ac:chgData name="Ute Gunsenheimer" userId="884dadfb-41df-454e-9be8-c36f1a1e76c2" providerId="ADAL" clId="{4FED15B2-D6C7-5B31-9097-F2773E6280EB}" dt="2026-01-27T07:06:45.408" v="1278" actId="20577"/>
          <ac:spMkLst>
            <pc:docMk/>
            <pc:sldMk cId="2172001703" sldId="2147483196"/>
            <ac:spMk id="3" creationId="{247D668C-97B2-B438-44D2-92BE002F7A25}"/>
          </ac:spMkLst>
        </pc:spChg>
      </pc:sldChg>
      <pc:sldChg chg="add del mod modShow">
        <pc:chgData name="Ute Gunsenheimer" userId="884dadfb-41df-454e-9be8-c36f1a1e76c2" providerId="ADAL" clId="{4FED15B2-D6C7-5B31-9097-F2773E6280EB}" dt="2026-02-01T12:39:36.166" v="1506" actId="2696"/>
        <pc:sldMkLst>
          <pc:docMk/>
          <pc:sldMk cId="1421153256" sldId="2147483203"/>
        </pc:sldMkLst>
      </pc:sldChg>
      <pc:sldChg chg="add del mod modShow">
        <pc:chgData name="Ute Gunsenheimer" userId="884dadfb-41df-454e-9be8-c36f1a1e76c2" providerId="ADAL" clId="{4FED15B2-D6C7-5B31-9097-F2773E6280EB}" dt="2026-02-01T12:39:46.058" v="1509" actId="2696"/>
        <pc:sldMkLst>
          <pc:docMk/>
          <pc:sldMk cId="2940095223" sldId="2147483204"/>
        </pc:sldMkLst>
      </pc:sldChg>
      <pc:sldChg chg="add del">
        <pc:chgData name="Ute Gunsenheimer" userId="884dadfb-41df-454e-9be8-c36f1a1e76c2" providerId="ADAL" clId="{4FED15B2-D6C7-5B31-9097-F2773E6280EB}" dt="2026-02-01T12:39:35.826" v="1481" actId="2696"/>
        <pc:sldMkLst>
          <pc:docMk/>
          <pc:sldMk cId="3558974804" sldId="2147483205"/>
        </pc:sldMkLst>
      </pc:sldChg>
      <pc:sldChg chg="add del">
        <pc:chgData name="Ute Gunsenheimer" userId="884dadfb-41df-454e-9be8-c36f1a1e76c2" providerId="ADAL" clId="{4FED15B2-D6C7-5B31-9097-F2773E6280EB}" dt="2026-02-01T12:39:36.152" v="1505" actId="2696"/>
        <pc:sldMkLst>
          <pc:docMk/>
          <pc:sldMk cId="3695379621" sldId="2147483206"/>
        </pc:sldMkLst>
      </pc:sldChg>
      <pc:sldChg chg="add del">
        <pc:chgData name="Ute Gunsenheimer" userId="884dadfb-41df-454e-9be8-c36f1a1e76c2" providerId="ADAL" clId="{4FED15B2-D6C7-5B31-9097-F2773E6280EB}" dt="2026-02-01T12:39:35.843" v="1482" actId="2696"/>
        <pc:sldMkLst>
          <pc:docMk/>
          <pc:sldMk cId="2556749517" sldId="2147483207"/>
        </pc:sldMkLst>
      </pc:sldChg>
      <pc:sldChg chg="add del">
        <pc:chgData name="Ute Gunsenheimer" userId="884dadfb-41df-454e-9be8-c36f1a1e76c2" providerId="ADAL" clId="{4FED15B2-D6C7-5B31-9097-F2773E6280EB}" dt="2026-02-01T12:39:35.699" v="1471" actId="2696"/>
        <pc:sldMkLst>
          <pc:docMk/>
          <pc:sldMk cId="3537445153" sldId="2147483213"/>
        </pc:sldMkLst>
      </pc:sldChg>
      <pc:sldChg chg="add del">
        <pc:chgData name="Ute Gunsenheimer" userId="884dadfb-41df-454e-9be8-c36f1a1e76c2" providerId="ADAL" clId="{4FED15B2-D6C7-5B31-9097-F2773E6280EB}" dt="2026-02-01T12:39:35.705" v="1472" actId="2696"/>
        <pc:sldMkLst>
          <pc:docMk/>
          <pc:sldMk cId="3330127287" sldId="2147483214"/>
        </pc:sldMkLst>
      </pc:sldChg>
      <pc:sldChg chg="add del">
        <pc:chgData name="Ute Gunsenheimer" userId="884dadfb-41df-454e-9be8-c36f1a1e76c2" providerId="ADAL" clId="{4FED15B2-D6C7-5B31-9097-F2773E6280EB}" dt="2026-02-01T12:39:35.741" v="1475" actId="2696"/>
        <pc:sldMkLst>
          <pc:docMk/>
          <pc:sldMk cId="3746070925" sldId="2147483215"/>
        </pc:sldMkLst>
      </pc:sldChg>
      <pc:sldChg chg="add del">
        <pc:chgData name="Ute Gunsenheimer" userId="884dadfb-41df-454e-9be8-c36f1a1e76c2" providerId="ADAL" clId="{4FED15B2-D6C7-5B31-9097-F2773E6280EB}" dt="2026-02-01T12:39:35.621" v="1463" actId="2696"/>
        <pc:sldMkLst>
          <pc:docMk/>
          <pc:sldMk cId="2803697584" sldId="2147483216"/>
        </pc:sldMkLst>
      </pc:sldChg>
      <pc:sldChg chg="add del">
        <pc:chgData name="Ute Gunsenheimer" userId="884dadfb-41df-454e-9be8-c36f1a1e76c2" providerId="ADAL" clId="{4FED15B2-D6C7-5B31-9097-F2773E6280EB}" dt="2026-02-01T12:39:35.718" v="1473" actId="2696"/>
        <pc:sldMkLst>
          <pc:docMk/>
          <pc:sldMk cId="1919267522" sldId="2147483217"/>
        </pc:sldMkLst>
      </pc:sldChg>
      <pc:sldChg chg="add del">
        <pc:chgData name="Ute Gunsenheimer" userId="884dadfb-41df-454e-9be8-c36f1a1e76c2" providerId="ADAL" clId="{4FED15B2-D6C7-5B31-9097-F2773E6280EB}" dt="2026-02-01T12:39:35.854" v="1483" actId="2696"/>
        <pc:sldMkLst>
          <pc:docMk/>
          <pc:sldMk cId="556349281" sldId="2147483218"/>
        </pc:sldMkLst>
      </pc:sldChg>
      <pc:sldChg chg="add del">
        <pc:chgData name="Ute Gunsenheimer" userId="884dadfb-41df-454e-9be8-c36f1a1e76c2" providerId="ADAL" clId="{4FED15B2-D6C7-5B31-9097-F2773E6280EB}" dt="2026-02-01T12:39:35.865" v="1484" actId="2696"/>
        <pc:sldMkLst>
          <pc:docMk/>
          <pc:sldMk cId="2268932230" sldId="2147483219"/>
        </pc:sldMkLst>
      </pc:sldChg>
      <pc:sldChg chg="add del">
        <pc:chgData name="Ute Gunsenheimer" userId="884dadfb-41df-454e-9be8-c36f1a1e76c2" providerId="ADAL" clId="{4FED15B2-D6C7-5B31-9097-F2773E6280EB}" dt="2026-02-01T12:39:35.869" v="1485" actId="2696"/>
        <pc:sldMkLst>
          <pc:docMk/>
          <pc:sldMk cId="2697076538" sldId="2147483220"/>
        </pc:sldMkLst>
      </pc:sldChg>
      <pc:sldChg chg="add del">
        <pc:chgData name="Ute Gunsenheimer" userId="884dadfb-41df-454e-9be8-c36f1a1e76c2" providerId="ADAL" clId="{4FED15B2-D6C7-5B31-9097-F2773E6280EB}" dt="2026-02-01T12:39:35.970" v="1493" actId="2696"/>
        <pc:sldMkLst>
          <pc:docMk/>
          <pc:sldMk cId="1473297216" sldId="2147483221"/>
        </pc:sldMkLst>
      </pc:sldChg>
      <pc:sldChg chg="add del">
        <pc:chgData name="Ute Gunsenheimer" userId="884dadfb-41df-454e-9be8-c36f1a1e76c2" providerId="ADAL" clId="{4FED15B2-D6C7-5B31-9097-F2773E6280EB}" dt="2026-02-01T12:39:36.051" v="1497" actId="2696"/>
        <pc:sldMkLst>
          <pc:docMk/>
          <pc:sldMk cId="1852561998" sldId="2147483222"/>
        </pc:sldMkLst>
      </pc:sldChg>
      <pc:sldChg chg="add del">
        <pc:chgData name="Ute Gunsenheimer" userId="884dadfb-41df-454e-9be8-c36f1a1e76c2" providerId="ADAL" clId="{4FED15B2-D6C7-5B31-9097-F2773E6280EB}" dt="2026-02-01T12:39:36.077" v="1499" actId="2696"/>
        <pc:sldMkLst>
          <pc:docMk/>
          <pc:sldMk cId="1769205057" sldId="2147483223"/>
        </pc:sldMkLst>
      </pc:sldChg>
      <pc:sldChg chg="add del">
        <pc:chgData name="Ute Gunsenheimer" userId="884dadfb-41df-454e-9be8-c36f1a1e76c2" providerId="ADAL" clId="{4FED15B2-D6C7-5B31-9097-F2773E6280EB}" dt="2026-02-01T12:39:36.086" v="1500" actId="2696"/>
        <pc:sldMkLst>
          <pc:docMk/>
          <pc:sldMk cId="3481102002" sldId="2147483224"/>
        </pc:sldMkLst>
      </pc:sldChg>
      <pc:sldChg chg="add del">
        <pc:chgData name="Ute Gunsenheimer" userId="884dadfb-41df-454e-9be8-c36f1a1e76c2" providerId="ADAL" clId="{4FED15B2-D6C7-5B31-9097-F2773E6280EB}" dt="2026-02-01T12:39:46.062" v="1510" actId="2696"/>
        <pc:sldMkLst>
          <pc:docMk/>
          <pc:sldMk cId="2861805715" sldId="2147483225"/>
        </pc:sldMkLst>
      </pc:sldChg>
      <pc:sldChg chg="add del">
        <pc:chgData name="Ute Gunsenheimer" userId="884dadfb-41df-454e-9be8-c36f1a1e76c2" providerId="ADAL" clId="{4FED15B2-D6C7-5B31-9097-F2773E6280EB}" dt="2026-02-01T12:39:35.822" v="1480" actId="2696"/>
        <pc:sldMkLst>
          <pc:docMk/>
          <pc:sldMk cId="1172176364" sldId="2147483226"/>
        </pc:sldMkLst>
      </pc:sldChg>
      <pc:sldChg chg="add del">
        <pc:chgData name="Ute Gunsenheimer" userId="884dadfb-41df-454e-9be8-c36f1a1e76c2" providerId="ADAL" clId="{4FED15B2-D6C7-5B31-9097-F2773E6280EB}" dt="2026-02-01T12:39:35.544" v="1456" actId="2696"/>
        <pc:sldMkLst>
          <pc:docMk/>
          <pc:sldMk cId="103491997" sldId="2147483227"/>
        </pc:sldMkLst>
      </pc:sldChg>
      <pc:sldChg chg="add del">
        <pc:chgData name="Ute Gunsenheimer" userId="884dadfb-41df-454e-9be8-c36f1a1e76c2" providerId="ADAL" clId="{4FED15B2-D6C7-5B31-9097-F2773E6280EB}" dt="2026-02-01T12:38:03.115" v="1417" actId="2696"/>
        <pc:sldMkLst>
          <pc:docMk/>
          <pc:sldMk cId="2966164534" sldId="2147483270"/>
        </pc:sldMkLst>
      </pc:sldChg>
      <pc:sldChg chg="add del">
        <pc:chgData name="Ute Gunsenheimer" userId="884dadfb-41df-454e-9be8-c36f1a1e76c2" providerId="ADAL" clId="{4FED15B2-D6C7-5B31-9097-F2773E6280EB}" dt="2026-02-01T12:38:03.171" v="1419" actId="2696"/>
        <pc:sldMkLst>
          <pc:docMk/>
          <pc:sldMk cId="3699103677" sldId="2147483271"/>
        </pc:sldMkLst>
      </pc:sldChg>
      <pc:sldChg chg="add del">
        <pc:chgData name="Ute Gunsenheimer" userId="884dadfb-41df-454e-9be8-c36f1a1e76c2" providerId="ADAL" clId="{4FED15B2-D6C7-5B31-9097-F2773E6280EB}" dt="2026-02-01T12:38:03.199" v="1420" actId="2696"/>
        <pc:sldMkLst>
          <pc:docMk/>
          <pc:sldMk cId="1978978381" sldId="2147483272"/>
        </pc:sldMkLst>
      </pc:sldChg>
      <pc:sldChg chg="add del">
        <pc:chgData name="Ute Gunsenheimer" userId="884dadfb-41df-454e-9be8-c36f1a1e76c2" providerId="ADAL" clId="{4FED15B2-D6C7-5B31-9097-F2773E6280EB}" dt="2026-02-01T12:38:03.215" v="1421" actId="2696"/>
        <pc:sldMkLst>
          <pc:docMk/>
          <pc:sldMk cId="441366563" sldId="2147483273"/>
        </pc:sldMkLst>
      </pc:sldChg>
      <pc:sldChg chg="del">
        <pc:chgData name="Ute Gunsenheimer" userId="884dadfb-41df-454e-9be8-c36f1a1e76c2" providerId="ADAL" clId="{4FED15B2-D6C7-5B31-9097-F2773E6280EB}" dt="2026-02-01T12:38:12.903" v="1422" actId="2696"/>
        <pc:sldMkLst>
          <pc:docMk/>
          <pc:sldMk cId="3152203560" sldId="2147483298"/>
        </pc:sldMkLst>
      </pc:sldChg>
      <pc:sldChg chg="del mod modShow">
        <pc:chgData name="Ute Gunsenheimer" userId="884dadfb-41df-454e-9be8-c36f1a1e76c2" providerId="ADAL" clId="{4FED15B2-D6C7-5B31-9097-F2773E6280EB}" dt="2026-02-01T12:39:10.204" v="1443" actId="2696"/>
        <pc:sldMkLst>
          <pc:docMk/>
          <pc:sldMk cId="2930544554" sldId="2147483318"/>
        </pc:sldMkLst>
      </pc:sldChg>
      <pc:sldChg chg="add">
        <pc:chgData name="Ute Gunsenheimer" userId="884dadfb-41df-454e-9be8-c36f1a1e76c2" providerId="ADAL" clId="{4FED15B2-D6C7-5B31-9097-F2773E6280EB}" dt="2026-01-20T15:42:45.879" v="439"/>
        <pc:sldMkLst>
          <pc:docMk/>
          <pc:sldMk cId="828076790" sldId="2147483341"/>
        </pc:sldMkLst>
      </pc:sldChg>
      <pc:sldChg chg="add">
        <pc:chgData name="Ute Gunsenheimer" userId="884dadfb-41df-454e-9be8-c36f1a1e76c2" providerId="ADAL" clId="{4FED15B2-D6C7-5B31-9097-F2773E6280EB}" dt="2026-01-25T06:42:22.445" v="814"/>
        <pc:sldMkLst>
          <pc:docMk/>
          <pc:sldMk cId="472287028" sldId="2147483344"/>
        </pc:sldMkLst>
      </pc:sldChg>
      <pc:sldChg chg="add">
        <pc:chgData name="Ute Gunsenheimer" userId="884dadfb-41df-454e-9be8-c36f1a1e76c2" providerId="ADAL" clId="{4FED15B2-D6C7-5B31-9097-F2773E6280EB}" dt="2026-01-20T15:41:40.981" v="423"/>
        <pc:sldMkLst>
          <pc:docMk/>
          <pc:sldMk cId="509611294" sldId="2147483346"/>
        </pc:sldMkLst>
      </pc:sldChg>
      <pc:sldChg chg="add del mod modShow">
        <pc:chgData name="Ute Gunsenheimer" userId="884dadfb-41df-454e-9be8-c36f1a1e76c2" providerId="ADAL" clId="{4FED15B2-D6C7-5B31-9097-F2773E6280EB}" dt="2026-02-01T12:38:03.042" v="1412" actId="2696"/>
        <pc:sldMkLst>
          <pc:docMk/>
          <pc:sldMk cId="502140254" sldId="2147483348"/>
        </pc:sldMkLst>
      </pc:sldChg>
      <pc:sldChg chg="add del mod modShow">
        <pc:chgData name="Ute Gunsenheimer" userId="884dadfb-41df-454e-9be8-c36f1a1e76c2" providerId="ADAL" clId="{4FED15B2-D6C7-5B31-9097-F2773E6280EB}" dt="2026-02-01T12:39:00.208" v="1433" actId="2696"/>
        <pc:sldMkLst>
          <pc:docMk/>
          <pc:sldMk cId="2128675335" sldId="2147483370"/>
        </pc:sldMkLst>
      </pc:sldChg>
      <pc:sldChg chg="add del mod modShow">
        <pc:chgData name="Ute Gunsenheimer" userId="884dadfb-41df-454e-9be8-c36f1a1e76c2" providerId="ADAL" clId="{4FED15B2-D6C7-5B31-9097-F2773E6280EB}" dt="2026-02-01T12:39:00.236" v="1436" actId="2696"/>
        <pc:sldMkLst>
          <pc:docMk/>
          <pc:sldMk cId="77952333" sldId="2147483372"/>
        </pc:sldMkLst>
      </pc:sldChg>
      <pc:sldChg chg="add del mod modShow">
        <pc:chgData name="Ute Gunsenheimer" userId="884dadfb-41df-454e-9be8-c36f1a1e76c2" providerId="ADAL" clId="{4FED15B2-D6C7-5B31-9097-F2773E6280EB}" dt="2026-02-01T12:39:00.225" v="1435" actId="2696"/>
        <pc:sldMkLst>
          <pc:docMk/>
          <pc:sldMk cId="1826767890" sldId="2147483373"/>
        </pc:sldMkLst>
      </pc:sldChg>
      <pc:sldChg chg="add mod modShow">
        <pc:chgData name="Ute Gunsenheimer" userId="884dadfb-41df-454e-9be8-c36f1a1e76c2" providerId="ADAL" clId="{4FED15B2-D6C7-5B31-9097-F2773E6280EB}" dt="2026-01-27T15:47:06.215" v="1411" actId="729"/>
        <pc:sldMkLst>
          <pc:docMk/>
          <pc:sldMk cId="2874961684" sldId="2147483374"/>
        </pc:sldMkLst>
      </pc:sldChg>
      <pc:sldChg chg="add del mod modShow">
        <pc:chgData name="Ute Gunsenheimer" userId="884dadfb-41df-454e-9be8-c36f1a1e76c2" providerId="ADAL" clId="{4FED15B2-D6C7-5B31-9097-F2773E6280EB}" dt="2026-02-01T12:39:00.258" v="1437" actId="2696"/>
        <pc:sldMkLst>
          <pc:docMk/>
          <pc:sldMk cId="2856534650" sldId="2147483375"/>
        </pc:sldMkLst>
      </pc:sldChg>
      <pc:sldChg chg="del mod modShow">
        <pc:chgData name="Ute Gunsenheimer" userId="884dadfb-41df-454e-9be8-c36f1a1e76c2" providerId="ADAL" clId="{4FED15B2-D6C7-5B31-9097-F2773E6280EB}" dt="2026-02-01T12:39:10.243" v="1446" actId="2696"/>
        <pc:sldMkLst>
          <pc:docMk/>
          <pc:sldMk cId="1946758209" sldId="2147483391"/>
        </pc:sldMkLst>
      </pc:sldChg>
      <pc:sldChg chg="modSp add mod">
        <pc:chgData name="Ute Gunsenheimer" userId="884dadfb-41df-454e-9be8-c36f1a1e76c2" providerId="ADAL" clId="{4FED15B2-D6C7-5B31-9097-F2773E6280EB}" dt="2026-01-25T06:45:51.502" v="857" actId="20577"/>
        <pc:sldMkLst>
          <pc:docMk/>
          <pc:sldMk cId="1564467126" sldId="2147483392"/>
        </pc:sldMkLst>
        <pc:spChg chg="mod">
          <ac:chgData name="Ute Gunsenheimer" userId="884dadfb-41df-454e-9be8-c36f1a1e76c2" providerId="ADAL" clId="{4FED15B2-D6C7-5B31-9097-F2773E6280EB}" dt="2026-01-25T06:45:51.502" v="857" actId="20577"/>
          <ac:spMkLst>
            <pc:docMk/>
            <pc:sldMk cId="1564467126" sldId="2147483392"/>
            <ac:spMk id="2" creationId="{FD6F8786-92A1-C532-A7D3-434ABED2F4C1}"/>
          </ac:spMkLst>
        </pc:spChg>
      </pc:sldChg>
      <pc:sldChg chg="modSp new del mod ord modAnim modShow">
        <pc:chgData name="Ute Gunsenheimer" userId="884dadfb-41df-454e-9be8-c36f1a1e76c2" providerId="ADAL" clId="{4FED15B2-D6C7-5B31-9097-F2773E6280EB}" dt="2026-02-01T12:39:10.136" v="1439" actId="2696"/>
        <pc:sldMkLst>
          <pc:docMk/>
          <pc:sldMk cId="722756802" sldId="2147483393"/>
        </pc:sldMkLst>
        <pc:spChg chg="mod">
          <ac:chgData name="Ute Gunsenheimer" userId="884dadfb-41df-454e-9be8-c36f1a1e76c2" providerId="ADAL" clId="{4FED15B2-D6C7-5B31-9097-F2773E6280EB}" dt="2026-01-22T08:24:06.520" v="783" actId="1076"/>
          <ac:spMkLst>
            <pc:docMk/>
            <pc:sldMk cId="722756802" sldId="2147483393"/>
            <ac:spMk id="2" creationId="{9836A55F-1EBA-9AD4-1F3D-53C3F21F5B1F}"/>
          </ac:spMkLst>
        </pc:spChg>
        <pc:spChg chg="mod">
          <ac:chgData name="Ute Gunsenheimer" userId="884dadfb-41df-454e-9be8-c36f1a1e76c2" providerId="ADAL" clId="{4FED15B2-D6C7-5B31-9097-F2773E6280EB}" dt="2026-01-20T15:26:48.854" v="67" actId="20577"/>
          <ac:spMkLst>
            <pc:docMk/>
            <pc:sldMk cId="722756802" sldId="2147483393"/>
            <ac:spMk id="3" creationId="{C192101F-0537-BC0D-8880-DFFF09CB10A6}"/>
          </ac:spMkLst>
        </pc:spChg>
      </pc:sldChg>
      <pc:sldChg chg="modSp add mod">
        <pc:chgData name="Ute Gunsenheimer" userId="884dadfb-41df-454e-9be8-c36f1a1e76c2" providerId="ADAL" clId="{4FED15B2-D6C7-5B31-9097-F2773E6280EB}" dt="2026-01-20T15:42:24.036" v="438" actId="20577"/>
        <pc:sldMkLst>
          <pc:docMk/>
          <pc:sldMk cId="99801674" sldId="2147483394"/>
        </pc:sldMkLst>
        <pc:spChg chg="mod">
          <ac:chgData name="Ute Gunsenheimer" userId="884dadfb-41df-454e-9be8-c36f1a1e76c2" providerId="ADAL" clId="{4FED15B2-D6C7-5B31-9097-F2773E6280EB}" dt="2026-01-20T15:42:24.036" v="438" actId="20577"/>
          <ac:spMkLst>
            <pc:docMk/>
            <pc:sldMk cId="99801674" sldId="2147483394"/>
            <ac:spMk id="2" creationId="{F919B273-6B71-B3E3-0F55-CFDD3488EACC}"/>
          </ac:spMkLst>
        </pc:spChg>
      </pc:sldChg>
      <pc:sldChg chg="modSp add del mod modShow">
        <pc:chgData name="Ute Gunsenheimer" userId="884dadfb-41df-454e-9be8-c36f1a1e76c2" providerId="ADAL" clId="{4FED15B2-D6C7-5B31-9097-F2773E6280EB}" dt="2026-02-01T12:39:10.127" v="1438" actId="2696"/>
        <pc:sldMkLst>
          <pc:docMk/>
          <pc:sldMk cId="2975136092" sldId="2147483397"/>
        </pc:sldMkLst>
        <pc:spChg chg="mod">
          <ac:chgData name="Ute Gunsenheimer" userId="884dadfb-41df-454e-9be8-c36f1a1e76c2" providerId="ADAL" clId="{4FED15B2-D6C7-5B31-9097-F2773E6280EB}" dt="2026-01-22T08:19:58.677" v="557" actId="20577"/>
          <ac:spMkLst>
            <pc:docMk/>
            <pc:sldMk cId="2975136092" sldId="2147483397"/>
            <ac:spMk id="2" creationId="{4F1B65A3-D5BC-A0D8-0954-E7B23EF4E44E}"/>
          </ac:spMkLst>
        </pc:spChg>
      </pc:sldChg>
      <pc:sldChg chg="modSp add mod">
        <pc:chgData name="Ute Gunsenheimer" userId="884dadfb-41df-454e-9be8-c36f1a1e76c2" providerId="ADAL" clId="{4FED15B2-D6C7-5B31-9097-F2773E6280EB}" dt="2026-01-25T06:35:31.430" v="791" actId="27636"/>
        <pc:sldMkLst>
          <pc:docMk/>
          <pc:sldMk cId="1653925653" sldId="2147483398"/>
        </pc:sldMkLst>
        <pc:spChg chg="mod">
          <ac:chgData name="Ute Gunsenheimer" userId="884dadfb-41df-454e-9be8-c36f1a1e76c2" providerId="ADAL" clId="{4FED15B2-D6C7-5B31-9097-F2773E6280EB}" dt="2026-01-25T06:35:31.430" v="791" actId="27636"/>
          <ac:spMkLst>
            <pc:docMk/>
            <pc:sldMk cId="1653925653" sldId="2147483398"/>
            <ac:spMk id="3" creationId="{4246E3EE-D3CF-FBA5-537E-C84B98454960}"/>
          </ac:spMkLst>
        </pc:spChg>
      </pc:sldChg>
      <pc:sldChg chg="add del mod modShow">
        <pc:chgData name="Ute Gunsenheimer" userId="884dadfb-41df-454e-9be8-c36f1a1e76c2" providerId="ADAL" clId="{4FED15B2-D6C7-5B31-9097-F2773E6280EB}" dt="2026-02-01T12:38:03.055" v="1413" actId="2696"/>
        <pc:sldMkLst>
          <pc:docMk/>
          <pc:sldMk cId="19130123" sldId="2147483399"/>
        </pc:sldMkLst>
      </pc:sldChg>
      <pc:sldChg chg="add del mod modShow">
        <pc:chgData name="Ute Gunsenheimer" userId="884dadfb-41df-454e-9be8-c36f1a1e76c2" providerId="ADAL" clId="{4FED15B2-D6C7-5B31-9097-F2773E6280EB}" dt="2026-02-01T12:38:03.082" v="1415" actId="2696"/>
        <pc:sldMkLst>
          <pc:docMk/>
          <pc:sldMk cId="674543383" sldId="2147483400"/>
        </pc:sldMkLst>
      </pc:sldChg>
      <pc:sldChg chg="add">
        <pc:chgData name="Ute Gunsenheimer" userId="884dadfb-41df-454e-9be8-c36f1a1e76c2" providerId="ADAL" clId="{4FED15B2-D6C7-5B31-9097-F2773E6280EB}" dt="2026-01-25T06:40:06.494" v="809"/>
        <pc:sldMkLst>
          <pc:docMk/>
          <pc:sldMk cId="3185348153" sldId="2147483401"/>
        </pc:sldMkLst>
      </pc:sldChg>
      <pc:sldChg chg="add">
        <pc:chgData name="Ute Gunsenheimer" userId="884dadfb-41df-454e-9be8-c36f1a1e76c2" providerId="ADAL" clId="{4FED15B2-D6C7-5B31-9097-F2773E6280EB}" dt="2026-01-25T06:40:06.494" v="809"/>
        <pc:sldMkLst>
          <pc:docMk/>
          <pc:sldMk cId="1825889171" sldId="2147483402"/>
        </pc:sldMkLst>
      </pc:sldChg>
      <pc:sldChg chg="add del mod modShow">
        <pc:chgData name="Ute Gunsenheimer" userId="884dadfb-41df-454e-9be8-c36f1a1e76c2" providerId="ADAL" clId="{4FED15B2-D6C7-5B31-9097-F2773E6280EB}" dt="2026-02-01T12:39:00.203" v="1432" actId="2696"/>
        <pc:sldMkLst>
          <pc:docMk/>
          <pc:sldMk cId="1864576538" sldId="2147483403"/>
        </pc:sldMkLst>
      </pc:sldChg>
      <pc:sldChg chg="modSp new del mod">
        <pc:chgData name="Ute Gunsenheimer" userId="884dadfb-41df-454e-9be8-c36f1a1e76c2" providerId="ADAL" clId="{4FED15B2-D6C7-5B31-9097-F2773E6280EB}" dt="2026-02-01T12:38:31.200" v="1425" actId="2696"/>
        <pc:sldMkLst>
          <pc:docMk/>
          <pc:sldMk cId="1054648428" sldId="2147483404"/>
        </pc:sldMkLst>
        <pc:spChg chg="mod">
          <ac:chgData name="Ute Gunsenheimer" userId="884dadfb-41df-454e-9be8-c36f1a1e76c2" providerId="ADAL" clId="{4FED15B2-D6C7-5B31-9097-F2773E6280EB}" dt="2026-01-25T15:44:13.120" v="904" actId="20577"/>
          <ac:spMkLst>
            <pc:docMk/>
            <pc:sldMk cId="1054648428" sldId="2147483404"/>
            <ac:spMk id="3" creationId="{160B70DE-B8F0-1A11-ECDC-0ECA9695D64A}"/>
          </ac:spMkLst>
        </pc:spChg>
      </pc:sldChg>
      <pc:sldChg chg="add del">
        <pc:chgData name="Ute Gunsenheimer" userId="884dadfb-41df-454e-9be8-c36f1a1e76c2" providerId="ADAL" clId="{4FED15B2-D6C7-5B31-9097-F2773E6280EB}" dt="2026-02-01T12:39:35.633" v="1464" actId="2696"/>
        <pc:sldMkLst>
          <pc:docMk/>
          <pc:sldMk cId="381613676" sldId="2147483405"/>
        </pc:sldMkLst>
      </pc:sldChg>
      <pc:sldChg chg="add del">
        <pc:chgData name="Ute Gunsenheimer" userId="884dadfb-41df-454e-9be8-c36f1a1e76c2" providerId="ADAL" clId="{4FED15B2-D6C7-5B31-9097-F2773E6280EB}" dt="2026-02-01T12:39:35.951" v="1492" actId="2696"/>
        <pc:sldMkLst>
          <pc:docMk/>
          <pc:sldMk cId="190351445" sldId="2147483406"/>
        </pc:sldMkLst>
      </pc:sldChg>
      <pc:sldChg chg="add del">
        <pc:chgData name="Ute Gunsenheimer" userId="884dadfb-41df-454e-9be8-c36f1a1e76c2" providerId="ADAL" clId="{4FED15B2-D6C7-5B31-9097-F2773E6280EB}" dt="2026-02-01T12:39:46.042" v="1508" actId="2696"/>
        <pc:sldMkLst>
          <pc:docMk/>
          <pc:sldMk cId="3472181693" sldId="2147483408"/>
        </pc:sldMkLst>
      </pc:sldChg>
      <pc:sldChg chg="add">
        <pc:chgData name="Ute Gunsenheimer" userId="884dadfb-41df-454e-9be8-c36f1a1e76c2" providerId="ADAL" clId="{4FED15B2-D6C7-5B31-9097-F2773E6280EB}" dt="2026-01-27T07:24:46.267" v="1340"/>
        <pc:sldMkLst>
          <pc:docMk/>
          <pc:sldMk cId="1649968716" sldId="2147483409"/>
        </pc:sldMkLst>
      </pc:sldChg>
      <pc:sldChg chg="add">
        <pc:chgData name="Ute Gunsenheimer" userId="884dadfb-41df-454e-9be8-c36f1a1e76c2" providerId="ADAL" clId="{4FED15B2-D6C7-5B31-9097-F2773E6280EB}" dt="2026-01-27T07:27:50.310" v="1349"/>
        <pc:sldMkLst>
          <pc:docMk/>
          <pc:sldMk cId="2292203076" sldId="2147483410"/>
        </pc:sldMkLst>
      </pc:sldChg>
      <pc:sldChg chg="add">
        <pc:chgData name="Ute Gunsenheimer" userId="884dadfb-41df-454e-9be8-c36f1a1e76c2" providerId="ADAL" clId="{4FED15B2-D6C7-5B31-9097-F2773E6280EB}" dt="2026-01-27T11:11:27.551" v="1407"/>
        <pc:sldMkLst>
          <pc:docMk/>
          <pc:sldMk cId="3336566603" sldId="2147483412"/>
        </pc:sldMkLst>
      </pc:sldChg>
      <pc:sldChg chg="add">
        <pc:chgData name="Ute Gunsenheimer" userId="884dadfb-41df-454e-9be8-c36f1a1e76c2" providerId="ADAL" clId="{4FED15B2-D6C7-5B31-9097-F2773E6280EB}" dt="2026-01-27T11:12:51.953" v="1409"/>
        <pc:sldMkLst>
          <pc:docMk/>
          <pc:sldMk cId="2450362398" sldId="2147483413"/>
        </pc:sldMkLst>
      </pc:sldChg>
      <pc:sldMasterChg chg="del">
        <pc:chgData name="Ute Gunsenheimer" userId="884dadfb-41df-454e-9be8-c36f1a1e76c2" providerId="ADAL" clId="{4FED15B2-D6C7-5B31-9097-F2773E6280EB}" dt="2026-02-01T12:39:35.975" v="1494" actId="2696"/>
        <pc:sldMasterMkLst>
          <pc:docMk/>
          <pc:sldMasterMk cId="921988831" sldId="2147483648"/>
        </pc:sldMasterMkLst>
      </pc:sldMasterChg>
      <pc:sldMasterChg chg="modSldLayout sldLayoutOrd">
        <pc:chgData name="Ute Gunsenheimer" userId="884dadfb-41df-454e-9be8-c36f1a1e76c2" providerId="ADAL" clId="{4FED15B2-D6C7-5B31-9097-F2773E6280EB}" dt="2026-01-25T15:56:26.769" v="1261"/>
        <pc:sldMasterMkLst>
          <pc:docMk/>
          <pc:sldMasterMk cId="3580754974" sldId="2147483679"/>
        </pc:sldMasterMkLst>
        <pc:sldLayoutChg chg="modSp mod ord">
          <pc:chgData name="Ute Gunsenheimer" userId="884dadfb-41df-454e-9be8-c36f1a1e76c2" providerId="ADAL" clId="{4FED15B2-D6C7-5B31-9097-F2773E6280EB}" dt="2026-01-20T15:42:46.495" v="440"/>
          <pc:sldLayoutMkLst>
            <pc:docMk/>
            <pc:sldMasterMk cId="3580754974" sldId="2147483679"/>
            <pc:sldLayoutMk cId="80137894" sldId="2147483695"/>
          </pc:sldLayoutMkLst>
          <pc:spChg chg="mod">
            <ac:chgData name="Ute Gunsenheimer" userId="884dadfb-41df-454e-9be8-c36f1a1e76c2" providerId="ADAL" clId="{4FED15B2-D6C7-5B31-9097-F2773E6280EB}" dt="2026-01-20T15:42:46.495" v="440"/>
            <ac:spMkLst>
              <pc:docMk/>
              <pc:sldMasterMk cId="3580754974" sldId="2147483679"/>
              <pc:sldLayoutMk cId="80137894" sldId="2147483695"/>
              <ac:spMk id="2" creationId="{41CD3A17-2FD3-A6E8-AE64-84E688E64212}"/>
            </ac:spMkLst>
          </pc:spChg>
          <pc:spChg chg="mod">
            <ac:chgData name="Ute Gunsenheimer" userId="884dadfb-41df-454e-9be8-c36f1a1e76c2" providerId="ADAL" clId="{4FED15B2-D6C7-5B31-9097-F2773E6280EB}" dt="2026-01-20T15:42:46.495" v="440"/>
            <ac:spMkLst>
              <pc:docMk/>
              <pc:sldMasterMk cId="3580754974" sldId="2147483679"/>
              <pc:sldLayoutMk cId="80137894" sldId="2147483695"/>
              <ac:spMk id="3" creationId="{6AA24123-D2B8-3C6F-4F69-0B7797E85540}"/>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4102511032" sldId="2147483696"/>
          </pc:sldLayoutMkLst>
          <pc:spChg chg="mod">
            <ac:chgData name="Ute Gunsenheimer" userId="884dadfb-41df-454e-9be8-c36f1a1e76c2" providerId="ADAL" clId="{4FED15B2-D6C7-5B31-9097-F2773E6280EB}" dt="2026-01-20T15:42:46.495" v="440"/>
            <ac:spMkLst>
              <pc:docMk/>
              <pc:sldMasterMk cId="3580754974" sldId="2147483679"/>
              <pc:sldLayoutMk cId="4102511032" sldId="2147483696"/>
              <ac:spMk id="2" creationId="{69864CCA-ABA8-8CE0-F93C-570DFB1CB0FC}"/>
            </ac:spMkLst>
          </pc:spChg>
          <pc:spChg chg="mod">
            <ac:chgData name="Ute Gunsenheimer" userId="884dadfb-41df-454e-9be8-c36f1a1e76c2" providerId="ADAL" clId="{4FED15B2-D6C7-5B31-9097-F2773E6280EB}" dt="2026-01-20T15:42:46.495" v="440"/>
            <ac:spMkLst>
              <pc:docMk/>
              <pc:sldMasterMk cId="3580754974" sldId="2147483679"/>
              <pc:sldLayoutMk cId="4102511032" sldId="2147483696"/>
              <ac:spMk id="6" creationId="{7FC53E47-0E6A-DE16-0730-64C755DD75A0}"/>
            </ac:spMkLst>
          </pc:spChg>
          <pc:spChg chg="mod">
            <ac:chgData name="Ute Gunsenheimer" userId="884dadfb-41df-454e-9be8-c36f1a1e76c2" providerId="ADAL" clId="{4FED15B2-D6C7-5B31-9097-F2773E6280EB}" dt="2026-01-20T15:42:46.495" v="440"/>
            <ac:spMkLst>
              <pc:docMk/>
              <pc:sldMasterMk cId="3580754974" sldId="2147483679"/>
              <pc:sldLayoutMk cId="4102511032" sldId="2147483696"/>
              <ac:spMk id="9" creationId="{674B7DB3-B3E5-0FD2-089E-D9FBE9467714}"/>
            </ac:spMkLst>
          </pc:spChg>
          <pc:spChg chg="mod">
            <ac:chgData name="Ute Gunsenheimer" userId="884dadfb-41df-454e-9be8-c36f1a1e76c2" providerId="ADAL" clId="{4FED15B2-D6C7-5B31-9097-F2773E6280EB}" dt="2026-01-20T15:42:46.495" v="440"/>
            <ac:spMkLst>
              <pc:docMk/>
              <pc:sldMasterMk cId="3580754974" sldId="2147483679"/>
              <pc:sldLayoutMk cId="4102511032" sldId="2147483696"/>
              <ac:spMk id="16" creationId="{FAD285AC-4CA3-AE2B-DFBA-B38823142166}"/>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3271736110" sldId="2147483697"/>
          </pc:sldLayoutMkLst>
          <pc:spChg chg="mod">
            <ac:chgData name="Ute Gunsenheimer" userId="884dadfb-41df-454e-9be8-c36f1a1e76c2" providerId="ADAL" clId="{4FED15B2-D6C7-5B31-9097-F2773E6280EB}" dt="2026-01-20T15:42:46.495" v="440"/>
            <ac:spMkLst>
              <pc:docMk/>
              <pc:sldMasterMk cId="3580754974" sldId="2147483679"/>
              <pc:sldLayoutMk cId="3271736110" sldId="2147483697"/>
              <ac:spMk id="2" creationId="{84E629F0-B24B-DF29-FA55-A4534D397726}"/>
            </ac:spMkLst>
          </pc:spChg>
          <pc:spChg chg="mod">
            <ac:chgData name="Ute Gunsenheimer" userId="884dadfb-41df-454e-9be8-c36f1a1e76c2" providerId="ADAL" clId="{4FED15B2-D6C7-5B31-9097-F2773E6280EB}" dt="2026-01-20T15:42:46.495" v="440"/>
            <ac:spMkLst>
              <pc:docMk/>
              <pc:sldMasterMk cId="3580754974" sldId="2147483679"/>
              <pc:sldLayoutMk cId="3271736110" sldId="2147483697"/>
              <ac:spMk id="3" creationId="{A0A1AAEF-E0DD-FCD8-E2C6-D903DBA12BC4}"/>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4087874316" sldId="2147483698"/>
          </pc:sldLayoutMkLst>
          <pc:spChg chg="mod">
            <ac:chgData name="Ute Gunsenheimer" userId="884dadfb-41df-454e-9be8-c36f1a1e76c2" providerId="ADAL" clId="{4FED15B2-D6C7-5B31-9097-F2773E6280EB}" dt="2026-01-20T15:42:46.495" v="440"/>
            <ac:spMkLst>
              <pc:docMk/>
              <pc:sldMasterMk cId="3580754974" sldId="2147483679"/>
              <pc:sldLayoutMk cId="4087874316" sldId="2147483698"/>
              <ac:spMk id="3" creationId="{A0A1AAEF-E0DD-FCD8-E2C6-D903DBA12BC4}"/>
            </ac:spMkLst>
          </pc:spChg>
          <pc:spChg chg="mod">
            <ac:chgData name="Ute Gunsenheimer" userId="884dadfb-41df-454e-9be8-c36f1a1e76c2" providerId="ADAL" clId="{4FED15B2-D6C7-5B31-9097-F2773E6280EB}" dt="2026-01-20T15:42:46.495" v="440"/>
            <ac:spMkLst>
              <pc:docMk/>
              <pc:sldMasterMk cId="3580754974" sldId="2147483679"/>
              <pc:sldLayoutMk cId="4087874316" sldId="2147483698"/>
              <ac:spMk id="6" creationId="{4EEF53FE-8D73-F338-C7BC-3BD523CBF7D1}"/>
            </ac:spMkLst>
          </pc:spChg>
          <pc:spChg chg="mod">
            <ac:chgData name="Ute Gunsenheimer" userId="884dadfb-41df-454e-9be8-c36f1a1e76c2" providerId="ADAL" clId="{4FED15B2-D6C7-5B31-9097-F2773E6280EB}" dt="2026-01-20T15:42:46.495" v="440"/>
            <ac:spMkLst>
              <pc:docMk/>
              <pc:sldMasterMk cId="3580754974" sldId="2147483679"/>
              <pc:sldLayoutMk cId="4087874316" sldId="2147483698"/>
              <ac:spMk id="7" creationId="{F957915A-F087-78A5-3BC0-0FE86D78E560}"/>
            </ac:spMkLst>
          </pc:spChg>
          <pc:spChg chg="mod">
            <ac:chgData name="Ute Gunsenheimer" userId="884dadfb-41df-454e-9be8-c36f1a1e76c2" providerId="ADAL" clId="{4FED15B2-D6C7-5B31-9097-F2773E6280EB}" dt="2026-01-20T15:42:46.495" v="440"/>
            <ac:spMkLst>
              <pc:docMk/>
              <pc:sldMasterMk cId="3580754974" sldId="2147483679"/>
              <pc:sldLayoutMk cId="4087874316" sldId="2147483698"/>
              <ac:spMk id="8" creationId="{9452988D-DD8F-6942-0798-DC58681C28BB}"/>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1516264712" sldId="2147483699"/>
          </pc:sldLayoutMkLst>
          <pc:spChg chg="mod">
            <ac:chgData name="Ute Gunsenheimer" userId="884dadfb-41df-454e-9be8-c36f1a1e76c2" providerId="ADAL" clId="{4FED15B2-D6C7-5B31-9097-F2773E6280EB}" dt="2026-01-20T15:42:46.495" v="440"/>
            <ac:spMkLst>
              <pc:docMk/>
              <pc:sldMasterMk cId="3580754974" sldId="2147483679"/>
              <pc:sldLayoutMk cId="1516264712" sldId="2147483699"/>
              <ac:spMk id="2" creationId="{E1CDA03E-2B8A-F194-817F-29C4D2BF19E2}"/>
            </ac:spMkLst>
          </pc:spChg>
          <pc:spChg chg="mod">
            <ac:chgData name="Ute Gunsenheimer" userId="884dadfb-41df-454e-9be8-c36f1a1e76c2" providerId="ADAL" clId="{4FED15B2-D6C7-5B31-9097-F2773E6280EB}" dt="2026-01-20T15:42:46.495" v="440"/>
            <ac:spMkLst>
              <pc:docMk/>
              <pc:sldMasterMk cId="3580754974" sldId="2147483679"/>
              <pc:sldLayoutMk cId="1516264712" sldId="2147483699"/>
              <ac:spMk id="3" creationId="{A0A1AAEF-E0DD-FCD8-E2C6-D903DBA12BC4}"/>
            </ac:spMkLst>
          </pc:spChg>
          <pc:spChg chg="mod">
            <ac:chgData name="Ute Gunsenheimer" userId="884dadfb-41df-454e-9be8-c36f1a1e76c2" providerId="ADAL" clId="{4FED15B2-D6C7-5B31-9097-F2773E6280EB}" dt="2026-01-20T15:42:46.495" v="440"/>
            <ac:spMkLst>
              <pc:docMk/>
              <pc:sldMasterMk cId="3580754974" sldId="2147483679"/>
              <pc:sldLayoutMk cId="1516264712" sldId="2147483699"/>
              <ac:spMk id="12" creationId="{72EB6A9A-0309-B84E-508E-B227E0731BD7}"/>
            </ac:spMkLst>
          </pc:spChg>
          <pc:spChg chg="mod">
            <ac:chgData name="Ute Gunsenheimer" userId="884dadfb-41df-454e-9be8-c36f1a1e76c2" providerId="ADAL" clId="{4FED15B2-D6C7-5B31-9097-F2773E6280EB}" dt="2026-01-20T15:42:46.495" v="440"/>
            <ac:spMkLst>
              <pc:docMk/>
              <pc:sldMasterMk cId="3580754974" sldId="2147483679"/>
              <pc:sldLayoutMk cId="1516264712" sldId="2147483699"/>
              <ac:spMk id="13" creationId="{63CDDC73-2434-B276-FA2C-D1B633A27A4E}"/>
            </ac:spMkLst>
          </pc:spChg>
          <pc:spChg chg="mod">
            <ac:chgData name="Ute Gunsenheimer" userId="884dadfb-41df-454e-9be8-c36f1a1e76c2" providerId="ADAL" clId="{4FED15B2-D6C7-5B31-9097-F2773E6280EB}" dt="2026-01-20T15:42:46.495" v="440"/>
            <ac:spMkLst>
              <pc:docMk/>
              <pc:sldMasterMk cId="3580754974" sldId="2147483679"/>
              <pc:sldLayoutMk cId="1516264712" sldId="2147483699"/>
              <ac:spMk id="14" creationId="{B6650B74-A9C0-63E3-4272-0EE83B5EE3E1}"/>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1296302300" sldId="2147483700"/>
          </pc:sldLayoutMkLst>
          <pc:spChg chg="mod">
            <ac:chgData name="Ute Gunsenheimer" userId="884dadfb-41df-454e-9be8-c36f1a1e76c2" providerId="ADAL" clId="{4FED15B2-D6C7-5B31-9097-F2773E6280EB}" dt="2026-01-20T15:42:46.495" v="440"/>
            <ac:spMkLst>
              <pc:docMk/>
              <pc:sldMasterMk cId="3580754974" sldId="2147483679"/>
              <pc:sldLayoutMk cId="1296302300" sldId="2147483700"/>
              <ac:spMk id="2"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1296302300" sldId="2147483700"/>
              <ac:spMk id="3"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1296302300" sldId="2147483700"/>
              <ac:spMk id="4" creationId="{00000000-0000-0000-0000-000000000000}"/>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4286723264" sldId="2147483701"/>
          </pc:sldLayoutMkLst>
          <pc:spChg chg="mod">
            <ac:chgData name="Ute Gunsenheimer" userId="884dadfb-41df-454e-9be8-c36f1a1e76c2" providerId="ADAL" clId="{4FED15B2-D6C7-5B31-9097-F2773E6280EB}" dt="2026-01-20T15:42:46.495" v="440"/>
            <ac:spMkLst>
              <pc:docMk/>
              <pc:sldMasterMk cId="3580754974" sldId="2147483679"/>
              <pc:sldLayoutMk cId="4286723264" sldId="2147483701"/>
              <ac:spMk id="108"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4286723264" sldId="2147483701"/>
              <ac:spMk id="109"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4286723264" sldId="2147483701"/>
              <ac:spMk id="110"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4286723264" sldId="2147483701"/>
              <ac:spMk id="111" creationId="{00000000-0000-0000-0000-000000000000}"/>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3539039172" sldId="2147483702"/>
          </pc:sldLayoutMkLst>
          <pc:spChg chg="mod">
            <ac:chgData name="Ute Gunsenheimer" userId="884dadfb-41df-454e-9be8-c36f1a1e76c2" providerId="ADAL" clId="{4FED15B2-D6C7-5B31-9097-F2773E6280EB}" dt="2026-01-20T15:42:46.495" v="440"/>
            <ac:spMkLst>
              <pc:docMk/>
              <pc:sldMasterMk cId="3580754974" sldId="2147483679"/>
              <pc:sldLayoutMk cId="3539039172" sldId="2147483702"/>
              <ac:spMk id="713"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3539039172" sldId="2147483702"/>
              <ac:spMk id="715"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3539039172" sldId="2147483702"/>
              <ac:spMk id="716"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3539039172" sldId="2147483702"/>
              <ac:spMk id="717" creationId="{00000000-0000-0000-0000-000000000000}"/>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1655203754" sldId="2147483703"/>
          </pc:sldLayoutMkLst>
          <pc:spChg chg="mod">
            <ac:chgData name="Ute Gunsenheimer" userId="884dadfb-41df-454e-9be8-c36f1a1e76c2" providerId="ADAL" clId="{4FED15B2-D6C7-5B31-9097-F2773E6280EB}" dt="2026-01-20T15:42:46.495" v="440"/>
            <ac:spMkLst>
              <pc:docMk/>
              <pc:sldMasterMk cId="3580754974" sldId="2147483679"/>
              <pc:sldLayoutMk cId="1655203754" sldId="2147483703"/>
              <ac:spMk id="131"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1655203754" sldId="2147483703"/>
              <ac:spMk id="132"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1655203754" sldId="2147483703"/>
              <ac:spMk id="133"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1655203754" sldId="2147483703"/>
              <ac:spMk id="134" creationId="{00000000-0000-0000-0000-000000000000}"/>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2076205194" sldId="2147483704"/>
          </pc:sldLayoutMkLst>
          <pc:spChg chg="mod">
            <ac:chgData name="Ute Gunsenheimer" userId="884dadfb-41df-454e-9be8-c36f1a1e76c2" providerId="ADAL" clId="{4FED15B2-D6C7-5B31-9097-F2773E6280EB}" dt="2026-01-20T15:42:46.495" v="440"/>
            <ac:spMkLst>
              <pc:docMk/>
              <pc:sldMasterMk cId="3580754974" sldId="2147483679"/>
              <pc:sldLayoutMk cId="2076205194" sldId="2147483704"/>
              <ac:spMk id="782"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2076205194" sldId="2147483704"/>
              <ac:spMk id="783"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2076205194" sldId="2147483704"/>
              <ac:spMk id="784"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2076205194" sldId="2147483704"/>
              <ac:spMk id="785"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2076205194" sldId="2147483704"/>
              <ac:spMk id="786"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2076205194" sldId="2147483704"/>
              <ac:spMk id="787"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2076205194" sldId="2147483704"/>
              <ac:spMk id="788" creationId="{00000000-0000-0000-0000-000000000000}"/>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2965660284" sldId="2147483705"/>
          </pc:sldLayoutMkLst>
          <pc:spChg chg="mod">
            <ac:chgData name="Ute Gunsenheimer" userId="884dadfb-41df-454e-9be8-c36f1a1e76c2" providerId="ADAL" clId="{4FED15B2-D6C7-5B31-9097-F2773E6280EB}" dt="2026-01-20T15:42:46.495" v="440"/>
            <ac:spMkLst>
              <pc:docMk/>
              <pc:sldMasterMk cId="3580754974" sldId="2147483679"/>
              <pc:sldLayoutMk cId="2965660284" sldId="2147483705"/>
              <ac:spMk id="10" creationId="{51FE8DDB-0B6C-DC46-802E-47D216A46945}"/>
            </ac:spMkLst>
          </pc:spChg>
          <pc:spChg chg="mod">
            <ac:chgData name="Ute Gunsenheimer" userId="884dadfb-41df-454e-9be8-c36f1a1e76c2" providerId="ADAL" clId="{4FED15B2-D6C7-5B31-9097-F2773E6280EB}" dt="2026-01-20T15:42:46.495" v="440"/>
            <ac:spMkLst>
              <pc:docMk/>
              <pc:sldMasterMk cId="3580754974" sldId="2147483679"/>
              <pc:sldLayoutMk cId="2965660284" sldId="2147483705"/>
              <ac:spMk id="11" creationId="{6027470C-EE89-1643-9FC6-82B1FD02CEA3}"/>
            </ac:spMkLst>
          </pc:spChg>
          <pc:spChg chg="mod">
            <ac:chgData name="Ute Gunsenheimer" userId="884dadfb-41df-454e-9be8-c36f1a1e76c2" providerId="ADAL" clId="{4FED15B2-D6C7-5B31-9097-F2773E6280EB}" dt="2026-01-20T15:42:46.495" v="440"/>
            <ac:spMkLst>
              <pc:docMk/>
              <pc:sldMasterMk cId="3580754974" sldId="2147483679"/>
              <pc:sldLayoutMk cId="2965660284" sldId="2147483705"/>
              <ac:spMk id="15" creationId="{4A797E2C-1F9F-2D40-8E49-EEDAF0F3432F}"/>
            </ac:spMkLst>
          </pc:spChg>
          <pc:spChg chg="mod">
            <ac:chgData name="Ute Gunsenheimer" userId="884dadfb-41df-454e-9be8-c36f1a1e76c2" providerId="ADAL" clId="{4FED15B2-D6C7-5B31-9097-F2773E6280EB}" dt="2026-01-20T15:42:46.495" v="440"/>
            <ac:spMkLst>
              <pc:docMk/>
              <pc:sldMasterMk cId="3580754974" sldId="2147483679"/>
              <pc:sldLayoutMk cId="2965660284" sldId="2147483705"/>
              <ac:spMk id="17" creationId="{899C08A1-85AF-724B-A7D9-BE8EB4081AEB}"/>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1573786220" sldId="2147483706"/>
          </pc:sldLayoutMkLst>
          <pc:spChg chg="mod">
            <ac:chgData name="Ute Gunsenheimer" userId="884dadfb-41df-454e-9be8-c36f1a1e76c2" providerId="ADAL" clId="{4FED15B2-D6C7-5B31-9097-F2773E6280EB}" dt="2026-01-20T15:42:46.495" v="440"/>
            <ac:spMkLst>
              <pc:docMk/>
              <pc:sldMasterMk cId="3580754974" sldId="2147483679"/>
              <pc:sldLayoutMk cId="1573786220" sldId="2147483706"/>
              <ac:spMk id="2" creationId="{61174196-D433-4960-377D-E4561F3249B1}"/>
            </ac:spMkLst>
          </pc:spChg>
          <pc:spChg chg="mod">
            <ac:chgData name="Ute Gunsenheimer" userId="884dadfb-41df-454e-9be8-c36f1a1e76c2" providerId="ADAL" clId="{4FED15B2-D6C7-5B31-9097-F2773E6280EB}" dt="2026-01-20T15:42:46.495" v="440"/>
            <ac:spMkLst>
              <pc:docMk/>
              <pc:sldMasterMk cId="3580754974" sldId="2147483679"/>
              <pc:sldLayoutMk cId="1573786220" sldId="2147483706"/>
              <ac:spMk id="3" creationId="{F7E8594D-94E7-9E24-C051-E4C36861621C}"/>
            </ac:spMkLst>
          </pc:spChg>
          <pc:spChg chg="mod">
            <ac:chgData name="Ute Gunsenheimer" userId="884dadfb-41df-454e-9be8-c36f1a1e76c2" providerId="ADAL" clId="{4FED15B2-D6C7-5B31-9097-F2773E6280EB}" dt="2026-01-20T15:42:46.495" v="440"/>
            <ac:spMkLst>
              <pc:docMk/>
              <pc:sldMasterMk cId="3580754974" sldId="2147483679"/>
              <pc:sldLayoutMk cId="1573786220" sldId="2147483706"/>
              <ac:spMk id="7" creationId="{F2E3AE39-3882-AF2F-D009-05F282D481C5}"/>
            </ac:spMkLst>
          </pc:spChg>
          <pc:spChg chg="mod">
            <ac:chgData name="Ute Gunsenheimer" userId="884dadfb-41df-454e-9be8-c36f1a1e76c2" providerId="ADAL" clId="{4FED15B2-D6C7-5B31-9097-F2773E6280EB}" dt="2026-01-20T15:42:46.495" v="440"/>
            <ac:spMkLst>
              <pc:docMk/>
              <pc:sldMasterMk cId="3580754974" sldId="2147483679"/>
              <pc:sldLayoutMk cId="1573786220" sldId="2147483706"/>
              <ac:spMk id="9" creationId="{8131EB32-5CD5-6516-788C-75480B7A7423}"/>
            </ac:spMkLst>
          </pc:spChg>
          <pc:spChg chg="mod">
            <ac:chgData name="Ute Gunsenheimer" userId="884dadfb-41df-454e-9be8-c36f1a1e76c2" providerId="ADAL" clId="{4FED15B2-D6C7-5B31-9097-F2773E6280EB}" dt="2026-01-20T15:42:46.495" v="440"/>
            <ac:spMkLst>
              <pc:docMk/>
              <pc:sldMasterMk cId="3580754974" sldId="2147483679"/>
              <pc:sldLayoutMk cId="1573786220" sldId="2147483706"/>
              <ac:spMk id="10" creationId="{DF8DFECE-1794-9940-54A6-4DDAC36D15C1}"/>
            </ac:spMkLst>
          </pc:spChg>
        </pc:sldLayoutChg>
        <pc:sldLayoutChg chg="mod ord">
          <pc:chgData name="Ute Gunsenheimer" userId="884dadfb-41df-454e-9be8-c36f1a1e76c2" providerId="ADAL" clId="{4FED15B2-D6C7-5B31-9097-F2773E6280EB}" dt="2026-01-20T15:42:46.495" v="440"/>
          <pc:sldLayoutMkLst>
            <pc:docMk/>
            <pc:sldMasterMk cId="3580754974" sldId="2147483679"/>
            <pc:sldLayoutMk cId="2803827767" sldId="2147483707"/>
          </pc:sldLayoutMkLst>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166576767" sldId="2147483708"/>
          </pc:sldLayoutMkLst>
          <pc:spChg chg="mod">
            <ac:chgData name="Ute Gunsenheimer" userId="884dadfb-41df-454e-9be8-c36f1a1e76c2" providerId="ADAL" clId="{4FED15B2-D6C7-5B31-9097-F2773E6280EB}" dt="2026-01-20T15:42:46.495" v="440"/>
            <ac:spMkLst>
              <pc:docMk/>
              <pc:sldMasterMk cId="3580754974" sldId="2147483679"/>
              <pc:sldLayoutMk cId="166576767" sldId="2147483708"/>
              <ac:spMk id="2" creationId="{69864CCA-ABA8-8CE0-F93C-570DFB1CB0FC}"/>
            </ac:spMkLst>
          </pc:spChg>
          <pc:spChg chg="mod">
            <ac:chgData name="Ute Gunsenheimer" userId="884dadfb-41df-454e-9be8-c36f1a1e76c2" providerId="ADAL" clId="{4FED15B2-D6C7-5B31-9097-F2773E6280EB}" dt="2026-01-20T15:42:46.495" v="440"/>
            <ac:spMkLst>
              <pc:docMk/>
              <pc:sldMasterMk cId="3580754974" sldId="2147483679"/>
              <pc:sldLayoutMk cId="166576767" sldId="2147483708"/>
              <ac:spMk id="3" creationId="{545CFA3A-C5C8-38C4-26A8-5C0668FF6C1D}"/>
            </ac:spMkLst>
          </pc:spChg>
          <pc:spChg chg="mod">
            <ac:chgData name="Ute Gunsenheimer" userId="884dadfb-41df-454e-9be8-c36f1a1e76c2" providerId="ADAL" clId="{4FED15B2-D6C7-5B31-9097-F2773E6280EB}" dt="2026-01-20T15:42:46.495" v="440"/>
            <ac:spMkLst>
              <pc:docMk/>
              <pc:sldMasterMk cId="3580754974" sldId="2147483679"/>
              <pc:sldLayoutMk cId="166576767" sldId="2147483708"/>
              <ac:spMk id="6" creationId="{7FC53E47-0E6A-DE16-0730-64C755DD75A0}"/>
            </ac:spMkLst>
          </pc:spChg>
          <pc:spChg chg="mod">
            <ac:chgData name="Ute Gunsenheimer" userId="884dadfb-41df-454e-9be8-c36f1a1e76c2" providerId="ADAL" clId="{4FED15B2-D6C7-5B31-9097-F2773E6280EB}" dt="2026-01-20T15:42:46.495" v="440"/>
            <ac:spMkLst>
              <pc:docMk/>
              <pc:sldMasterMk cId="3580754974" sldId="2147483679"/>
              <pc:sldLayoutMk cId="166576767" sldId="2147483708"/>
              <ac:spMk id="9" creationId="{674B7DB3-B3E5-0FD2-089E-D9FBE9467714}"/>
            </ac:spMkLst>
          </pc:spChg>
          <pc:spChg chg="mod">
            <ac:chgData name="Ute Gunsenheimer" userId="884dadfb-41df-454e-9be8-c36f1a1e76c2" providerId="ADAL" clId="{4FED15B2-D6C7-5B31-9097-F2773E6280EB}" dt="2026-01-20T15:42:46.495" v="440"/>
            <ac:spMkLst>
              <pc:docMk/>
              <pc:sldMasterMk cId="3580754974" sldId="2147483679"/>
              <pc:sldLayoutMk cId="166576767" sldId="2147483708"/>
              <ac:spMk id="16" creationId="{FAD285AC-4CA3-AE2B-DFBA-B38823142166}"/>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1632244369" sldId="2147483709"/>
          </pc:sldLayoutMkLst>
          <pc:spChg chg="mod">
            <ac:chgData name="Ute Gunsenheimer" userId="884dadfb-41df-454e-9be8-c36f1a1e76c2" providerId="ADAL" clId="{4FED15B2-D6C7-5B31-9097-F2773E6280EB}" dt="2026-01-20T15:42:46.495" v="440"/>
            <ac:spMkLst>
              <pc:docMk/>
              <pc:sldMasterMk cId="3580754974" sldId="2147483679"/>
              <pc:sldLayoutMk cId="1632244369" sldId="2147483709"/>
              <ac:spMk id="2" creationId="{40B5C96C-9F63-7043-62F1-6FFE70846A77}"/>
            </ac:spMkLst>
          </pc:spChg>
          <pc:spChg chg="mod">
            <ac:chgData name="Ute Gunsenheimer" userId="884dadfb-41df-454e-9be8-c36f1a1e76c2" providerId="ADAL" clId="{4FED15B2-D6C7-5B31-9097-F2773E6280EB}" dt="2026-01-20T15:42:46.495" v="440"/>
            <ac:spMkLst>
              <pc:docMk/>
              <pc:sldMasterMk cId="3580754974" sldId="2147483679"/>
              <pc:sldLayoutMk cId="1632244369" sldId="2147483709"/>
              <ac:spMk id="3" creationId="{8C914087-1964-533C-A64A-45AABF8F83BA}"/>
            </ac:spMkLst>
          </pc:spChg>
          <pc:spChg chg="mod">
            <ac:chgData name="Ute Gunsenheimer" userId="884dadfb-41df-454e-9be8-c36f1a1e76c2" providerId="ADAL" clId="{4FED15B2-D6C7-5B31-9097-F2773E6280EB}" dt="2026-01-20T15:42:46.495" v="440"/>
            <ac:spMkLst>
              <pc:docMk/>
              <pc:sldMasterMk cId="3580754974" sldId="2147483679"/>
              <pc:sldLayoutMk cId="1632244369" sldId="2147483709"/>
              <ac:spMk id="5" creationId="{6954A490-193E-E7E7-692B-771ED26045AC}"/>
            </ac:spMkLst>
          </pc:spChg>
          <pc:spChg chg="mod">
            <ac:chgData name="Ute Gunsenheimer" userId="884dadfb-41df-454e-9be8-c36f1a1e76c2" providerId="ADAL" clId="{4FED15B2-D6C7-5B31-9097-F2773E6280EB}" dt="2026-01-20T15:42:46.495" v="440"/>
            <ac:spMkLst>
              <pc:docMk/>
              <pc:sldMasterMk cId="3580754974" sldId="2147483679"/>
              <pc:sldLayoutMk cId="1632244369" sldId="2147483709"/>
              <ac:spMk id="7" creationId="{31FF53C9-60B4-F295-1222-39E0717E0014}"/>
            </ac:spMkLst>
          </pc:spChg>
          <pc:spChg chg="mod">
            <ac:chgData name="Ute Gunsenheimer" userId="884dadfb-41df-454e-9be8-c36f1a1e76c2" providerId="ADAL" clId="{4FED15B2-D6C7-5B31-9097-F2773E6280EB}" dt="2026-01-20T15:42:46.495" v="440"/>
            <ac:spMkLst>
              <pc:docMk/>
              <pc:sldMasterMk cId="3580754974" sldId="2147483679"/>
              <pc:sldLayoutMk cId="1632244369" sldId="2147483709"/>
              <ac:spMk id="9" creationId="{674B7DB3-B3E5-0FD2-089E-D9FBE9467714}"/>
            </ac:spMkLst>
          </pc:spChg>
          <pc:spChg chg="mod">
            <ac:chgData name="Ute Gunsenheimer" userId="884dadfb-41df-454e-9be8-c36f1a1e76c2" providerId="ADAL" clId="{4FED15B2-D6C7-5B31-9097-F2773E6280EB}" dt="2026-01-20T15:42:46.495" v="440"/>
            <ac:spMkLst>
              <pc:docMk/>
              <pc:sldMasterMk cId="3580754974" sldId="2147483679"/>
              <pc:sldLayoutMk cId="1632244369" sldId="2147483709"/>
              <ac:spMk id="12" creationId="{566BBDF6-7171-730B-A0C1-3D354D1F277E}"/>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2958618451" sldId="2147483710"/>
          </pc:sldLayoutMkLst>
          <pc:spChg chg="mod">
            <ac:chgData name="Ute Gunsenheimer" userId="884dadfb-41df-454e-9be8-c36f1a1e76c2" providerId="ADAL" clId="{4FED15B2-D6C7-5B31-9097-F2773E6280EB}" dt="2026-01-20T15:42:46.495" v="440"/>
            <ac:spMkLst>
              <pc:docMk/>
              <pc:sldMasterMk cId="3580754974" sldId="2147483679"/>
              <pc:sldLayoutMk cId="2958618451" sldId="2147483710"/>
              <ac:spMk id="2" creationId="{60B80E89-3DFC-FEDF-2D5A-74F3DB64093F}"/>
            </ac:spMkLst>
          </pc:spChg>
          <pc:spChg chg="mod">
            <ac:chgData name="Ute Gunsenheimer" userId="884dadfb-41df-454e-9be8-c36f1a1e76c2" providerId="ADAL" clId="{4FED15B2-D6C7-5B31-9097-F2773E6280EB}" dt="2026-01-20T15:42:46.495" v="440"/>
            <ac:spMkLst>
              <pc:docMk/>
              <pc:sldMasterMk cId="3580754974" sldId="2147483679"/>
              <pc:sldLayoutMk cId="2958618451" sldId="2147483710"/>
              <ac:spMk id="3" creationId="{C46BE4D2-1F34-08DC-1FCF-6FD82EBB6334}"/>
            </ac:spMkLst>
          </pc:spChg>
          <pc:spChg chg="mod">
            <ac:chgData name="Ute Gunsenheimer" userId="884dadfb-41df-454e-9be8-c36f1a1e76c2" providerId="ADAL" clId="{4FED15B2-D6C7-5B31-9097-F2773E6280EB}" dt="2026-01-20T15:42:46.495" v="440"/>
            <ac:spMkLst>
              <pc:docMk/>
              <pc:sldMasterMk cId="3580754974" sldId="2147483679"/>
              <pc:sldLayoutMk cId="2958618451" sldId="2147483710"/>
              <ac:spMk id="5" creationId="{9A53DB0E-862A-409E-ECA4-584E5036E5D6}"/>
            </ac:spMkLst>
          </pc:spChg>
          <pc:spChg chg="mod">
            <ac:chgData name="Ute Gunsenheimer" userId="884dadfb-41df-454e-9be8-c36f1a1e76c2" providerId="ADAL" clId="{4FED15B2-D6C7-5B31-9097-F2773E6280EB}" dt="2026-01-20T15:42:46.495" v="440"/>
            <ac:spMkLst>
              <pc:docMk/>
              <pc:sldMasterMk cId="3580754974" sldId="2147483679"/>
              <pc:sldLayoutMk cId="2958618451" sldId="2147483710"/>
              <ac:spMk id="7" creationId="{5C1272FE-4131-48EB-6E8E-368644F522D9}"/>
            </ac:spMkLst>
          </pc:spChg>
          <pc:spChg chg="mod">
            <ac:chgData name="Ute Gunsenheimer" userId="884dadfb-41df-454e-9be8-c36f1a1e76c2" providerId="ADAL" clId="{4FED15B2-D6C7-5B31-9097-F2773E6280EB}" dt="2026-01-20T15:42:46.495" v="440"/>
            <ac:spMkLst>
              <pc:docMk/>
              <pc:sldMasterMk cId="3580754974" sldId="2147483679"/>
              <pc:sldLayoutMk cId="2958618451" sldId="2147483710"/>
              <ac:spMk id="12" creationId="{566BBDF6-7171-730B-A0C1-3D354D1F277E}"/>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1089973377" sldId="2147483711"/>
          </pc:sldLayoutMkLst>
          <pc:spChg chg="mod">
            <ac:chgData name="Ute Gunsenheimer" userId="884dadfb-41df-454e-9be8-c36f1a1e76c2" providerId="ADAL" clId="{4FED15B2-D6C7-5B31-9097-F2773E6280EB}" dt="2026-01-20T15:42:46.495" v="440"/>
            <ac:spMkLst>
              <pc:docMk/>
              <pc:sldMasterMk cId="3580754974" sldId="2147483679"/>
              <pc:sldLayoutMk cId="1089973377" sldId="2147483711"/>
              <ac:spMk id="2" creationId="{84E629F0-B24B-DF29-FA55-A4534D397726}"/>
            </ac:spMkLst>
          </pc:spChg>
          <pc:spChg chg="mod">
            <ac:chgData name="Ute Gunsenheimer" userId="884dadfb-41df-454e-9be8-c36f1a1e76c2" providerId="ADAL" clId="{4FED15B2-D6C7-5B31-9097-F2773E6280EB}" dt="2026-01-20T15:42:46.495" v="440"/>
            <ac:spMkLst>
              <pc:docMk/>
              <pc:sldMasterMk cId="3580754974" sldId="2147483679"/>
              <pc:sldLayoutMk cId="1089973377" sldId="2147483711"/>
              <ac:spMk id="3" creationId="{A0A1AAEF-E0DD-FCD8-E2C6-D903DBA12BC4}"/>
            </ac:spMkLst>
          </pc:spChg>
          <pc:spChg chg="mod">
            <ac:chgData name="Ute Gunsenheimer" userId="884dadfb-41df-454e-9be8-c36f1a1e76c2" providerId="ADAL" clId="{4FED15B2-D6C7-5B31-9097-F2773E6280EB}" dt="2026-01-20T15:42:46.495" v="440"/>
            <ac:spMkLst>
              <pc:docMk/>
              <pc:sldMasterMk cId="3580754974" sldId="2147483679"/>
              <pc:sldLayoutMk cId="1089973377" sldId="2147483711"/>
              <ac:spMk id="6" creationId="{54BB8B0B-76AF-DF95-7D44-C993B219FA0E}"/>
            </ac:spMkLst>
          </pc:spChg>
          <pc:spChg chg="mod">
            <ac:chgData name="Ute Gunsenheimer" userId="884dadfb-41df-454e-9be8-c36f1a1e76c2" providerId="ADAL" clId="{4FED15B2-D6C7-5B31-9097-F2773E6280EB}" dt="2026-01-20T15:42:46.495" v="440"/>
            <ac:spMkLst>
              <pc:docMk/>
              <pc:sldMasterMk cId="3580754974" sldId="2147483679"/>
              <pc:sldLayoutMk cId="1089973377" sldId="2147483711"/>
              <ac:spMk id="7" creationId="{FBF33EF8-2365-726E-1E6B-3294A32543E9}"/>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106234343" sldId="2147483712"/>
          </pc:sldLayoutMkLst>
          <pc:spChg chg="mod">
            <ac:chgData name="Ute Gunsenheimer" userId="884dadfb-41df-454e-9be8-c36f1a1e76c2" providerId="ADAL" clId="{4FED15B2-D6C7-5B31-9097-F2773E6280EB}" dt="2026-01-20T15:42:46.495" v="440"/>
            <ac:spMkLst>
              <pc:docMk/>
              <pc:sldMasterMk cId="3580754974" sldId="2147483679"/>
              <pc:sldLayoutMk cId="106234343" sldId="2147483712"/>
              <ac:spMk id="2"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106234343" sldId="2147483712"/>
              <ac:spMk id="3"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106234343" sldId="2147483712"/>
              <ac:spMk id="4"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106234343" sldId="2147483712"/>
              <ac:spMk id="5"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106234343" sldId="2147483712"/>
              <ac:spMk id="6" creationId="{00000000-0000-0000-0000-000000000000}"/>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2215292228" sldId="2147483713"/>
          </pc:sldLayoutMkLst>
          <pc:spChg chg="mod">
            <ac:chgData name="Ute Gunsenheimer" userId="884dadfb-41df-454e-9be8-c36f1a1e76c2" providerId="ADAL" clId="{4FED15B2-D6C7-5B31-9097-F2773E6280EB}" dt="2026-01-20T15:42:46.495" v="440"/>
            <ac:spMkLst>
              <pc:docMk/>
              <pc:sldMasterMk cId="3580754974" sldId="2147483679"/>
              <pc:sldLayoutMk cId="2215292228" sldId="2147483713"/>
              <ac:spMk id="2" creationId="{69864CCA-ABA8-8CE0-F93C-570DFB1CB0FC}"/>
            </ac:spMkLst>
          </pc:spChg>
          <pc:spChg chg="mod">
            <ac:chgData name="Ute Gunsenheimer" userId="884dadfb-41df-454e-9be8-c36f1a1e76c2" providerId="ADAL" clId="{4FED15B2-D6C7-5B31-9097-F2773E6280EB}" dt="2026-01-20T15:42:46.495" v="440"/>
            <ac:spMkLst>
              <pc:docMk/>
              <pc:sldMasterMk cId="3580754974" sldId="2147483679"/>
              <pc:sldLayoutMk cId="2215292228" sldId="2147483713"/>
              <ac:spMk id="6" creationId="{7FC53E47-0E6A-DE16-0730-64C755DD75A0}"/>
            </ac:spMkLst>
          </pc:spChg>
          <pc:spChg chg="mod">
            <ac:chgData name="Ute Gunsenheimer" userId="884dadfb-41df-454e-9be8-c36f1a1e76c2" providerId="ADAL" clId="{4FED15B2-D6C7-5B31-9097-F2773E6280EB}" dt="2026-01-20T15:42:46.495" v="440"/>
            <ac:spMkLst>
              <pc:docMk/>
              <pc:sldMasterMk cId="3580754974" sldId="2147483679"/>
              <pc:sldLayoutMk cId="2215292228" sldId="2147483713"/>
              <ac:spMk id="9" creationId="{674B7DB3-B3E5-0FD2-089E-D9FBE9467714}"/>
            </ac:spMkLst>
          </pc:spChg>
          <pc:spChg chg="mod">
            <ac:chgData name="Ute Gunsenheimer" userId="884dadfb-41df-454e-9be8-c36f1a1e76c2" providerId="ADAL" clId="{4FED15B2-D6C7-5B31-9097-F2773E6280EB}" dt="2026-01-20T15:42:46.495" v="440"/>
            <ac:spMkLst>
              <pc:docMk/>
              <pc:sldMasterMk cId="3580754974" sldId="2147483679"/>
              <pc:sldLayoutMk cId="2215292228" sldId="2147483713"/>
              <ac:spMk id="16" creationId="{FAD285AC-4CA3-AE2B-DFBA-B38823142166}"/>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3418867601" sldId="2147483714"/>
          </pc:sldLayoutMkLst>
          <pc:spChg chg="mod">
            <ac:chgData name="Ute Gunsenheimer" userId="884dadfb-41df-454e-9be8-c36f1a1e76c2" providerId="ADAL" clId="{4FED15B2-D6C7-5B31-9097-F2773E6280EB}" dt="2026-01-20T15:42:46.495" v="440"/>
            <ac:spMkLst>
              <pc:docMk/>
              <pc:sldMasterMk cId="3580754974" sldId="2147483679"/>
              <pc:sldLayoutMk cId="3418867601" sldId="2147483714"/>
              <ac:spMk id="10" creationId="{B19D844D-C5C0-33CD-BDCA-2EB9C55C1D7B}"/>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965065597" sldId="2147483715"/>
          </pc:sldLayoutMkLst>
          <pc:spChg chg="mod">
            <ac:chgData name="Ute Gunsenheimer" userId="884dadfb-41df-454e-9be8-c36f1a1e76c2" providerId="ADAL" clId="{4FED15B2-D6C7-5B31-9097-F2773E6280EB}" dt="2026-01-20T15:42:46.495" v="440"/>
            <ac:spMkLst>
              <pc:docMk/>
              <pc:sldMasterMk cId="3580754974" sldId="2147483679"/>
              <pc:sldLayoutMk cId="965065597" sldId="2147483715"/>
              <ac:spMk id="3"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965065597" sldId="2147483715"/>
              <ac:spMk id="9" creationId="{00000000-0000-0000-0000-000000000000}"/>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1032853579" sldId="2147483716"/>
          </pc:sldLayoutMkLst>
          <pc:spChg chg="mod">
            <ac:chgData name="Ute Gunsenheimer" userId="884dadfb-41df-454e-9be8-c36f1a1e76c2" providerId="ADAL" clId="{4FED15B2-D6C7-5B31-9097-F2773E6280EB}" dt="2026-01-20T15:42:46.495" v="440"/>
            <ac:spMkLst>
              <pc:docMk/>
              <pc:sldMasterMk cId="3580754974" sldId="2147483679"/>
              <pc:sldLayoutMk cId="1032853579" sldId="2147483716"/>
              <ac:spMk id="2" creationId="{69864CCA-ABA8-8CE0-F93C-570DFB1CB0FC}"/>
            </ac:spMkLst>
          </pc:spChg>
          <pc:spChg chg="mod">
            <ac:chgData name="Ute Gunsenheimer" userId="884dadfb-41df-454e-9be8-c36f1a1e76c2" providerId="ADAL" clId="{4FED15B2-D6C7-5B31-9097-F2773E6280EB}" dt="2026-01-20T15:42:46.495" v="440"/>
            <ac:spMkLst>
              <pc:docMk/>
              <pc:sldMasterMk cId="3580754974" sldId="2147483679"/>
              <pc:sldLayoutMk cId="1032853579" sldId="2147483716"/>
              <ac:spMk id="6" creationId="{7FC53E47-0E6A-DE16-0730-64C755DD75A0}"/>
            </ac:spMkLst>
          </pc:spChg>
          <pc:spChg chg="mod">
            <ac:chgData name="Ute Gunsenheimer" userId="884dadfb-41df-454e-9be8-c36f1a1e76c2" providerId="ADAL" clId="{4FED15B2-D6C7-5B31-9097-F2773E6280EB}" dt="2026-01-20T15:42:46.495" v="440"/>
            <ac:spMkLst>
              <pc:docMk/>
              <pc:sldMasterMk cId="3580754974" sldId="2147483679"/>
              <pc:sldLayoutMk cId="1032853579" sldId="2147483716"/>
              <ac:spMk id="9" creationId="{674B7DB3-B3E5-0FD2-089E-D9FBE9467714}"/>
            </ac:spMkLst>
          </pc:spChg>
          <pc:spChg chg="mod">
            <ac:chgData name="Ute Gunsenheimer" userId="884dadfb-41df-454e-9be8-c36f1a1e76c2" providerId="ADAL" clId="{4FED15B2-D6C7-5B31-9097-F2773E6280EB}" dt="2026-01-20T15:42:46.495" v="440"/>
            <ac:spMkLst>
              <pc:docMk/>
              <pc:sldMasterMk cId="3580754974" sldId="2147483679"/>
              <pc:sldLayoutMk cId="1032853579" sldId="2147483716"/>
              <ac:spMk id="16" creationId="{FAD285AC-4CA3-AE2B-DFBA-B38823142166}"/>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1797466713" sldId="2147483717"/>
          </pc:sldLayoutMkLst>
          <pc:spChg chg="mod">
            <ac:chgData name="Ute Gunsenheimer" userId="884dadfb-41df-454e-9be8-c36f1a1e76c2" providerId="ADAL" clId="{4FED15B2-D6C7-5B31-9097-F2773E6280EB}" dt="2026-01-20T15:42:46.495" v="440"/>
            <ac:spMkLst>
              <pc:docMk/>
              <pc:sldMasterMk cId="3580754974" sldId="2147483679"/>
              <pc:sldLayoutMk cId="1797466713" sldId="2147483717"/>
              <ac:spMk id="2" creationId="{40B5C96C-9F63-7043-62F1-6FFE70846A77}"/>
            </ac:spMkLst>
          </pc:spChg>
          <pc:spChg chg="mod">
            <ac:chgData name="Ute Gunsenheimer" userId="884dadfb-41df-454e-9be8-c36f1a1e76c2" providerId="ADAL" clId="{4FED15B2-D6C7-5B31-9097-F2773E6280EB}" dt="2026-01-20T15:42:46.495" v="440"/>
            <ac:spMkLst>
              <pc:docMk/>
              <pc:sldMasterMk cId="3580754974" sldId="2147483679"/>
              <pc:sldLayoutMk cId="1797466713" sldId="2147483717"/>
              <ac:spMk id="3" creationId="{8C914087-1964-533C-A64A-45AABF8F83BA}"/>
            </ac:spMkLst>
          </pc:spChg>
          <pc:spChg chg="mod">
            <ac:chgData name="Ute Gunsenheimer" userId="884dadfb-41df-454e-9be8-c36f1a1e76c2" providerId="ADAL" clId="{4FED15B2-D6C7-5B31-9097-F2773E6280EB}" dt="2026-01-20T15:42:46.495" v="440"/>
            <ac:spMkLst>
              <pc:docMk/>
              <pc:sldMasterMk cId="3580754974" sldId="2147483679"/>
              <pc:sldLayoutMk cId="1797466713" sldId="2147483717"/>
              <ac:spMk id="6" creationId="{7FC53E47-0E6A-DE16-0730-64C755DD75A0}"/>
            </ac:spMkLst>
          </pc:spChg>
          <pc:spChg chg="mod">
            <ac:chgData name="Ute Gunsenheimer" userId="884dadfb-41df-454e-9be8-c36f1a1e76c2" providerId="ADAL" clId="{4FED15B2-D6C7-5B31-9097-F2773E6280EB}" dt="2026-01-20T15:42:46.495" v="440"/>
            <ac:spMkLst>
              <pc:docMk/>
              <pc:sldMasterMk cId="3580754974" sldId="2147483679"/>
              <pc:sldLayoutMk cId="1797466713" sldId="2147483717"/>
              <ac:spMk id="9" creationId="{674B7DB3-B3E5-0FD2-089E-D9FBE9467714}"/>
            </ac:spMkLst>
          </pc:spChg>
          <pc:spChg chg="mod">
            <ac:chgData name="Ute Gunsenheimer" userId="884dadfb-41df-454e-9be8-c36f1a1e76c2" providerId="ADAL" clId="{4FED15B2-D6C7-5B31-9097-F2773E6280EB}" dt="2026-01-20T15:42:46.495" v="440"/>
            <ac:spMkLst>
              <pc:docMk/>
              <pc:sldMasterMk cId="3580754974" sldId="2147483679"/>
              <pc:sldLayoutMk cId="1797466713" sldId="2147483717"/>
              <ac:spMk id="12" creationId="{566BBDF6-7171-730B-A0C1-3D354D1F277E}"/>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1960748580" sldId="2147483718"/>
          </pc:sldLayoutMkLst>
          <pc:spChg chg="mod">
            <ac:chgData name="Ute Gunsenheimer" userId="884dadfb-41df-454e-9be8-c36f1a1e76c2" providerId="ADAL" clId="{4FED15B2-D6C7-5B31-9097-F2773E6280EB}" dt="2026-01-20T15:42:46.495" v="440"/>
            <ac:spMkLst>
              <pc:docMk/>
              <pc:sldMasterMk cId="3580754974" sldId="2147483679"/>
              <pc:sldLayoutMk cId="1960748580" sldId="2147483718"/>
              <ac:spMk id="2" creationId="{60B80E89-3DFC-FEDF-2D5A-74F3DB64093F}"/>
            </ac:spMkLst>
          </pc:spChg>
          <pc:spChg chg="mod">
            <ac:chgData name="Ute Gunsenheimer" userId="884dadfb-41df-454e-9be8-c36f1a1e76c2" providerId="ADAL" clId="{4FED15B2-D6C7-5B31-9097-F2773E6280EB}" dt="2026-01-20T15:42:46.495" v="440"/>
            <ac:spMkLst>
              <pc:docMk/>
              <pc:sldMasterMk cId="3580754974" sldId="2147483679"/>
              <pc:sldLayoutMk cId="1960748580" sldId="2147483718"/>
              <ac:spMk id="3" creationId="{C46BE4D2-1F34-08DC-1FCF-6FD82EBB6334}"/>
            </ac:spMkLst>
          </pc:spChg>
          <pc:spChg chg="mod">
            <ac:chgData name="Ute Gunsenheimer" userId="884dadfb-41df-454e-9be8-c36f1a1e76c2" providerId="ADAL" clId="{4FED15B2-D6C7-5B31-9097-F2773E6280EB}" dt="2026-01-20T15:42:46.495" v="440"/>
            <ac:spMkLst>
              <pc:docMk/>
              <pc:sldMasterMk cId="3580754974" sldId="2147483679"/>
              <pc:sldLayoutMk cId="1960748580" sldId="2147483718"/>
              <ac:spMk id="6" creationId="{7FC53E47-0E6A-DE16-0730-64C755DD75A0}"/>
            </ac:spMkLst>
          </pc:spChg>
          <pc:spChg chg="mod">
            <ac:chgData name="Ute Gunsenheimer" userId="884dadfb-41df-454e-9be8-c36f1a1e76c2" providerId="ADAL" clId="{4FED15B2-D6C7-5B31-9097-F2773E6280EB}" dt="2026-01-20T15:42:46.495" v="440"/>
            <ac:spMkLst>
              <pc:docMk/>
              <pc:sldMasterMk cId="3580754974" sldId="2147483679"/>
              <pc:sldLayoutMk cId="1960748580" sldId="2147483718"/>
              <ac:spMk id="12" creationId="{566BBDF6-7171-730B-A0C1-3D354D1F277E}"/>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1108457123" sldId="2147483892"/>
          </pc:sldLayoutMkLst>
          <pc:spChg chg="mod">
            <ac:chgData name="Ute Gunsenheimer" userId="884dadfb-41df-454e-9be8-c36f1a1e76c2" providerId="ADAL" clId="{4FED15B2-D6C7-5B31-9097-F2773E6280EB}" dt="2026-01-20T15:42:46.495" v="440"/>
            <ac:spMkLst>
              <pc:docMk/>
              <pc:sldMasterMk cId="3580754974" sldId="2147483679"/>
              <pc:sldLayoutMk cId="1108457123" sldId="2147483892"/>
              <ac:spMk id="108"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1108457123" sldId="2147483892"/>
              <ac:spMk id="109"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1108457123" sldId="2147483892"/>
              <ac:spMk id="110"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1108457123" sldId="2147483892"/>
              <ac:spMk id="111" creationId="{00000000-0000-0000-0000-000000000000}"/>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1896182211" sldId="2147483893"/>
          </pc:sldLayoutMkLst>
          <pc:spChg chg="mod">
            <ac:chgData name="Ute Gunsenheimer" userId="884dadfb-41df-454e-9be8-c36f1a1e76c2" providerId="ADAL" clId="{4FED15B2-D6C7-5B31-9097-F2773E6280EB}" dt="2026-01-20T15:42:46.495" v="440"/>
            <ac:spMkLst>
              <pc:docMk/>
              <pc:sldMasterMk cId="3580754974" sldId="2147483679"/>
              <pc:sldLayoutMk cId="1896182211" sldId="2147483893"/>
              <ac:spMk id="2" creationId="{84E629F0-B24B-DF29-FA55-A4534D397726}"/>
            </ac:spMkLst>
          </pc:spChg>
          <pc:spChg chg="mod">
            <ac:chgData name="Ute Gunsenheimer" userId="884dadfb-41df-454e-9be8-c36f1a1e76c2" providerId="ADAL" clId="{4FED15B2-D6C7-5B31-9097-F2773E6280EB}" dt="2026-01-20T15:42:46.495" v="440"/>
            <ac:spMkLst>
              <pc:docMk/>
              <pc:sldMasterMk cId="3580754974" sldId="2147483679"/>
              <pc:sldLayoutMk cId="1896182211" sldId="2147483893"/>
              <ac:spMk id="3" creationId="{A0A1AAEF-E0DD-FCD8-E2C6-D903DBA12BC4}"/>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1869290386" sldId="2147483894"/>
          </pc:sldLayoutMkLst>
          <pc:spChg chg="mod">
            <ac:chgData name="Ute Gunsenheimer" userId="884dadfb-41df-454e-9be8-c36f1a1e76c2" providerId="ADAL" clId="{4FED15B2-D6C7-5B31-9097-F2773E6280EB}" dt="2026-01-20T15:42:46.495" v="440"/>
            <ac:spMkLst>
              <pc:docMk/>
              <pc:sldMasterMk cId="3580754974" sldId="2147483679"/>
              <pc:sldLayoutMk cId="1869290386" sldId="2147483894"/>
              <ac:spMk id="2" creationId="{60B80E89-3DFC-FEDF-2D5A-74F3DB64093F}"/>
            </ac:spMkLst>
          </pc:spChg>
          <pc:spChg chg="mod">
            <ac:chgData name="Ute Gunsenheimer" userId="884dadfb-41df-454e-9be8-c36f1a1e76c2" providerId="ADAL" clId="{4FED15B2-D6C7-5B31-9097-F2773E6280EB}" dt="2026-01-20T15:42:46.495" v="440"/>
            <ac:spMkLst>
              <pc:docMk/>
              <pc:sldMasterMk cId="3580754974" sldId="2147483679"/>
              <pc:sldLayoutMk cId="1869290386" sldId="2147483894"/>
              <ac:spMk id="3" creationId="{C46BE4D2-1F34-08DC-1FCF-6FD82EBB6334}"/>
            </ac:spMkLst>
          </pc:spChg>
          <pc:spChg chg="mod">
            <ac:chgData name="Ute Gunsenheimer" userId="884dadfb-41df-454e-9be8-c36f1a1e76c2" providerId="ADAL" clId="{4FED15B2-D6C7-5B31-9097-F2773E6280EB}" dt="2026-01-20T15:42:46.495" v="440"/>
            <ac:spMkLst>
              <pc:docMk/>
              <pc:sldMasterMk cId="3580754974" sldId="2147483679"/>
              <pc:sldLayoutMk cId="1869290386" sldId="2147483894"/>
              <ac:spMk id="6" creationId="{7FC53E47-0E6A-DE16-0730-64C755DD75A0}"/>
            </ac:spMkLst>
          </pc:spChg>
          <pc:spChg chg="mod">
            <ac:chgData name="Ute Gunsenheimer" userId="884dadfb-41df-454e-9be8-c36f1a1e76c2" providerId="ADAL" clId="{4FED15B2-D6C7-5B31-9097-F2773E6280EB}" dt="2026-01-20T15:42:46.495" v="440"/>
            <ac:spMkLst>
              <pc:docMk/>
              <pc:sldMasterMk cId="3580754974" sldId="2147483679"/>
              <pc:sldLayoutMk cId="1869290386" sldId="2147483894"/>
              <ac:spMk id="12" creationId="{566BBDF6-7171-730B-A0C1-3D354D1F277E}"/>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1711505288" sldId="2147483895"/>
          </pc:sldLayoutMkLst>
          <pc:spChg chg="mod">
            <ac:chgData name="Ute Gunsenheimer" userId="884dadfb-41df-454e-9be8-c36f1a1e76c2" providerId="ADAL" clId="{4FED15B2-D6C7-5B31-9097-F2773E6280EB}" dt="2026-01-20T15:42:46.495" v="440"/>
            <ac:spMkLst>
              <pc:docMk/>
              <pc:sldMasterMk cId="3580754974" sldId="2147483679"/>
              <pc:sldLayoutMk cId="1711505288" sldId="2147483895"/>
              <ac:spMk id="2" creationId="{69864CCA-ABA8-8CE0-F93C-570DFB1CB0FC}"/>
            </ac:spMkLst>
          </pc:spChg>
          <pc:spChg chg="mod">
            <ac:chgData name="Ute Gunsenheimer" userId="884dadfb-41df-454e-9be8-c36f1a1e76c2" providerId="ADAL" clId="{4FED15B2-D6C7-5B31-9097-F2773E6280EB}" dt="2026-01-20T15:42:46.495" v="440"/>
            <ac:spMkLst>
              <pc:docMk/>
              <pc:sldMasterMk cId="3580754974" sldId="2147483679"/>
              <pc:sldLayoutMk cId="1711505288" sldId="2147483895"/>
              <ac:spMk id="5" creationId="{23A8F246-9187-262D-8EC1-219E3ABAB708}"/>
            </ac:spMkLst>
          </pc:spChg>
          <pc:spChg chg="mod">
            <ac:chgData name="Ute Gunsenheimer" userId="884dadfb-41df-454e-9be8-c36f1a1e76c2" providerId="ADAL" clId="{4FED15B2-D6C7-5B31-9097-F2773E6280EB}" dt="2026-01-20T15:42:46.495" v="440"/>
            <ac:spMkLst>
              <pc:docMk/>
              <pc:sldMasterMk cId="3580754974" sldId="2147483679"/>
              <pc:sldLayoutMk cId="1711505288" sldId="2147483895"/>
              <ac:spMk id="6" creationId="{7FC53E47-0E6A-DE16-0730-64C755DD75A0}"/>
            </ac:spMkLst>
          </pc:spChg>
          <pc:spChg chg="mod">
            <ac:chgData name="Ute Gunsenheimer" userId="884dadfb-41df-454e-9be8-c36f1a1e76c2" providerId="ADAL" clId="{4FED15B2-D6C7-5B31-9097-F2773E6280EB}" dt="2026-01-20T15:42:46.495" v="440"/>
            <ac:spMkLst>
              <pc:docMk/>
              <pc:sldMasterMk cId="3580754974" sldId="2147483679"/>
              <pc:sldLayoutMk cId="1711505288" sldId="2147483895"/>
              <ac:spMk id="9" creationId="{674B7DB3-B3E5-0FD2-089E-D9FBE9467714}"/>
            </ac:spMkLst>
          </pc:spChg>
          <pc:spChg chg="mod">
            <ac:chgData name="Ute Gunsenheimer" userId="884dadfb-41df-454e-9be8-c36f1a1e76c2" providerId="ADAL" clId="{4FED15B2-D6C7-5B31-9097-F2773E6280EB}" dt="2026-01-20T15:42:46.495" v="440"/>
            <ac:spMkLst>
              <pc:docMk/>
              <pc:sldMasterMk cId="3580754974" sldId="2147483679"/>
              <pc:sldLayoutMk cId="1711505288" sldId="2147483895"/>
              <ac:spMk id="16" creationId="{FAD285AC-4CA3-AE2B-DFBA-B38823142166}"/>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3526271820" sldId="2147483896"/>
          </pc:sldLayoutMkLst>
          <pc:spChg chg="mod">
            <ac:chgData name="Ute Gunsenheimer" userId="884dadfb-41df-454e-9be8-c36f1a1e76c2" providerId="ADAL" clId="{4FED15B2-D6C7-5B31-9097-F2773E6280EB}" dt="2026-01-20T15:42:46.495" v="440"/>
            <ac:spMkLst>
              <pc:docMk/>
              <pc:sldMasterMk cId="3580754974" sldId="2147483679"/>
              <pc:sldLayoutMk cId="3526271820" sldId="2147483896"/>
              <ac:spMk id="2" creationId="{69864CCA-ABA8-8CE0-F93C-570DFB1CB0FC}"/>
            </ac:spMkLst>
          </pc:spChg>
          <pc:spChg chg="mod">
            <ac:chgData name="Ute Gunsenheimer" userId="884dadfb-41df-454e-9be8-c36f1a1e76c2" providerId="ADAL" clId="{4FED15B2-D6C7-5B31-9097-F2773E6280EB}" dt="2026-01-20T15:42:46.495" v="440"/>
            <ac:spMkLst>
              <pc:docMk/>
              <pc:sldMasterMk cId="3580754974" sldId="2147483679"/>
              <pc:sldLayoutMk cId="3526271820" sldId="2147483896"/>
              <ac:spMk id="6" creationId="{7FC53E47-0E6A-DE16-0730-64C755DD75A0}"/>
            </ac:spMkLst>
          </pc:spChg>
          <pc:spChg chg="mod">
            <ac:chgData name="Ute Gunsenheimer" userId="884dadfb-41df-454e-9be8-c36f1a1e76c2" providerId="ADAL" clId="{4FED15B2-D6C7-5B31-9097-F2773E6280EB}" dt="2026-01-20T15:42:46.495" v="440"/>
            <ac:spMkLst>
              <pc:docMk/>
              <pc:sldMasterMk cId="3580754974" sldId="2147483679"/>
              <pc:sldLayoutMk cId="3526271820" sldId="2147483896"/>
              <ac:spMk id="9" creationId="{674B7DB3-B3E5-0FD2-089E-D9FBE9467714}"/>
            </ac:spMkLst>
          </pc:spChg>
          <pc:spChg chg="mod">
            <ac:chgData name="Ute Gunsenheimer" userId="884dadfb-41df-454e-9be8-c36f1a1e76c2" providerId="ADAL" clId="{4FED15B2-D6C7-5B31-9097-F2773E6280EB}" dt="2026-01-20T15:42:46.495" v="440"/>
            <ac:spMkLst>
              <pc:docMk/>
              <pc:sldMasterMk cId="3580754974" sldId="2147483679"/>
              <pc:sldLayoutMk cId="3526271820" sldId="2147483896"/>
              <ac:spMk id="16" creationId="{FAD285AC-4CA3-AE2B-DFBA-B38823142166}"/>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4225673766" sldId="2147483898"/>
          </pc:sldLayoutMkLst>
          <pc:spChg chg="mod">
            <ac:chgData name="Ute Gunsenheimer" userId="884dadfb-41df-454e-9be8-c36f1a1e76c2" providerId="ADAL" clId="{4FED15B2-D6C7-5B31-9097-F2773E6280EB}" dt="2026-01-20T15:42:46.495" v="440"/>
            <ac:spMkLst>
              <pc:docMk/>
              <pc:sldMasterMk cId="3580754974" sldId="2147483679"/>
              <pc:sldLayoutMk cId="4225673766" sldId="2147483898"/>
              <ac:spMk id="2" creationId="{41CD3A17-2FD3-A6E8-AE64-84E688E64212}"/>
            </ac:spMkLst>
          </pc:spChg>
          <pc:spChg chg="mod">
            <ac:chgData name="Ute Gunsenheimer" userId="884dadfb-41df-454e-9be8-c36f1a1e76c2" providerId="ADAL" clId="{4FED15B2-D6C7-5B31-9097-F2773E6280EB}" dt="2026-01-20T15:42:46.495" v="440"/>
            <ac:spMkLst>
              <pc:docMk/>
              <pc:sldMasterMk cId="3580754974" sldId="2147483679"/>
              <pc:sldLayoutMk cId="4225673766" sldId="2147483898"/>
              <ac:spMk id="3" creationId="{6AA24123-D2B8-3C6F-4F69-0B7797E85540}"/>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2047065003" sldId="2147483899"/>
          </pc:sldLayoutMkLst>
          <pc:spChg chg="mod">
            <ac:chgData name="Ute Gunsenheimer" userId="884dadfb-41df-454e-9be8-c36f1a1e76c2" providerId="ADAL" clId="{4FED15B2-D6C7-5B31-9097-F2773E6280EB}" dt="2026-01-20T15:42:46.495" v="440"/>
            <ac:spMkLst>
              <pc:docMk/>
              <pc:sldMasterMk cId="3580754974" sldId="2147483679"/>
              <pc:sldLayoutMk cId="2047065003" sldId="2147483899"/>
              <ac:spMk id="2" creationId="{69864CCA-ABA8-8CE0-F93C-570DFB1CB0FC}"/>
            </ac:spMkLst>
          </pc:spChg>
          <pc:spChg chg="mod">
            <ac:chgData name="Ute Gunsenheimer" userId="884dadfb-41df-454e-9be8-c36f1a1e76c2" providerId="ADAL" clId="{4FED15B2-D6C7-5B31-9097-F2773E6280EB}" dt="2026-01-20T15:42:46.495" v="440"/>
            <ac:spMkLst>
              <pc:docMk/>
              <pc:sldMasterMk cId="3580754974" sldId="2147483679"/>
              <pc:sldLayoutMk cId="2047065003" sldId="2147483899"/>
              <ac:spMk id="6" creationId="{7FC53E47-0E6A-DE16-0730-64C755DD75A0}"/>
            </ac:spMkLst>
          </pc:spChg>
          <pc:spChg chg="mod">
            <ac:chgData name="Ute Gunsenheimer" userId="884dadfb-41df-454e-9be8-c36f1a1e76c2" providerId="ADAL" clId="{4FED15B2-D6C7-5B31-9097-F2773E6280EB}" dt="2026-01-20T15:42:46.495" v="440"/>
            <ac:spMkLst>
              <pc:docMk/>
              <pc:sldMasterMk cId="3580754974" sldId="2147483679"/>
              <pc:sldLayoutMk cId="2047065003" sldId="2147483899"/>
              <ac:spMk id="9" creationId="{674B7DB3-B3E5-0FD2-089E-D9FBE9467714}"/>
            </ac:spMkLst>
          </pc:spChg>
          <pc:spChg chg="mod">
            <ac:chgData name="Ute Gunsenheimer" userId="884dadfb-41df-454e-9be8-c36f1a1e76c2" providerId="ADAL" clId="{4FED15B2-D6C7-5B31-9097-F2773E6280EB}" dt="2026-01-20T15:42:46.495" v="440"/>
            <ac:spMkLst>
              <pc:docMk/>
              <pc:sldMasterMk cId="3580754974" sldId="2147483679"/>
              <pc:sldLayoutMk cId="2047065003" sldId="2147483899"/>
              <ac:spMk id="16" creationId="{FAD285AC-4CA3-AE2B-DFBA-B38823142166}"/>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3809356004" sldId="2147483900"/>
          </pc:sldLayoutMkLst>
          <pc:spChg chg="mod">
            <ac:chgData name="Ute Gunsenheimer" userId="884dadfb-41df-454e-9be8-c36f1a1e76c2" providerId="ADAL" clId="{4FED15B2-D6C7-5B31-9097-F2773E6280EB}" dt="2026-01-20T15:42:46.495" v="440"/>
            <ac:spMkLst>
              <pc:docMk/>
              <pc:sldMasterMk cId="3580754974" sldId="2147483679"/>
              <pc:sldLayoutMk cId="3809356004" sldId="2147483900"/>
              <ac:spMk id="2" creationId="{40B5C96C-9F63-7043-62F1-6FFE70846A77}"/>
            </ac:spMkLst>
          </pc:spChg>
          <pc:spChg chg="mod">
            <ac:chgData name="Ute Gunsenheimer" userId="884dadfb-41df-454e-9be8-c36f1a1e76c2" providerId="ADAL" clId="{4FED15B2-D6C7-5B31-9097-F2773E6280EB}" dt="2026-01-20T15:42:46.495" v="440"/>
            <ac:spMkLst>
              <pc:docMk/>
              <pc:sldMasterMk cId="3580754974" sldId="2147483679"/>
              <pc:sldLayoutMk cId="3809356004" sldId="2147483900"/>
              <ac:spMk id="3" creationId="{8C914087-1964-533C-A64A-45AABF8F83BA}"/>
            </ac:spMkLst>
          </pc:spChg>
          <pc:spChg chg="mod">
            <ac:chgData name="Ute Gunsenheimer" userId="884dadfb-41df-454e-9be8-c36f1a1e76c2" providerId="ADAL" clId="{4FED15B2-D6C7-5B31-9097-F2773E6280EB}" dt="2026-01-20T15:42:46.495" v="440"/>
            <ac:spMkLst>
              <pc:docMk/>
              <pc:sldMasterMk cId="3580754974" sldId="2147483679"/>
              <pc:sldLayoutMk cId="3809356004" sldId="2147483900"/>
              <ac:spMk id="6" creationId="{7FC53E47-0E6A-DE16-0730-64C755DD75A0}"/>
            </ac:spMkLst>
          </pc:spChg>
          <pc:spChg chg="mod">
            <ac:chgData name="Ute Gunsenheimer" userId="884dadfb-41df-454e-9be8-c36f1a1e76c2" providerId="ADAL" clId="{4FED15B2-D6C7-5B31-9097-F2773E6280EB}" dt="2026-01-20T15:42:46.495" v="440"/>
            <ac:spMkLst>
              <pc:docMk/>
              <pc:sldMasterMk cId="3580754974" sldId="2147483679"/>
              <pc:sldLayoutMk cId="3809356004" sldId="2147483900"/>
              <ac:spMk id="9" creationId="{674B7DB3-B3E5-0FD2-089E-D9FBE9467714}"/>
            </ac:spMkLst>
          </pc:spChg>
          <pc:spChg chg="mod">
            <ac:chgData name="Ute Gunsenheimer" userId="884dadfb-41df-454e-9be8-c36f1a1e76c2" providerId="ADAL" clId="{4FED15B2-D6C7-5B31-9097-F2773E6280EB}" dt="2026-01-20T15:42:46.495" v="440"/>
            <ac:spMkLst>
              <pc:docMk/>
              <pc:sldMasterMk cId="3580754974" sldId="2147483679"/>
              <pc:sldLayoutMk cId="3809356004" sldId="2147483900"/>
              <ac:spMk id="12" creationId="{566BBDF6-7171-730B-A0C1-3D354D1F277E}"/>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103457860" sldId="2147483901"/>
          </pc:sldLayoutMkLst>
          <pc:spChg chg="mod">
            <ac:chgData name="Ute Gunsenheimer" userId="884dadfb-41df-454e-9be8-c36f1a1e76c2" providerId="ADAL" clId="{4FED15B2-D6C7-5B31-9097-F2773E6280EB}" dt="2026-01-20T15:42:46.495" v="440"/>
            <ac:spMkLst>
              <pc:docMk/>
              <pc:sldMasterMk cId="3580754974" sldId="2147483679"/>
              <pc:sldLayoutMk cId="103457860" sldId="2147483901"/>
              <ac:spMk id="2" creationId="{60B80E89-3DFC-FEDF-2D5A-74F3DB64093F}"/>
            </ac:spMkLst>
          </pc:spChg>
          <pc:spChg chg="mod">
            <ac:chgData name="Ute Gunsenheimer" userId="884dadfb-41df-454e-9be8-c36f1a1e76c2" providerId="ADAL" clId="{4FED15B2-D6C7-5B31-9097-F2773E6280EB}" dt="2026-01-20T15:42:46.495" v="440"/>
            <ac:spMkLst>
              <pc:docMk/>
              <pc:sldMasterMk cId="3580754974" sldId="2147483679"/>
              <pc:sldLayoutMk cId="103457860" sldId="2147483901"/>
              <ac:spMk id="3" creationId="{C46BE4D2-1F34-08DC-1FCF-6FD82EBB6334}"/>
            </ac:spMkLst>
          </pc:spChg>
          <pc:spChg chg="mod">
            <ac:chgData name="Ute Gunsenheimer" userId="884dadfb-41df-454e-9be8-c36f1a1e76c2" providerId="ADAL" clId="{4FED15B2-D6C7-5B31-9097-F2773E6280EB}" dt="2026-01-20T15:42:46.495" v="440"/>
            <ac:spMkLst>
              <pc:docMk/>
              <pc:sldMasterMk cId="3580754974" sldId="2147483679"/>
              <pc:sldLayoutMk cId="103457860" sldId="2147483901"/>
              <ac:spMk id="6" creationId="{7FC53E47-0E6A-DE16-0730-64C755DD75A0}"/>
            </ac:spMkLst>
          </pc:spChg>
          <pc:spChg chg="mod">
            <ac:chgData name="Ute Gunsenheimer" userId="884dadfb-41df-454e-9be8-c36f1a1e76c2" providerId="ADAL" clId="{4FED15B2-D6C7-5B31-9097-F2773E6280EB}" dt="2026-01-20T15:42:46.495" v="440"/>
            <ac:spMkLst>
              <pc:docMk/>
              <pc:sldMasterMk cId="3580754974" sldId="2147483679"/>
              <pc:sldLayoutMk cId="103457860" sldId="2147483901"/>
              <ac:spMk id="12" creationId="{566BBDF6-7171-730B-A0C1-3D354D1F277E}"/>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2797771653" sldId="2147483902"/>
          </pc:sldLayoutMkLst>
          <pc:spChg chg="mod">
            <ac:chgData name="Ute Gunsenheimer" userId="884dadfb-41df-454e-9be8-c36f1a1e76c2" providerId="ADAL" clId="{4FED15B2-D6C7-5B31-9097-F2773E6280EB}" dt="2026-01-20T15:42:46.495" v="440"/>
            <ac:spMkLst>
              <pc:docMk/>
              <pc:sldMasterMk cId="3580754974" sldId="2147483679"/>
              <pc:sldLayoutMk cId="2797771653" sldId="2147483902"/>
              <ac:spMk id="2" creationId="{84E629F0-B24B-DF29-FA55-A4534D397726}"/>
            </ac:spMkLst>
          </pc:spChg>
          <pc:spChg chg="mod">
            <ac:chgData name="Ute Gunsenheimer" userId="884dadfb-41df-454e-9be8-c36f1a1e76c2" providerId="ADAL" clId="{4FED15B2-D6C7-5B31-9097-F2773E6280EB}" dt="2026-01-20T15:42:46.495" v="440"/>
            <ac:spMkLst>
              <pc:docMk/>
              <pc:sldMasterMk cId="3580754974" sldId="2147483679"/>
              <pc:sldLayoutMk cId="2797771653" sldId="2147483902"/>
              <ac:spMk id="3" creationId="{A0A1AAEF-E0DD-FCD8-E2C6-D903DBA12BC4}"/>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3745006321" sldId="2147483903"/>
          </pc:sldLayoutMkLst>
          <pc:spChg chg="mod">
            <ac:chgData name="Ute Gunsenheimer" userId="884dadfb-41df-454e-9be8-c36f1a1e76c2" providerId="ADAL" clId="{4FED15B2-D6C7-5B31-9097-F2773E6280EB}" dt="2026-01-20T15:42:46.495" v="440"/>
            <ac:spMkLst>
              <pc:docMk/>
              <pc:sldMasterMk cId="3580754974" sldId="2147483679"/>
              <pc:sldLayoutMk cId="3745006321" sldId="2147483903"/>
              <ac:spMk id="3" creationId="{A0A1AAEF-E0DD-FCD8-E2C6-D903DBA12BC4}"/>
            </ac:spMkLst>
          </pc:spChg>
          <pc:spChg chg="mod">
            <ac:chgData name="Ute Gunsenheimer" userId="884dadfb-41df-454e-9be8-c36f1a1e76c2" providerId="ADAL" clId="{4FED15B2-D6C7-5B31-9097-F2773E6280EB}" dt="2026-01-20T15:42:46.495" v="440"/>
            <ac:spMkLst>
              <pc:docMk/>
              <pc:sldMasterMk cId="3580754974" sldId="2147483679"/>
              <pc:sldLayoutMk cId="3745006321" sldId="2147483903"/>
              <ac:spMk id="6" creationId="{4EEF53FE-8D73-F338-C7BC-3BD523CBF7D1}"/>
            </ac:spMkLst>
          </pc:spChg>
          <pc:spChg chg="mod">
            <ac:chgData name="Ute Gunsenheimer" userId="884dadfb-41df-454e-9be8-c36f1a1e76c2" providerId="ADAL" clId="{4FED15B2-D6C7-5B31-9097-F2773E6280EB}" dt="2026-01-20T15:42:46.495" v="440"/>
            <ac:spMkLst>
              <pc:docMk/>
              <pc:sldMasterMk cId="3580754974" sldId="2147483679"/>
              <pc:sldLayoutMk cId="3745006321" sldId="2147483903"/>
              <ac:spMk id="7" creationId="{F957915A-F087-78A5-3BC0-0FE86D78E560}"/>
            </ac:spMkLst>
          </pc:spChg>
          <pc:spChg chg="mod">
            <ac:chgData name="Ute Gunsenheimer" userId="884dadfb-41df-454e-9be8-c36f1a1e76c2" providerId="ADAL" clId="{4FED15B2-D6C7-5B31-9097-F2773E6280EB}" dt="2026-01-20T15:42:46.495" v="440"/>
            <ac:spMkLst>
              <pc:docMk/>
              <pc:sldMasterMk cId="3580754974" sldId="2147483679"/>
              <pc:sldLayoutMk cId="3745006321" sldId="2147483903"/>
              <ac:spMk id="8" creationId="{9452988D-DD8F-6942-0798-DC58681C28BB}"/>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3889541277" sldId="2147483904"/>
          </pc:sldLayoutMkLst>
          <pc:spChg chg="mod">
            <ac:chgData name="Ute Gunsenheimer" userId="884dadfb-41df-454e-9be8-c36f1a1e76c2" providerId="ADAL" clId="{4FED15B2-D6C7-5B31-9097-F2773E6280EB}" dt="2026-01-20T15:42:46.495" v="440"/>
            <ac:spMkLst>
              <pc:docMk/>
              <pc:sldMasterMk cId="3580754974" sldId="2147483679"/>
              <pc:sldLayoutMk cId="3889541277" sldId="2147483904"/>
              <ac:spMk id="2" creationId="{E1CDA03E-2B8A-F194-817F-29C4D2BF19E2}"/>
            </ac:spMkLst>
          </pc:spChg>
          <pc:spChg chg="mod">
            <ac:chgData name="Ute Gunsenheimer" userId="884dadfb-41df-454e-9be8-c36f1a1e76c2" providerId="ADAL" clId="{4FED15B2-D6C7-5B31-9097-F2773E6280EB}" dt="2026-01-20T15:42:46.495" v="440"/>
            <ac:spMkLst>
              <pc:docMk/>
              <pc:sldMasterMk cId="3580754974" sldId="2147483679"/>
              <pc:sldLayoutMk cId="3889541277" sldId="2147483904"/>
              <ac:spMk id="3" creationId="{A0A1AAEF-E0DD-FCD8-E2C6-D903DBA12BC4}"/>
            </ac:spMkLst>
          </pc:spChg>
          <pc:spChg chg="mod">
            <ac:chgData name="Ute Gunsenheimer" userId="884dadfb-41df-454e-9be8-c36f1a1e76c2" providerId="ADAL" clId="{4FED15B2-D6C7-5B31-9097-F2773E6280EB}" dt="2026-01-20T15:42:46.495" v="440"/>
            <ac:spMkLst>
              <pc:docMk/>
              <pc:sldMasterMk cId="3580754974" sldId="2147483679"/>
              <pc:sldLayoutMk cId="3889541277" sldId="2147483904"/>
              <ac:spMk id="12" creationId="{72EB6A9A-0309-B84E-508E-B227E0731BD7}"/>
            </ac:spMkLst>
          </pc:spChg>
          <pc:spChg chg="mod">
            <ac:chgData name="Ute Gunsenheimer" userId="884dadfb-41df-454e-9be8-c36f1a1e76c2" providerId="ADAL" clId="{4FED15B2-D6C7-5B31-9097-F2773E6280EB}" dt="2026-01-20T15:42:46.495" v="440"/>
            <ac:spMkLst>
              <pc:docMk/>
              <pc:sldMasterMk cId="3580754974" sldId="2147483679"/>
              <pc:sldLayoutMk cId="3889541277" sldId="2147483904"/>
              <ac:spMk id="13" creationId="{63CDDC73-2434-B276-FA2C-D1B633A27A4E}"/>
            </ac:spMkLst>
          </pc:spChg>
          <pc:spChg chg="mod">
            <ac:chgData name="Ute Gunsenheimer" userId="884dadfb-41df-454e-9be8-c36f1a1e76c2" providerId="ADAL" clId="{4FED15B2-D6C7-5B31-9097-F2773E6280EB}" dt="2026-01-20T15:42:46.495" v="440"/>
            <ac:spMkLst>
              <pc:docMk/>
              <pc:sldMasterMk cId="3580754974" sldId="2147483679"/>
              <pc:sldLayoutMk cId="3889541277" sldId="2147483904"/>
              <ac:spMk id="14" creationId="{B6650B74-A9C0-63E3-4272-0EE83B5EE3E1}"/>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937013935" sldId="2147483905"/>
          </pc:sldLayoutMkLst>
          <pc:spChg chg="mod">
            <ac:chgData name="Ute Gunsenheimer" userId="884dadfb-41df-454e-9be8-c36f1a1e76c2" providerId="ADAL" clId="{4FED15B2-D6C7-5B31-9097-F2773E6280EB}" dt="2026-01-20T15:42:46.495" v="440"/>
            <ac:spMkLst>
              <pc:docMk/>
              <pc:sldMasterMk cId="3580754974" sldId="2147483679"/>
              <pc:sldLayoutMk cId="937013935" sldId="2147483905"/>
              <ac:spMk id="3" creationId="{6814CE2F-D955-C445-A33E-F5089F2D06BD}"/>
            </ac:spMkLst>
          </pc:spChg>
          <pc:spChg chg="mod">
            <ac:chgData name="Ute Gunsenheimer" userId="884dadfb-41df-454e-9be8-c36f1a1e76c2" providerId="ADAL" clId="{4FED15B2-D6C7-5B31-9097-F2773E6280EB}" dt="2026-01-20T15:42:46.495" v="440"/>
            <ac:spMkLst>
              <pc:docMk/>
              <pc:sldMasterMk cId="3580754974" sldId="2147483679"/>
              <pc:sldLayoutMk cId="937013935" sldId="2147483905"/>
              <ac:spMk id="13" creationId="{124A14D2-62F9-154F-AF9D-F68D6855F04D}"/>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591597498" sldId="2147483906"/>
          </pc:sldLayoutMkLst>
          <pc:spChg chg="mod">
            <ac:chgData name="Ute Gunsenheimer" userId="884dadfb-41df-454e-9be8-c36f1a1e76c2" providerId="ADAL" clId="{4FED15B2-D6C7-5B31-9097-F2773E6280EB}" dt="2026-01-20T15:42:46.495" v="440"/>
            <ac:spMkLst>
              <pc:docMk/>
              <pc:sldMasterMk cId="3580754974" sldId="2147483679"/>
              <pc:sldLayoutMk cId="591597498" sldId="2147483906"/>
              <ac:spMk id="2" creationId="{8798893C-4CC2-2B2F-4FC8-5E0C5AE0DA9D}"/>
            </ac:spMkLst>
          </pc:spChg>
          <pc:spChg chg="mod">
            <ac:chgData name="Ute Gunsenheimer" userId="884dadfb-41df-454e-9be8-c36f1a1e76c2" providerId="ADAL" clId="{4FED15B2-D6C7-5B31-9097-F2773E6280EB}" dt="2026-01-20T15:42:46.495" v="440"/>
            <ac:spMkLst>
              <pc:docMk/>
              <pc:sldMasterMk cId="3580754974" sldId="2147483679"/>
              <pc:sldLayoutMk cId="591597498" sldId="2147483906"/>
              <ac:spMk id="3" creationId="{25C9F0B7-F98C-CB91-2115-2967E7B1517C}"/>
            </ac:spMkLst>
          </pc:spChg>
          <pc:spChg chg="mod">
            <ac:chgData name="Ute Gunsenheimer" userId="884dadfb-41df-454e-9be8-c36f1a1e76c2" providerId="ADAL" clId="{4FED15B2-D6C7-5B31-9097-F2773E6280EB}" dt="2026-01-20T15:42:46.495" v="440"/>
            <ac:spMkLst>
              <pc:docMk/>
              <pc:sldMasterMk cId="3580754974" sldId="2147483679"/>
              <pc:sldLayoutMk cId="591597498" sldId="2147483906"/>
              <ac:spMk id="4" creationId="{1EDDDBB2-E3A5-184D-9122-109D1DA68713}"/>
            </ac:spMkLst>
          </pc:spChg>
          <pc:spChg chg="mod">
            <ac:chgData name="Ute Gunsenheimer" userId="884dadfb-41df-454e-9be8-c36f1a1e76c2" providerId="ADAL" clId="{4FED15B2-D6C7-5B31-9097-F2773E6280EB}" dt="2026-01-20T15:42:46.495" v="440"/>
            <ac:spMkLst>
              <pc:docMk/>
              <pc:sldMasterMk cId="3580754974" sldId="2147483679"/>
              <pc:sldLayoutMk cId="591597498" sldId="2147483906"/>
              <ac:spMk id="5" creationId="{8877E5B5-9B3B-1F13-E51F-88E6C87DC406}"/>
            </ac:spMkLst>
          </pc:spChg>
          <pc:spChg chg="mod">
            <ac:chgData name="Ute Gunsenheimer" userId="884dadfb-41df-454e-9be8-c36f1a1e76c2" providerId="ADAL" clId="{4FED15B2-D6C7-5B31-9097-F2773E6280EB}" dt="2026-01-20T15:42:46.495" v="440"/>
            <ac:spMkLst>
              <pc:docMk/>
              <pc:sldMasterMk cId="3580754974" sldId="2147483679"/>
              <pc:sldLayoutMk cId="591597498" sldId="2147483906"/>
              <ac:spMk id="6" creationId="{A8432B03-1FFF-FE82-834F-9C4FBE4D6A23}"/>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3392941865" sldId="2147483907"/>
          </pc:sldLayoutMkLst>
          <pc:spChg chg="mod">
            <ac:chgData name="Ute Gunsenheimer" userId="884dadfb-41df-454e-9be8-c36f1a1e76c2" providerId="ADAL" clId="{4FED15B2-D6C7-5B31-9097-F2773E6280EB}" dt="2026-01-20T15:42:46.495" v="440"/>
            <ac:spMkLst>
              <pc:docMk/>
              <pc:sldMasterMk cId="3580754974" sldId="2147483679"/>
              <pc:sldLayoutMk cId="3392941865" sldId="2147483907"/>
              <ac:spMk id="18"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3392941865" sldId="2147483907"/>
              <ac:spMk id="19"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3392941865" sldId="2147483907"/>
              <ac:spMk id="20" creationId="{00000000-0000-0000-0000-000000000000}"/>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3973006622" sldId="2147483908"/>
          </pc:sldLayoutMkLst>
          <pc:spChg chg="mod">
            <ac:chgData name="Ute Gunsenheimer" userId="884dadfb-41df-454e-9be8-c36f1a1e76c2" providerId="ADAL" clId="{4FED15B2-D6C7-5B31-9097-F2773E6280EB}" dt="2026-01-20T15:42:46.495" v="440"/>
            <ac:spMkLst>
              <pc:docMk/>
              <pc:sldMasterMk cId="3580754974" sldId="2147483679"/>
              <pc:sldLayoutMk cId="3973006622" sldId="2147483908"/>
              <ac:spMk id="2"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3973006622" sldId="2147483908"/>
              <ac:spMk id="8"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3973006622" sldId="2147483908"/>
              <ac:spMk id="10" creationId="{00000000-0000-0000-0000-000000000000}"/>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1126599681" sldId="2147483909"/>
          </pc:sldLayoutMkLst>
          <pc:spChg chg="mod">
            <ac:chgData name="Ute Gunsenheimer" userId="884dadfb-41df-454e-9be8-c36f1a1e76c2" providerId="ADAL" clId="{4FED15B2-D6C7-5B31-9097-F2773E6280EB}" dt="2026-01-20T15:42:46.495" v="440"/>
            <ac:spMkLst>
              <pc:docMk/>
              <pc:sldMasterMk cId="3580754974" sldId="2147483679"/>
              <pc:sldLayoutMk cId="1126599681" sldId="2147483909"/>
              <ac:spMk id="43"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1126599681" sldId="2147483909"/>
              <ac:spMk id="44"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1126599681" sldId="2147483909"/>
              <ac:spMk id="45"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1126599681" sldId="2147483909"/>
              <ac:spMk id="46"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1126599681" sldId="2147483909"/>
              <ac:spMk id="47"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1126599681" sldId="2147483909"/>
              <ac:spMk id="48" creationId="{00000000-0000-0000-0000-000000000000}"/>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99294970" sldId="2147483910"/>
          </pc:sldLayoutMkLst>
          <pc:spChg chg="mod">
            <ac:chgData name="Ute Gunsenheimer" userId="884dadfb-41df-454e-9be8-c36f1a1e76c2" providerId="ADAL" clId="{4FED15B2-D6C7-5B31-9097-F2773E6280EB}" dt="2026-01-20T15:42:46.495" v="440"/>
            <ac:spMkLst>
              <pc:docMk/>
              <pc:sldMasterMk cId="3580754974" sldId="2147483679"/>
              <pc:sldLayoutMk cId="99294970" sldId="2147483910"/>
              <ac:spMk id="713"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99294970" sldId="2147483910"/>
              <ac:spMk id="715"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99294970" sldId="2147483910"/>
              <ac:spMk id="716"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99294970" sldId="2147483910"/>
              <ac:spMk id="717" creationId="{00000000-0000-0000-0000-000000000000}"/>
            </ac:spMkLst>
          </pc:spChg>
        </pc:sldLayoutChg>
        <pc:sldLayoutChg chg="modSp mod ord">
          <pc:chgData name="Ute Gunsenheimer" userId="884dadfb-41df-454e-9be8-c36f1a1e76c2" providerId="ADAL" clId="{4FED15B2-D6C7-5B31-9097-F2773E6280EB}" dt="2026-01-20T15:42:46.495" v="440"/>
          <pc:sldLayoutMkLst>
            <pc:docMk/>
            <pc:sldMasterMk cId="3580754974" sldId="2147483679"/>
            <pc:sldLayoutMk cId="2056125552" sldId="2147483911"/>
          </pc:sldLayoutMkLst>
          <pc:spChg chg="mod">
            <ac:chgData name="Ute Gunsenheimer" userId="884dadfb-41df-454e-9be8-c36f1a1e76c2" providerId="ADAL" clId="{4FED15B2-D6C7-5B31-9097-F2773E6280EB}" dt="2026-01-20T15:42:46.495" v="440"/>
            <ac:spMkLst>
              <pc:docMk/>
              <pc:sldMasterMk cId="3580754974" sldId="2147483679"/>
              <pc:sldLayoutMk cId="2056125552" sldId="2147483911"/>
              <ac:spMk id="108"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2056125552" sldId="2147483911"/>
              <ac:spMk id="109"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2056125552" sldId="2147483911"/>
              <ac:spMk id="110" creationId="{00000000-0000-0000-0000-000000000000}"/>
            </ac:spMkLst>
          </pc:spChg>
          <pc:spChg chg="mod">
            <ac:chgData name="Ute Gunsenheimer" userId="884dadfb-41df-454e-9be8-c36f1a1e76c2" providerId="ADAL" clId="{4FED15B2-D6C7-5B31-9097-F2773E6280EB}" dt="2026-01-20T15:42:46.495" v="440"/>
            <ac:spMkLst>
              <pc:docMk/>
              <pc:sldMasterMk cId="3580754974" sldId="2147483679"/>
              <pc:sldLayoutMk cId="2056125552" sldId="2147483911"/>
              <ac:spMk id="111" creationId="{00000000-0000-0000-0000-000000000000}"/>
            </ac:spMkLst>
          </pc:spChg>
        </pc:sldLayoutChg>
        <pc:sldLayoutChg chg="modSp mod ord">
          <pc:chgData name="Ute Gunsenheimer" userId="884dadfb-41df-454e-9be8-c36f1a1e76c2" providerId="ADAL" clId="{4FED15B2-D6C7-5B31-9097-F2773E6280EB}" dt="2026-01-25T15:56:26.769" v="1261"/>
          <pc:sldLayoutMkLst>
            <pc:docMk/>
            <pc:sldMasterMk cId="3580754974" sldId="2147483679"/>
            <pc:sldLayoutMk cId="2677241166" sldId="2147483923"/>
          </pc:sldLayoutMkLst>
          <pc:spChg chg="mod">
            <ac:chgData name="Ute Gunsenheimer" userId="884dadfb-41df-454e-9be8-c36f1a1e76c2" providerId="ADAL" clId="{4FED15B2-D6C7-5B31-9097-F2773E6280EB}" dt="2026-01-25T15:56:26.769" v="1261"/>
            <ac:spMkLst>
              <pc:docMk/>
              <pc:sldMasterMk cId="3580754974" sldId="2147483679"/>
              <pc:sldLayoutMk cId="2677241166" sldId="2147483923"/>
              <ac:spMk id="2" creationId="{41CD3A17-2FD3-A6E8-AE64-84E688E64212}"/>
            </ac:spMkLst>
          </pc:spChg>
          <pc:spChg chg="mod">
            <ac:chgData name="Ute Gunsenheimer" userId="884dadfb-41df-454e-9be8-c36f1a1e76c2" providerId="ADAL" clId="{4FED15B2-D6C7-5B31-9097-F2773E6280EB}" dt="2026-01-25T15:56:26.769" v="1261"/>
            <ac:spMkLst>
              <pc:docMk/>
              <pc:sldMasterMk cId="3580754974" sldId="2147483679"/>
              <pc:sldLayoutMk cId="2677241166" sldId="2147483923"/>
              <ac:spMk id="3" creationId="{6AA24123-D2B8-3C6F-4F69-0B7797E85540}"/>
            </ac:spMkLst>
          </pc:spChg>
        </pc:sldLayoutChg>
        <pc:sldLayoutChg chg="modSp mod ord">
          <pc:chgData name="Ute Gunsenheimer" userId="884dadfb-41df-454e-9be8-c36f1a1e76c2" providerId="ADAL" clId="{4FED15B2-D6C7-5B31-9097-F2773E6280EB}" dt="2026-01-25T15:56:26.769" v="1261"/>
          <pc:sldLayoutMkLst>
            <pc:docMk/>
            <pc:sldMasterMk cId="3580754974" sldId="2147483679"/>
            <pc:sldLayoutMk cId="821139792" sldId="2147483924"/>
          </pc:sldLayoutMkLst>
          <pc:spChg chg="mod">
            <ac:chgData name="Ute Gunsenheimer" userId="884dadfb-41df-454e-9be8-c36f1a1e76c2" providerId="ADAL" clId="{4FED15B2-D6C7-5B31-9097-F2773E6280EB}" dt="2026-01-25T15:56:26.769" v="1261"/>
            <ac:spMkLst>
              <pc:docMk/>
              <pc:sldMasterMk cId="3580754974" sldId="2147483679"/>
              <pc:sldLayoutMk cId="821139792" sldId="2147483924"/>
              <ac:spMk id="2" creationId="{69864CCA-ABA8-8CE0-F93C-570DFB1CB0FC}"/>
            </ac:spMkLst>
          </pc:spChg>
          <pc:spChg chg="mod">
            <ac:chgData name="Ute Gunsenheimer" userId="884dadfb-41df-454e-9be8-c36f1a1e76c2" providerId="ADAL" clId="{4FED15B2-D6C7-5B31-9097-F2773E6280EB}" dt="2026-01-25T15:56:26.769" v="1261"/>
            <ac:spMkLst>
              <pc:docMk/>
              <pc:sldMasterMk cId="3580754974" sldId="2147483679"/>
              <pc:sldLayoutMk cId="821139792" sldId="2147483924"/>
              <ac:spMk id="6" creationId="{7FC53E47-0E6A-DE16-0730-64C755DD75A0}"/>
            </ac:spMkLst>
          </pc:spChg>
          <pc:spChg chg="mod">
            <ac:chgData name="Ute Gunsenheimer" userId="884dadfb-41df-454e-9be8-c36f1a1e76c2" providerId="ADAL" clId="{4FED15B2-D6C7-5B31-9097-F2773E6280EB}" dt="2026-01-25T15:56:26.769" v="1261"/>
            <ac:spMkLst>
              <pc:docMk/>
              <pc:sldMasterMk cId="3580754974" sldId="2147483679"/>
              <pc:sldLayoutMk cId="821139792" sldId="2147483924"/>
              <ac:spMk id="9" creationId="{674B7DB3-B3E5-0FD2-089E-D9FBE9467714}"/>
            </ac:spMkLst>
          </pc:spChg>
          <pc:spChg chg="mod">
            <ac:chgData name="Ute Gunsenheimer" userId="884dadfb-41df-454e-9be8-c36f1a1e76c2" providerId="ADAL" clId="{4FED15B2-D6C7-5B31-9097-F2773E6280EB}" dt="2026-01-25T15:56:26.769" v="1261"/>
            <ac:spMkLst>
              <pc:docMk/>
              <pc:sldMasterMk cId="3580754974" sldId="2147483679"/>
              <pc:sldLayoutMk cId="821139792" sldId="2147483924"/>
              <ac:spMk id="16" creationId="{FAD285AC-4CA3-AE2B-DFBA-B38823142166}"/>
            </ac:spMkLst>
          </pc:spChg>
        </pc:sldLayoutChg>
        <pc:sldLayoutChg chg="modSp mod ord">
          <pc:chgData name="Ute Gunsenheimer" userId="884dadfb-41df-454e-9be8-c36f1a1e76c2" providerId="ADAL" clId="{4FED15B2-D6C7-5B31-9097-F2773E6280EB}" dt="2026-01-25T15:56:26.769" v="1261"/>
          <pc:sldLayoutMkLst>
            <pc:docMk/>
            <pc:sldMasterMk cId="3580754974" sldId="2147483679"/>
            <pc:sldLayoutMk cId="3362564358" sldId="2147483925"/>
          </pc:sldLayoutMkLst>
          <pc:spChg chg="mod">
            <ac:chgData name="Ute Gunsenheimer" userId="884dadfb-41df-454e-9be8-c36f1a1e76c2" providerId="ADAL" clId="{4FED15B2-D6C7-5B31-9097-F2773E6280EB}" dt="2026-01-25T15:56:26.769" v="1261"/>
            <ac:spMkLst>
              <pc:docMk/>
              <pc:sldMasterMk cId="3580754974" sldId="2147483679"/>
              <pc:sldLayoutMk cId="3362564358" sldId="2147483925"/>
              <ac:spMk id="2" creationId="{40B5C96C-9F63-7043-62F1-6FFE70846A77}"/>
            </ac:spMkLst>
          </pc:spChg>
          <pc:spChg chg="mod">
            <ac:chgData name="Ute Gunsenheimer" userId="884dadfb-41df-454e-9be8-c36f1a1e76c2" providerId="ADAL" clId="{4FED15B2-D6C7-5B31-9097-F2773E6280EB}" dt="2026-01-25T15:56:26.769" v="1261"/>
            <ac:spMkLst>
              <pc:docMk/>
              <pc:sldMasterMk cId="3580754974" sldId="2147483679"/>
              <pc:sldLayoutMk cId="3362564358" sldId="2147483925"/>
              <ac:spMk id="3" creationId="{8C914087-1964-533C-A64A-45AABF8F83BA}"/>
            </ac:spMkLst>
          </pc:spChg>
          <pc:spChg chg="mod">
            <ac:chgData name="Ute Gunsenheimer" userId="884dadfb-41df-454e-9be8-c36f1a1e76c2" providerId="ADAL" clId="{4FED15B2-D6C7-5B31-9097-F2773E6280EB}" dt="2026-01-25T15:56:26.769" v="1261"/>
            <ac:spMkLst>
              <pc:docMk/>
              <pc:sldMasterMk cId="3580754974" sldId="2147483679"/>
              <pc:sldLayoutMk cId="3362564358" sldId="2147483925"/>
              <ac:spMk id="6" creationId="{7FC53E47-0E6A-DE16-0730-64C755DD75A0}"/>
            </ac:spMkLst>
          </pc:spChg>
          <pc:spChg chg="mod">
            <ac:chgData name="Ute Gunsenheimer" userId="884dadfb-41df-454e-9be8-c36f1a1e76c2" providerId="ADAL" clId="{4FED15B2-D6C7-5B31-9097-F2773E6280EB}" dt="2026-01-25T15:56:26.769" v="1261"/>
            <ac:spMkLst>
              <pc:docMk/>
              <pc:sldMasterMk cId="3580754974" sldId="2147483679"/>
              <pc:sldLayoutMk cId="3362564358" sldId="2147483925"/>
              <ac:spMk id="9" creationId="{674B7DB3-B3E5-0FD2-089E-D9FBE9467714}"/>
            </ac:spMkLst>
          </pc:spChg>
          <pc:spChg chg="mod">
            <ac:chgData name="Ute Gunsenheimer" userId="884dadfb-41df-454e-9be8-c36f1a1e76c2" providerId="ADAL" clId="{4FED15B2-D6C7-5B31-9097-F2773E6280EB}" dt="2026-01-25T15:56:26.769" v="1261"/>
            <ac:spMkLst>
              <pc:docMk/>
              <pc:sldMasterMk cId="3580754974" sldId="2147483679"/>
              <pc:sldLayoutMk cId="3362564358" sldId="2147483925"/>
              <ac:spMk id="12" creationId="{566BBDF6-7171-730B-A0C1-3D354D1F277E}"/>
            </ac:spMkLst>
          </pc:spChg>
        </pc:sldLayoutChg>
        <pc:sldLayoutChg chg="modSp mod ord">
          <pc:chgData name="Ute Gunsenheimer" userId="884dadfb-41df-454e-9be8-c36f1a1e76c2" providerId="ADAL" clId="{4FED15B2-D6C7-5B31-9097-F2773E6280EB}" dt="2026-01-25T15:56:26.769" v="1261"/>
          <pc:sldLayoutMkLst>
            <pc:docMk/>
            <pc:sldMasterMk cId="3580754974" sldId="2147483679"/>
            <pc:sldLayoutMk cId="1892530511" sldId="2147483926"/>
          </pc:sldLayoutMkLst>
          <pc:spChg chg="mod">
            <ac:chgData name="Ute Gunsenheimer" userId="884dadfb-41df-454e-9be8-c36f1a1e76c2" providerId="ADAL" clId="{4FED15B2-D6C7-5B31-9097-F2773E6280EB}" dt="2026-01-25T15:56:26.769" v="1261"/>
            <ac:spMkLst>
              <pc:docMk/>
              <pc:sldMasterMk cId="3580754974" sldId="2147483679"/>
              <pc:sldLayoutMk cId="1892530511" sldId="2147483926"/>
              <ac:spMk id="2" creationId="{60B80E89-3DFC-FEDF-2D5A-74F3DB64093F}"/>
            </ac:spMkLst>
          </pc:spChg>
          <pc:spChg chg="mod">
            <ac:chgData name="Ute Gunsenheimer" userId="884dadfb-41df-454e-9be8-c36f1a1e76c2" providerId="ADAL" clId="{4FED15B2-D6C7-5B31-9097-F2773E6280EB}" dt="2026-01-25T15:56:26.769" v="1261"/>
            <ac:spMkLst>
              <pc:docMk/>
              <pc:sldMasterMk cId="3580754974" sldId="2147483679"/>
              <pc:sldLayoutMk cId="1892530511" sldId="2147483926"/>
              <ac:spMk id="3" creationId="{C46BE4D2-1F34-08DC-1FCF-6FD82EBB6334}"/>
            </ac:spMkLst>
          </pc:spChg>
          <pc:spChg chg="mod">
            <ac:chgData name="Ute Gunsenheimer" userId="884dadfb-41df-454e-9be8-c36f1a1e76c2" providerId="ADAL" clId="{4FED15B2-D6C7-5B31-9097-F2773E6280EB}" dt="2026-01-25T15:56:26.769" v="1261"/>
            <ac:spMkLst>
              <pc:docMk/>
              <pc:sldMasterMk cId="3580754974" sldId="2147483679"/>
              <pc:sldLayoutMk cId="1892530511" sldId="2147483926"/>
              <ac:spMk id="6" creationId="{7FC53E47-0E6A-DE16-0730-64C755DD75A0}"/>
            </ac:spMkLst>
          </pc:spChg>
          <pc:spChg chg="mod">
            <ac:chgData name="Ute Gunsenheimer" userId="884dadfb-41df-454e-9be8-c36f1a1e76c2" providerId="ADAL" clId="{4FED15B2-D6C7-5B31-9097-F2773E6280EB}" dt="2026-01-25T15:56:26.769" v="1261"/>
            <ac:spMkLst>
              <pc:docMk/>
              <pc:sldMasterMk cId="3580754974" sldId="2147483679"/>
              <pc:sldLayoutMk cId="1892530511" sldId="2147483926"/>
              <ac:spMk id="12" creationId="{566BBDF6-7171-730B-A0C1-3D354D1F277E}"/>
            </ac:spMkLst>
          </pc:spChg>
        </pc:sldLayoutChg>
        <pc:sldLayoutChg chg="modSp mod ord">
          <pc:chgData name="Ute Gunsenheimer" userId="884dadfb-41df-454e-9be8-c36f1a1e76c2" providerId="ADAL" clId="{4FED15B2-D6C7-5B31-9097-F2773E6280EB}" dt="2026-01-25T15:56:26.769" v="1261"/>
          <pc:sldLayoutMkLst>
            <pc:docMk/>
            <pc:sldMasterMk cId="3580754974" sldId="2147483679"/>
            <pc:sldLayoutMk cId="2378858692" sldId="2147483927"/>
          </pc:sldLayoutMkLst>
          <pc:spChg chg="mod">
            <ac:chgData name="Ute Gunsenheimer" userId="884dadfb-41df-454e-9be8-c36f1a1e76c2" providerId="ADAL" clId="{4FED15B2-D6C7-5B31-9097-F2773E6280EB}" dt="2026-01-25T15:56:26.769" v="1261"/>
            <ac:spMkLst>
              <pc:docMk/>
              <pc:sldMasterMk cId="3580754974" sldId="2147483679"/>
              <pc:sldLayoutMk cId="2378858692" sldId="2147483927"/>
              <ac:spMk id="2" creationId="{84E629F0-B24B-DF29-FA55-A4534D397726}"/>
            </ac:spMkLst>
          </pc:spChg>
          <pc:spChg chg="mod">
            <ac:chgData name="Ute Gunsenheimer" userId="884dadfb-41df-454e-9be8-c36f1a1e76c2" providerId="ADAL" clId="{4FED15B2-D6C7-5B31-9097-F2773E6280EB}" dt="2026-01-25T15:56:26.769" v="1261"/>
            <ac:spMkLst>
              <pc:docMk/>
              <pc:sldMasterMk cId="3580754974" sldId="2147483679"/>
              <pc:sldLayoutMk cId="2378858692" sldId="2147483927"/>
              <ac:spMk id="3" creationId="{A0A1AAEF-E0DD-FCD8-E2C6-D903DBA12BC4}"/>
            </ac:spMkLst>
          </pc:spChg>
        </pc:sldLayoutChg>
        <pc:sldLayoutChg chg="modSp mod ord">
          <pc:chgData name="Ute Gunsenheimer" userId="884dadfb-41df-454e-9be8-c36f1a1e76c2" providerId="ADAL" clId="{4FED15B2-D6C7-5B31-9097-F2773E6280EB}" dt="2026-01-25T15:56:26.769" v="1261"/>
          <pc:sldLayoutMkLst>
            <pc:docMk/>
            <pc:sldMasterMk cId="3580754974" sldId="2147483679"/>
            <pc:sldLayoutMk cId="1646225950" sldId="2147483928"/>
          </pc:sldLayoutMkLst>
          <pc:spChg chg="mod">
            <ac:chgData name="Ute Gunsenheimer" userId="884dadfb-41df-454e-9be8-c36f1a1e76c2" providerId="ADAL" clId="{4FED15B2-D6C7-5B31-9097-F2773E6280EB}" dt="2026-01-25T15:56:26.769" v="1261"/>
            <ac:spMkLst>
              <pc:docMk/>
              <pc:sldMasterMk cId="3580754974" sldId="2147483679"/>
              <pc:sldLayoutMk cId="1646225950" sldId="2147483928"/>
              <ac:spMk id="3" creationId="{A0A1AAEF-E0DD-FCD8-E2C6-D903DBA12BC4}"/>
            </ac:spMkLst>
          </pc:spChg>
          <pc:spChg chg="mod">
            <ac:chgData name="Ute Gunsenheimer" userId="884dadfb-41df-454e-9be8-c36f1a1e76c2" providerId="ADAL" clId="{4FED15B2-D6C7-5B31-9097-F2773E6280EB}" dt="2026-01-25T15:56:26.769" v="1261"/>
            <ac:spMkLst>
              <pc:docMk/>
              <pc:sldMasterMk cId="3580754974" sldId="2147483679"/>
              <pc:sldLayoutMk cId="1646225950" sldId="2147483928"/>
              <ac:spMk id="6" creationId="{4EEF53FE-8D73-F338-C7BC-3BD523CBF7D1}"/>
            </ac:spMkLst>
          </pc:spChg>
          <pc:spChg chg="mod">
            <ac:chgData name="Ute Gunsenheimer" userId="884dadfb-41df-454e-9be8-c36f1a1e76c2" providerId="ADAL" clId="{4FED15B2-D6C7-5B31-9097-F2773E6280EB}" dt="2026-01-25T15:56:26.769" v="1261"/>
            <ac:spMkLst>
              <pc:docMk/>
              <pc:sldMasterMk cId="3580754974" sldId="2147483679"/>
              <pc:sldLayoutMk cId="1646225950" sldId="2147483928"/>
              <ac:spMk id="7" creationId="{F957915A-F087-78A5-3BC0-0FE86D78E560}"/>
            </ac:spMkLst>
          </pc:spChg>
          <pc:spChg chg="mod">
            <ac:chgData name="Ute Gunsenheimer" userId="884dadfb-41df-454e-9be8-c36f1a1e76c2" providerId="ADAL" clId="{4FED15B2-D6C7-5B31-9097-F2773E6280EB}" dt="2026-01-25T15:56:26.769" v="1261"/>
            <ac:spMkLst>
              <pc:docMk/>
              <pc:sldMasterMk cId="3580754974" sldId="2147483679"/>
              <pc:sldLayoutMk cId="1646225950" sldId="2147483928"/>
              <ac:spMk id="8" creationId="{9452988D-DD8F-6942-0798-DC58681C28BB}"/>
            </ac:spMkLst>
          </pc:spChg>
        </pc:sldLayoutChg>
        <pc:sldLayoutChg chg="modSp mod ord">
          <pc:chgData name="Ute Gunsenheimer" userId="884dadfb-41df-454e-9be8-c36f1a1e76c2" providerId="ADAL" clId="{4FED15B2-D6C7-5B31-9097-F2773E6280EB}" dt="2026-01-25T15:56:26.769" v="1261"/>
          <pc:sldLayoutMkLst>
            <pc:docMk/>
            <pc:sldMasterMk cId="3580754974" sldId="2147483679"/>
            <pc:sldLayoutMk cId="3784213326" sldId="2147483929"/>
          </pc:sldLayoutMkLst>
          <pc:spChg chg="mod">
            <ac:chgData name="Ute Gunsenheimer" userId="884dadfb-41df-454e-9be8-c36f1a1e76c2" providerId="ADAL" clId="{4FED15B2-D6C7-5B31-9097-F2773E6280EB}" dt="2026-01-25T15:56:26.769" v="1261"/>
            <ac:spMkLst>
              <pc:docMk/>
              <pc:sldMasterMk cId="3580754974" sldId="2147483679"/>
              <pc:sldLayoutMk cId="3784213326" sldId="2147483929"/>
              <ac:spMk id="2" creationId="{E1CDA03E-2B8A-F194-817F-29C4D2BF19E2}"/>
            </ac:spMkLst>
          </pc:spChg>
          <pc:spChg chg="mod">
            <ac:chgData name="Ute Gunsenheimer" userId="884dadfb-41df-454e-9be8-c36f1a1e76c2" providerId="ADAL" clId="{4FED15B2-D6C7-5B31-9097-F2773E6280EB}" dt="2026-01-25T15:56:26.769" v="1261"/>
            <ac:spMkLst>
              <pc:docMk/>
              <pc:sldMasterMk cId="3580754974" sldId="2147483679"/>
              <pc:sldLayoutMk cId="3784213326" sldId="2147483929"/>
              <ac:spMk id="3" creationId="{A0A1AAEF-E0DD-FCD8-E2C6-D903DBA12BC4}"/>
            </ac:spMkLst>
          </pc:spChg>
          <pc:spChg chg="mod">
            <ac:chgData name="Ute Gunsenheimer" userId="884dadfb-41df-454e-9be8-c36f1a1e76c2" providerId="ADAL" clId="{4FED15B2-D6C7-5B31-9097-F2773E6280EB}" dt="2026-01-25T15:56:26.769" v="1261"/>
            <ac:spMkLst>
              <pc:docMk/>
              <pc:sldMasterMk cId="3580754974" sldId="2147483679"/>
              <pc:sldLayoutMk cId="3784213326" sldId="2147483929"/>
              <ac:spMk id="12" creationId="{72EB6A9A-0309-B84E-508E-B227E0731BD7}"/>
            </ac:spMkLst>
          </pc:spChg>
          <pc:spChg chg="mod">
            <ac:chgData name="Ute Gunsenheimer" userId="884dadfb-41df-454e-9be8-c36f1a1e76c2" providerId="ADAL" clId="{4FED15B2-D6C7-5B31-9097-F2773E6280EB}" dt="2026-01-25T15:56:26.769" v="1261"/>
            <ac:spMkLst>
              <pc:docMk/>
              <pc:sldMasterMk cId="3580754974" sldId="2147483679"/>
              <pc:sldLayoutMk cId="3784213326" sldId="2147483929"/>
              <ac:spMk id="13" creationId="{63CDDC73-2434-B276-FA2C-D1B633A27A4E}"/>
            </ac:spMkLst>
          </pc:spChg>
          <pc:spChg chg="mod">
            <ac:chgData name="Ute Gunsenheimer" userId="884dadfb-41df-454e-9be8-c36f1a1e76c2" providerId="ADAL" clId="{4FED15B2-D6C7-5B31-9097-F2773E6280EB}" dt="2026-01-25T15:56:26.769" v="1261"/>
            <ac:spMkLst>
              <pc:docMk/>
              <pc:sldMasterMk cId="3580754974" sldId="2147483679"/>
              <pc:sldLayoutMk cId="3784213326" sldId="2147483929"/>
              <ac:spMk id="14" creationId="{B6650B74-A9C0-63E3-4272-0EE83B5EE3E1}"/>
            </ac:spMkLst>
          </pc:spChg>
        </pc:sldLayoutChg>
        <pc:sldLayoutChg chg="modSp mod ord">
          <pc:chgData name="Ute Gunsenheimer" userId="884dadfb-41df-454e-9be8-c36f1a1e76c2" providerId="ADAL" clId="{4FED15B2-D6C7-5B31-9097-F2773E6280EB}" dt="2026-01-25T15:56:26.769" v="1261"/>
          <pc:sldLayoutMkLst>
            <pc:docMk/>
            <pc:sldMasterMk cId="3580754974" sldId="2147483679"/>
            <pc:sldLayoutMk cId="3538198717" sldId="2147483930"/>
          </pc:sldLayoutMkLst>
          <pc:spChg chg="mod">
            <ac:chgData name="Ute Gunsenheimer" userId="884dadfb-41df-454e-9be8-c36f1a1e76c2" providerId="ADAL" clId="{4FED15B2-D6C7-5B31-9097-F2773E6280EB}" dt="2026-01-25T15:56:26.769" v="1261"/>
            <ac:spMkLst>
              <pc:docMk/>
              <pc:sldMasterMk cId="3580754974" sldId="2147483679"/>
              <pc:sldLayoutMk cId="3538198717" sldId="2147483930"/>
              <ac:spMk id="2" creationId="{69864CCA-ABA8-8CE0-F93C-570DFB1CB0FC}"/>
            </ac:spMkLst>
          </pc:spChg>
          <pc:spChg chg="mod">
            <ac:chgData name="Ute Gunsenheimer" userId="884dadfb-41df-454e-9be8-c36f1a1e76c2" providerId="ADAL" clId="{4FED15B2-D6C7-5B31-9097-F2773E6280EB}" dt="2026-01-25T15:56:26.769" v="1261"/>
            <ac:spMkLst>
              <pc:docMk/>
              <pc:sldMasterMk cId="3580754974" sldId="2147483679"/>
              <pc:sldLayoutMk cId="3538198717" sldId="2147483930"/>
              <ac:spMk id="6" creationId="{7FC53E47-0E6A-DE16-0730-64C755DD75A0}"/>
            </ac:spMkLst>
          </pc:spChg>
          <pc:spChg chg="mod">
            <ac:chgData name="Ute Gunsenheimer" userId="884dadfb-41df-454e-9be8-c36f1a1e76c2" providerId="ADAL" clId="{4FED15B2-D6C7-5B31-9097-F2773E6280EB}" dt="2026-01-25T15:56:26.769" v="1261"/>
            <ac:spMkLst>
              <pc:docMk/>
              <pc:sldMasterMk cId="3580754974" sldId="2147483679"/>
              <pc:sldLayoutMk cId="3538198717" sldId="2147483930"/>
              <ac:spMk id="9" creationId="{674B7DB3-B3E5-0FD2-089E-D9FBE9467714}"/>
            </ac:spMkLst>
          </pc:spChg>
          <pc:spChg chg="mod">
            <ac:chgData name="Ute Gunsenheimer" userId="884dadfb-41df-454e-9be8-c36f1a1e76c2" providerId="ADAL" clId="{4FED15B2-D6C7-5B31-9097-F2773E6280EB}" dt="2026-01-25T15:56:26.769" v="1261"/>
            <ac:spMkLst>
              <pc:docMk/>
              <pc:sldMasterMk cId="3580754974" sldId="2147483679"/>
              <pc:sldLayoutMk cId="3538198717" sldId="2147483930"/>
              <ac:spMk id="16" creationId="{FAD285AC-4CA3-AE2B-DFBA-B38823142166}"/>
            </ac:spMkLst>
          </pc:spChg>
        </pc:sldLayoutChg>
        <pc:sldLayoutChg chg="modSp mod ord">
          <pc:chgData name="Ute Gunsenheimer" userId="884dadfb-41df-454e-9be8-c36f1a1e76c2" providerId="ADAL" clId="{4FED15B2-D6C7-5B31-9097-F2773E6280EB}" dt="2026-01-25T15:56:26.769" v="1261"/>
          <pc:sldLayoutMkLst>
            <pc:docMk/>
            <pc:sldMasterMk cId="3580754974" sldId="2147483679"/>
            <pc:sldLayoutMk cId="2406621800" sldId="2147483931"/>
          </pc:sldLayoutMkLst>
          <pc:spChg chg="mod">
            <ac:chgData name="Ute Gunsenheimer" userId="884dadfb-41df-454e-9be8-c36f1a1e76c2" providerId="ADAL" clId="{4FED15B2-D6C7-5B31-9097-F2773E6280EB}" dt="2026-01-25T15:56:26.769" v="1261"/>
            <ac:spMkLst>
              <pc:docMk/>
              <pc:sldMasterMk cId="3580754974" sldId="2147483679"/>
              <pc:sldLayoutMk cId="2406621800" sldId="2147483931"/>
              <ac:spMk id="3" creationId="{6814CE2F-D955-C445-A33E-F5089F2D06BD}"/>
            </ac:spMkLst>
          </pc:spChg>
          <pc:spChg chg="mod">
            <ac:chgData name="Ute Gunsenheimer" userId="884dadfb-41df-454e-9be8-c36f1a1e76c2" providerId="ADAL" clId="{4FED15B2-D6C7-5B31-9097-F2773E6280EB}" dt="2026-01-25T15:56:26.769" v="1261"/>
            <ac:spMkLst>
              <pc:docMk/>
              <pc:sldMasterMk cId="3580754974" sldId="2147483679"/>
              <pc:sldLayoutMk cId="2406621800" sldId="2147483931"/>
              <ac:spMk id="13" creationId="{124A14D2-62F9-154F-AF9D-F68D6855F04D}"/>
            </ac:spMkLst>
          </pc:spChg>
        </pc:sldLayoutChg>
        <pc:sldLayoutChg chg="modSp mod ord">
          <pc:chgData name="Ute Gunsenheimer" userId="884dadfb-41df-454e-9be8-c36f1a1e76c2" providerId="ADAL" clId="{4FED15B2-D6C7-5B31-9097-F2773E6280EB}" dt="2026-01-25T15:56:26.769" v="1261"/>
          <pc:sldLayoutMkLst>
            <pc:docMk/>
            <pc:sldMasterMk cId="3580754974" sldId="2147483679"/>
            <pc:sldLayoutMk cId="3530567437" sldId="2147483932"/>
          </pc:sldLayoutMkLst>
          <pc:spChg chg="mod">
            <ac:chgData name="Ute Gunsenheimer" userId="884dadfb-41df-454e-9be8-c36f1a1e76c2" providerId="ADAL" clId="{4FED15B2-D6C7-5B31-9097-F2773E6280EB}" dt="2026-01-25T15:56:26.769" v="1261"/>
            <ac:spMkLst>
              <pc:docMk/>
              <pc:sldMasterMk cId="3580754974" sldId="2147483679"/>
              <pc:sldLayoutMk cId="3530567437" sldId="2147483932"/>
              <ac:spMk id="2" creationId="{8798893C-4CC2-2B2F-4FC8-5E0C5AE0DA9D}"/>
            </ac:spMkLst>
          </pc:spChg>
          <pc:spChg chg="mod">
            <ac:chgData name="Ute Gunsenheimer" userId="884dadfb-41df-454e-9be8-c36f1a1e76c2" providerId="ADAL" clId="{4FED15B2-D6C7-5B31-9097-F2773E6280EB}" dt="2026-01-25T15:56:26.769" v="1261"/>
            <ac:spMkLst>
              <pc:docMk/>
              <pc:sldMasterMk cId="3580754974" sldId="2147483679"/>
              <pc:sldLayoutMk cId="3530567437" sldId="2147483932"/>
              <ac:spMk id="3" creationId="{25C9F0B7-F98C-CB91-2115-2967E7B1517C}"/>
            </ac:spMkLst>
          </pc:spChg>
          <pc:spChg chg="mod">
            <ac:chgData name="Ute Gunsenheimer" userId="884dadfb-41df-454e-9be8-c36f1a1e76c2" providerId="ADAL" clId="{4FED15B2-D6C7-5B31-9097-F2773E6280EB}" dt="2026-01-25T15:56:26.769" v="1261"/>
            <ac:spMkLst>
              <pc:docMk/>
              <pc:sldMasterMk cId="3580754974" sldId="2147483679"/>
              <pc:sldLayoutMk cId="3530567437" sldId="2147483932"/>
              <ac:spMk id="4" creationId="{1EDDDBB2-E3A5-184D-9122-109D1DA68713}"/>
            </ac:spMkLst>
          </pc:spChg>
          <pc:spChg chg="mod">
            <ac:chgData name="Ute Gunsenheimer" userId="884dadfb-41df-454e-9be8-c36f1a1e76c2" providerId="ADAL" clId="{4FED15B2-D6C7-5B31-9097-F2773E6280EB}" dt="2026-01-25T15:56:26.769" v="1261"/>
            <ac:spMkLst>
              <pc:docMk/>
              <pc:sldMasterMk cId="3580754974" sldId="2147483679"/>
              <pc:sldLayoutMk cId="3530567437" sldId="2147483932"/>
              <ac:spMk id="5" creationId="{8877E5B5-9B3B-1F13-E51F-88E6C87DC406}"/>
            </ac:spMkLst>
          </pc:spChg>
          <pc:spChg chg="mod">
            <ac:chgData name="Ute Gunsenheimer" userId="884dadfb-41df-454e-9be8-c36f1a1e76c2" providerId="ADAL" clId="{4FED15B2-D6C7-5B31-9097-F2773E6280EB}" dt="2026-01-25T15:56:26.769" v="1261"/>
            <ac:spMkLst>
              <pc:docMk/>
              <pc:sldMasterMk cId="3580754974" sldId="2147483679"/>
              <pc:sldLayoutMk cId="3530567437" sldId="2147483932"/>
              <ac:spMk id="6" creationId="{A8432B03-1FFF-FE82-834F-9C4FBE4D6A23}"/>
            </ac:spMkLst>
          </pc:spChg>
        </pc:sldLayoutChg>
        <pc:sldLayoutChg chg="modSp mod ord">
          <pc:chgData name="Ute Gunsenheimer" userId="884dadfb-41df-454e-9be8-c36f1a1e76c2" providerId="ADAL" clId="{4FED15B2-D6C7-5B31-9097-F2773E6280EB}" dt="2026-01-25T15:56:26.769" v="1261"/>
          <pc:sldLayoutMkLst>
            <pc:docMk/>
            <pc:sldMasterMk cId="3580754974" sldId="2147483679"/>
            <pc:sldLayoutMk cId="1589300707" sldId="2147483933"/>
          </pc:sldLayoutMkLst>
          <pc:spChg chg="mod">
            <ac:chgData name="Ute Gunsenheimer" userId="884dadfb-41df-454e-9be8-c36f1a1e76c2" providerId="ADAL" clId="{4FED15B2-D6C7-5B31-9097-F2773E6280EB}" dt="2026-01-25T15:56:26.769" v="1261"/>
            <ac:spMkLst>
              <pc:docMk/>
              <pc:sldMasterMk cId="3580754974" sldId="2147483679"/>
              <pc:sldLayoutMk cId="1589300707" sldId="2147483933"/>
              <ac:spMk id="18" creationId="{00000000-0000-0000-0000-000000000000}"/>
            </ac:spMkLst>
          </pc:spChg>
          <pc:spChg chg="mod">
            <ac:chgData name="Ute Gunsenheimer" userId="884dadfb-41df-454e-9be8-c36f1a1e76c2" providerId="ADAL" clId="{4FED15B2-D6C7-5B31-9097-F2773E6280EB}" dt="2026-01-25T15:56:26.769" v="1261"/>
            <ac:spMkLst>
              <pc:docMk/>
              <pc:sldMasterMk cId="3580754974" sldId="2147483679"/>
              <pc:sldLayoutMk cId="1589300707" sldId="2147483933"/>
              <ac:spMk id="19" creationId="{00000000-0000-0000-0000-000000000000}"/>
            </ac:spMkLst>
          </pc:spChg>
          <pc:spChg chg="mod">
            <ac:chgData name="Ute Gunsenheimer" userId="884dadfb-41df-454e-9be8-c36f1a1e76c2" providerId="ADAL" clId="{4FED15B2-D6C7-5B31-9097-F2773E6280EB}" dt="2026-01-25T15:56:26.769" v="1261"/>
            <ac:spMkLst>
              <pc:docMk/>
              <pc:sldMasterMk cId="3580754974" sldId="2147483679"/>
              <pc:sldLayoutMk cId="1589300707" sldId="2147483933"/>
              <ac:spMk id="20" creationId="{00000000-0000-0000-0000-000000000000}"/>
            </ac:spMkLst>
          </pc:spChg>
        </pc:sldLayoutChg>
        <pc:sldLayoutChg chg="modSp mod ord">
          <pc:chgData name="Ute Gunsenheimer" userId="884dadfb-41df-454e-9be8-c36f1a1e76c2" providerId="ADAL" clId="{4FED15B2-D6C7-5B31-9097-F2773E6280EB}" dt="2026-01-25T15:56:26.769" v="1261"/>
          <pc:sldLayoutMkLst>
            <pc:docMk/>
            <pc:sldMasterMk cId="3580754974" sldId="2147483679"/>
            <pc:sldLayoutMk cId="2226241409" sldId="2147483934"/>
          </pc:sldLayoutMkLst>
          <pc:spChg chg="mod">
            <ac:chgData name="Ute Gunsenheimer" userId="884dadfb-41df-454e-9be8-c36f1a1e76c2" providerId="ADAL" clId="{4FED15B2-D6C7-5B31-9097-F2773E6280EB}" dt="2026-01-25T15:56:26.769" v="1261"/>
            <ac:spMkLst>
              <pc:docMk/>
              <pc:sldMasterMk cId="3580754974" sldId="2147483679"/>
              <pc:sldLayoutMk cId="2226241409" sldId="2147483934"/>
              <ac:spMk id="2" creationId="{00000000-0000-0000-0000-000000000000}"/>
            </ac:spMkLst>
          </pc:spChg>
          <pc:spChg chg="mod">
            <ac:chgData name="Ute Gunsenheimer" userId="884dadfb-41df-454e-9be8-c36f1a1e76c2" providerId="ADAL" clId="{4FED15B2-D6C7-5B31-9097-F2773E6280EB}" dt="2026-01-25T15:56:26.769" v="1261"/>
            <ac:spMkLst>
              <pc:docMk/>
              <pc:sldMasterMk cId="3580754974" sldId="2147483679"/>
              <pc:sldLayoutMk cId="2226241409" sldId="2147483934"/>
              <ac:spMk id="8" creationId="{00000000-0000-0000-0000-000000000000}"/>
            </ac:spMkLst>
          </pc:spChg>
          <pc:spChg chg="mod">
            <ac:chgData name="Ute Gunsenheimer" userId="884dadfb-41df-454e-9be8-c36f1a1e76c2" providerId="ADAL" clId="{4FED15B2-D6C7-5B31-9097-F2773E6280EB}" dt="2026-01-25T15:56:26.769" v="1261"/>
            <ac:spMkLst>
              <pc:docMk/>
              <pc:sldMasterMk cId="3580754974" sldId="2147483679"/>
              <pc:sldLayoutMk cId="2226241409" sldId="2147483934"/>
              <ac:spMk id="10" creationId="{00000000-0000-0000-0000-000000000000}"/>
            </ac:spMkLst>
          </pc:spChg>
        </pc:sldLayoutChg>
        <pc:sldLayoutChg chg="mod ord">
          <pc:chgData name="Ute Gunsenheimer" userId="884dadfb-41df-454e-9be8-c36f1a1e76c2" providerId="ADAL" clId="{4FED15B2-D6C7-5B31-9097-F2773E6280EB}" dt="2026-01-25T15:56:26.769" v="1261"/>
          <pc:sldLayoutMkLst>
            <pc:docMk/>
            <pc:sldMasterMk cId="3580754974" sldId="2147483679"/>
            <pc:sldLayoutMk cId="3180835241" sldId="2147483935"/>
          </pc:sldLayoutMkLst>
        </pc:sldLayoutChg>
        <pc:sldLayoutChg chg="modSp mod ord">
          <pc:chgData name="Ute Gunsenheimer" userId="884dadfb-41df-454e-9be8-c36f1a1e76c2" providerId="ADAL" clId="{4FED15B2-D6C7-5B31-9097-F2773E6280EB}" dt="2026-01-25T15:56:26.769" v="1261"/>
          <pc:sldLayoutMkLst>
            <pc:docMk/>
            <pc:sldMasterMk cId="3580754974" sldId="2147483679"/>
            <pc:sldLayoutMk cId="3784831320" sldId="2147483936"/>
          </pc:sldLayoutMkLst>
          <pc:spChg chg="mod">
            <ac:chgData name="Ute Gunsenheimer" userId="884dadfb-41df-454e-9be8-c36f1a1e76c2" providerId="ADAL" clId="{4FED15B2-D6C7-5B31-9097-F2773E6280EB}" dt="2026-01-25T15:56:26.769" v="1261"/>
            <ac:spMkLst>
              <pc:docMk/>
              <pc:sldMasterMk cId="3580754974" sldId="2147483679"/>
              <pc:sldLayoutMk cId="3784831320" sldId="2147483936"/>
              <ac:spMk id="713" creationId="{00000000-0000-0000-0000-000000000000}"/>
            </ac:spMkLst>
          </pc:spChg>
          <pc:spChg chg="mod">
            <ac:chgData name="Ute Gunsenheimer" userId="884dadfb-41df-454e-9be8-c36f1a1e76c2" providerId="ADAL" clId="{4FED15B2-D6C7-5B31-9097-F2773E6280EB}" dt="2026-01-25T15:56:26.769" v="1261"/>
            <ac:spMkLst>
              <pc:docMk/>
              <pc:sldMasterMk cId="3580754974" sldId="2147483679"/>
              <pc:sldLayoutMk cId="3784831320" sldId="2147483936"/>
              <ac:spMk id="715" creationId="{00000000-0000-0000-0000-000000000000}"/>
            </ac:spMkLst>
          </pc:spChg>
          <pc:spChg chg="mod">
            <ac:chgData name="Ute Gunsenheimer" userId="884dadfb-41df-454e-9be8-c36f1a1e76c2" providerId="ADAL" clId="{4FED15B2-D6C7-5B31-9097-F2773E6280EB}" dt="2026-01-25T15:56:26.769" v="1261"/>
            <ac:spMkLst>
              <pc:docMk/>
              <pc:sldMasterMk cId="3580754974" sldId="2147483679"/>
              <pc:sldLayoutMk cId="3784831320" sldId="2147483936"/>
              <ac:spMk id="716" creationId="{00000000-0000-0000-0000-000000000000}"/>
            </ac:spMkLst>
          </pc:spChg>
          <pc:spChg chg="mod">
            <ac:chgData name="Ute Gunsenheimer" userId="884dadfb-41df-454e-9be8-c36f1a1e76c2" providerId="ADAL" clId="{4FED15B2-D6C7-5B31-9097-F2773E6280EB}" dt="2026-01-25T15:56:26.769" v="1261"/>
            <ac:spMkLst>
              <pc:docMk/>
              <pc:sldMasterMk cId="3580754974" sldId="2147483679"/>
              <pc:sldLayoutMk cId="3784831320" sldId="2147483936"/>
              <ac:spMk id="717" creationId="{00000000-0000-0000-0000-000000000000}"/>
            </ac:spMkLst>
          </pc:spChg>
        </pc:sldLayoutChg>
        <pc:sldLayoutChg chg="modSp mod ord">
          <pc:chgData name="Ute Gunsenheimer" userId="884dadfb-41df-454e-9be8-c36f1a1e76c2" providerId="ADAL" clId="{4FED15B2-D6C7-5B31-9097-F2773E6280EB}" dt="2026-01-25T15:56:26.769" v="1261"/>
          <pc:sldLayoutMkLst>
            <pc:docMk/>
            <pc:sldMasterMk cId="3580754974" sldId="2147483679"/>
            <pc:sldLayoutMk cId="1558791255" sldId="2147483937"/>
          </pc:sldLayoutMkLst>
          <pc:spChg chg="mod">
            <ac:chgData name="Ute Gunsenheimer" userId="884dadfb-41df-454e-9be8-c36f1a1e76c2" providerId="ADAL" clId="{4FED15B2-D6C7-5B31-9097-F2773E6280EB}" dt="2026-01-25T15:56:26.769" v="1261"/>
            <ac:spMkLst>
              <pc:docMk/>
              <pc:sldMasterMk cId="3580754974" sldId="2147483679"/>
              <pc:sldLayoutMk cId="1558791255" sldId="2147483937"/>
              <ac:spMk id="108" creationId="{00000000-0000-0000-0000-000000000000}"/>
            </ac:spMkLst>
          </pc:spChg>
          <pc:spChg chg="mod">
            <ac:chgData name="Ute Gunsenheimer" userId="884dadfb-41df-454e-9be8-c36f1a1e76c2" providerId="ADAL" clId="{4FED15B2-D6C7-5B31-9097-F2773E6280EB}" dt="2026-01-25T15:56:26.769" v="1261"/>
            <ac:spMkLst>
              <pc:docMk/>
              <pc:sldMasterMk cId="3580754974" sldId="2147483679"/>
              <pc:sldLayoutMk cId="1558791255" sldId="2147483937"/>
              <ac:spMk id="109" creationId="{00000000-0000-0000-0000-000000000000}"/>
            </ac:spMkLst>
          </pc:spChg>
          <pc:spChg chg="mod">
            <ac:chgData name="Ute Gunsenheimer" userId="884dadfb-41df-454e-9be8-c36f1a1e76c2" providerId="ADAL" clId="{4FED15B2-D6C7-5B31-9097-F2773E6280EB}" dt="2026-01-25T15:56:26.769" v="1261"/>
            <ac:spMkLst>
              <pc:docMk/>
              <pc:sldMasterMk cId="3580754974" sldId="2147483679"/>
              <pc:sldLayoutMk cId="1558791255" sldId="2147483937"/>
              <ac:spMk id="110" creationId="{00000000-0000-0000-0000-000000000000}"/>
            </ac:spMkLst>
          </pc:spChg>
          <pc:spChg chg="mod">
            <ac:chgData name="Ute Gunsenheimer" userId="884dadfb-41df-454e-9be8-c36f1a1e76c2" providerId="ADAL" clId="{4FED15B2-D6C7-5B31-9097-F2773E6280EB}" dt="2026-01-25T15:56:26.769" v="1261"/>
            <ac:spMkLst>
              <pc:docMk/>
              <pc:sldMasterMk cId="3580754974" sldId="2147483679"/>
              <pc:sldLayoutMk cId="1558791255" sldId="2147483937"/>
              <ac:spMk id="111" creationId="{00000000-0000-0000-0000-000000000000}"/>
            </ac:spMkLst>
          </pc:spChg>
        </pc:sldLayoutChg>
      </pc:sldMasterChg>
      <pc:sldMasterChg chg="del">
        <pc:chgData name="Ute Gunsenheimer" userId="884dadfb-41df-454e-9be8-c36f1a1e76c2" providerId="ADAL" clId="{4FED15B2-D6C7-5B31-9097-F2773E6280EB}" dt="2026-02-01T12:39:10.275" v="1450" actId="2696"/>
        <pc:sldMasterMkLst>
          <pc:docMk/>
          <pc:sldMasterMk cId="1020243229" sldId="2147483747"/>
        </pc:sldMasterMkLst>
      </pc:sldMasterChg>
      <pc:sldMasterChg chg="del">
        <pc:chgData name="Ute Gunsenheimer" userId="884dadfb-41df-454e-9be8-c36f1a1e76c2" providerId="ADAL" clId="{4FED15B2-D6C7-5B31-9097-F2773E6280EB}" dt="2026-02-01T12:39:00.214" v="1434" actId="2696"/>
        <pc:sldMasterMkLst>
          <pc:docMk/>
          <pc:sldMasterMk cId="4274352511" sldId="2147483855"/>
        </pc:sldMasterMkLst>
      </pc:sldMasterChg>
      <pc:sldMasterChg chg="del">
        <pc:chgData name="Ute Gunsenheimer" userId="884dadfb-41df-454e-9be8-c36f1a1e76c2" providerId="ADAL" clId="{4FED15B2-D6C7-5B31-9097-F2773E6280EB}" dt="2026-02-01T12:39:35.604" v="1461" actId="2696"/>
        <pc:sldMasterMkLst>
          <pc:docMk/>
          <pc:sldMasterMk cId="3801164067" sldId="2147483938"/>
        </pc:sldMasterMkLst>
      </pc:sldMasterChg>
      <pc:sldMasterChg chg="del">
        <pc:chgData name="Ute Gunsenheimer" userId="884dadfb-41df-454e-9be8-c36f1a1e76c2" providerId="ADAL" clId="{4FED15B2-D6C7-5B31-9097-F2773E6280EB}" dt="2026-02-01T12:39:35.927" v="1491" actId="2696"/>
        <pc:sldMasterMkLst>
          <pc:docMk/>
          <pc:sldMasterMk cId="1846934237" sldId="2147483978"/>
        </pc:sldMasterMkLst>
      </pc:sldMasterChg>
      <pc:sldMasterChg chg="del">
        <pc:chgData name="Ute Gunsenheimer" userId="884dadfb-41df-454e-9be8-c36f1a1e76c2" providerId="ADAL" clId="{4FED15B2-D6C7-5B31-9097-F2773E6280EB}" dt="2026-02-01T12:39:35.891" v="1488" actId="2696"/>
        <pc:sldMasterMkLst>
          <pc:docMk/>
          <pc:sldMasterMk cId="345818350" sldId="2147483990"/>
        </pc:sldMasterMkLst>
      </pc:sldMasterChg>
      <pc:sldMasterChg chg="del">
        <pc:chgData name="Ute Gunsenheimer" userId="884dadfb-41df-454e-9be8-c36f1a1e76c2" providerId="ADAL" clId="{4FED15B2-D6C7-5B31-9097-F2773E6280EB}" dt="2026-02-01T12:39:36.053" v="1498" actId="2696"/>
        <pc:sldMasterMkLst>
          <pc:docMk/>
          <pc:sldMasterMk cId="2677810306" sldId="2147483996"/>
        </pc:sldMasterMkLst>
      </pc:sldMasterChg>
      <pc:sldMasterChg chg="del">
        <pc:chgData name="Ute Gunsenheimer" userId="884dadfb-41df-454e-9be8-c36f1a1e76c2" providerId="ADAL" clId="{4FED15B2-D6C7-5B31-9097-F2773E6280EB}" dt="2026-02-01T12:39:36.127" v="1504" actId="2696"/>
        <pc:sldMasterMkLst>
          <pc:docMk/>
          <pc:sldMasterMk cId="1626447519" sldId="2147483999"/>
        </pc:sldMasterMkLst>
      </pc:sldMasterChg>
    </pc:docChg>
  </pc:docChgLst>
  <pc:docChgLst>
    <pc:chgData name="Lenka Unge" userId="6b3cea69-b8a4-496d-b4bf-fb0f7d374220" providerId="ADAL" clId="{4C199703-853D-59C6-829B-15E4A1280424}"/>
    <pc:docChg chg="undo custSel addSld delSld modSld sldOrd delMainMaster">
      <pc:chgData name="Lenka Unge" userId="6b3cea69-b8a4-496d-b4bf-fb0f7d374220" providerId="ADAL" clId="{4C199703-853D-59C6-829B-15E4A1280424}" dt="2026-01-21T12:49:00.114" v="1264" actId="2696"/>
      <pc:docMkLst>
        <pc:docMk/>
      </pc:docMkLst>
      <pc:sldChg chg="modSp mod">
        <pc:chgData name="Lenka Unge" userId="6b3cea69-b8a4-496d-b4bf-fb0f7d374220" providerId="ADAL" clId="{4C199703-853D-59C6-829B-15E4A1280424}" dt="2026-01-20T13:10:15.748" v="863" actId="207"/>
        <pc:sldMkLst>
          <pc:docMk/>
          <pc:sldMk cId="0" sldId="259"/>
        </pc:sldMkLst>
        <pc:spChg chg="mod">
          <ac:chgData name="Lenka Unge" userId="6b3cea69-b8a4-496d-b4bf-fb0f7d374220" providerId="ADAL" clId="{4C199703-853D-59C6-829B-15E4A1280424}" dt="2026-01-20T13:10:15.748" v="863" actId="207"/>
          <ac:spMkLst>
            <pc:docMk/>
            <pc:sldMk cId="0" sldId="259"/>
            <ac:spMk id="114" creationId="{00000000-0000-0000-0000-000000000000}"/>
          </ac:spMkLst>
        </pc:spChg>
      </pc:sldChg>
      <pc:sldChg chg="modSp mod">
        <pc:chgData name="Lenka Unge" userId="6b3cea69-b8a4-496d-b4bf-fb0f7d374220" providerId="ADAL" clId="{4C199703-853D-59C6-829B-15E4A1280424}" dt="2026-01-20T13:11:06.859" v="875" actId="14100"/>
        <pc:sldMkLst>
          <pc:docMk/>
          <pc:sldMk cId="0" sldId="262"/>
        </pc:sldMkLst>
        <pc:spChg chg="mod">
          <ac:chgData name="Lenka Unge" userId="6b3cea69-b8a4-496d-b4bf-fb0f7d374220" providerId="ADAL" clId="{4C199703-853D-59C6-829B-15E4A1280424}" dt="2026-01-20T13:11:06.859" v="875" actId="14100"/>
          <ac:spMkLst>
            <pc:docMk/>
            <pc:sldMk cId="0" sldId="262"/>
            <ac:spMk id="148" creationId="{00000000-0000-0000-0000-000000000000}"/>
          </ac:spMkLst>
        </pc:spChg>
      </pc:sldChg>
      <pc:sldChg chg="delSp modSp mod">
        <pc:chgData name="Lenka Unge" userId="6b3cea69-b8a4-496d-b4bf-fb0f7d374220" providerId="ADAL" clId="{4C199703-853D-59C6-829B-15E4A1280424}" dt="2026-01-20T13:43:06.332" v="1062" actId="732"/>
        <pc:sldMkLst>
          <pc:docMk/>
          <pc:sldMk cId="0" sldId="264"/>
        </pc:sldMkLst>
        <pc:spChg chg="mod">
          <ac:chgData name="Lenka Unge" userId="6b3cea69-b8a4-496d-b4bf-fb0f7d374220" providerId="ADAL" clId="{4C199703-853D-59C6-829B-15E4A1280424}" dt="2026-01-20T13:19:12.685" v="904" actId="14100"/>
          <ac:spMkLst>
            <pc:docMk/>
            <pc:sldMk cId="0" sldId="264"/>
            <ac:spMk id="170" creationId="{00000000-0000-0000-0000-000000000000}"/>
          </ac:spMkLst>
        </pc:spChg>
        <pc:spChg chg="mod">
          <ac:chgData name="Lenka Unge" userId="6b3cea69-b8a4-496d-b4bf-fb0f7d374220" providerId="ADAL" clId="{4C199703-853D-59C6-829B-15E4A1280424}" dt="2026-01-20T13:28:03.648" v="922" actId="20577"/>
          <ac:spMkLst>
            <pc:docMk/>
            <pc:sldMk cId="0" sldId="264"/>
            <ac:spMk id="171" creationId="{00000000-0000-0000-0000-000000000000}"/>
          </ac:spMkLst>
        </pc:spChg>
        <pc:spChg chg="mod">
          <ac:chgData name="Lenka Unge" userId="6b3cea69-b8a4-496d-b4bf-fb0f7d374220" providerId="ADAL" clId="{4C199703-853D-59C6-829B-15E4A1280424}" dt="2026-01-20T13:29:05.946" v="935" actId="20577"/>
          <ac:spMkLst>
            <pc:docMk/>
            <pc:sldMk cId="0" sldId="264"/>
            <ac:spMk id="172" creationId="{00000000-0000-0000-0000-000000000000}"/>
          </ac:spMkLst>
        </pc:spChg>
        <pc:picChg chg="mod">
          <ac:chgData name="Lenka Unge" userId="6b3cea69-b8a4-496d-b4bf-fb0f7d374220" providerId="ADAL" clId="{4C199703-853D-59C6-829B-15E4A1280424}" dt="2026-01-20T13:29:10.841" v="937" actId="14100"/>
          <ac:picMkLst>
            <pc:docMk/>
            <pc:sldMk cId="0" sldId="264"/>
            <ac:picMk id="3" creationId="{A45BD6B9-B479-A529-363B-482D28B27573}"/>
          </ac:picMkLst>
        </pc:picChg>
        <pc:picChg chg="mod modCrop">
          <ac:chgData name="Lenka Unge" userId="6b3cea69-b8a4-496d-b4bf-fb0f7d374220" providerId="ADAL" clId="{4C199703-853D-59C6-829B-15E4A1280424}" dt="2026-01-20T13:43:06.332" v="1062" actId="732"/>
          <ac:picMkLst>
            <pc:docMk/>
            <pc:sldMk cId="0" sldId="264"/>
            <ac:picMk id="164" creationId="{00000000-0000-0000-0000-000000000000}"/>
          </ac:picMkLst>
        </pc:picChg>
        <pc:picChg chg="mod modCrop">
          <ac:chgData name="Lenka Unge" userId="6b3cea69-b8a4-496d-b4bf-fb0f7d374220" providerId="ADAL" clId="{4C199703-853D-59C6-829B-15E4A1280424}" dt="2026-01-20T13:28:00.355" v="911" actId="1076"/>
          <ac:picMkLst>
            <pc:docMk/>
            <pc:sldMk cId="0" sldId="264"/>
            <ac:picMk id="167" creationId="{00000000-0000-0000-0000-000000000000}"/>
          </ac:picMkLst>
        </pc:picChg>
      </pc:sldChg>
      <pc:sldChg chg="modSp mod">
        <pc:chgData name="Lenka Unge" userId="6b3cea69-b8a4-496d-b4bf-fb0f7d374220" providerId="ADAL" clId="{4C199703-853D-59C6-829B-15E4A1280424}" dt="2026-01-20T13:12:31.961" v="876" actId="2711"/>
        <pc:sldMkLst>
          <pc:docMk/>
          <pc:sldMk cId="0" sldId="265"/>
        </pc:sldMkLst>
        <pc:spChg chg="mod">
          <ac:chgData name="Lenka Unge" userId="6b3cea69-b8a4-496d-b4bf-fb0f7d374220" providerId="ADAL" clId="{4C199703-853D-59C6-829B-15E4A1280424}" dt="2026-01-20T13:12:31.961" v="876" actId="2711"/>
          <ac:spMkLst>
            <pc:docMk/>
            <pc:sldMk cId="0" sldId="265"/>
            <ac:spMk id="197" creationId="{00000000-0000-0000-0000-000000000000}"/>
          </ac:spMkLst>
        </pc:spChg>
      </pc:sldChg>
      <pc:sldChg chg="addSp delSp modSp mod">
        <pc:chgData name="Lenka Unge" userId="6b3cea69-b8a4-496d-b4bf-fb0f7d374220" providerId="ADAL" clId="{4C199703-853D-59C6-829B-15E4A1280424}" dt="2026-01-20T13:00:30.352" v="779" actId="14100"/>
        <pc:sldMkLst>
          <pc:docMk/>
          <pc:sldMk cId="3213529731" sldId="1029"/>
        </pc:sldMkLst>
        <pc:spChg chg="mod">
          <ac:chgData name="Lenka Unge" userId="6b3cea69-b8a4-496d-b4bf-fb0f7d374220" providerId="ADAL" clId="{4C199703-853D-59C6-829B-15E4A1280424}" dt="2026-01-20T13:00:13.565" v="774" actId="2711"/>
          <ac:spMkLst>
            <pc:docMk/>
            <pc:sldMk cId="3213529731" sldId="1029"/>
            <ac:spMk id="5" creationId="{90BB89A9-8537-7EE5-83AD-43A57D475C4B}"/>
          </ac:spMkLst>
        </pc:spChg>
        <pc:picChg chg="add mod">
          <ac:chgData name="Lenka Unge" userId="6b3cea69-b8a4-496d-b4bf-fb0f7d374220" providerId="ADAL" clId="{4C199703-853D-59C6-829B-15E4A1280424}" dt="2026-01-20T12:59:41.468" v="762" actId="1076"/>
          <ac:picMkLst>
            <pc:docMk/>
            <pc:sldMk cId="3213529731" sldId="1029"/>
            <ac:picMk id="6" creationId="{F37A8536-FBAE-1ACF-ABDD-6556303D67BE}"/>
          </ac:picMkLst>
        </pc:picChg>
        <pc:picChg chg="add mod">
          <ac:chgData name="Lenka Unge" userId="6b3cea69-b8a4-496d-b4bf-fb0f7d374220" providerId="ADAL" clId="{4C199703-853D-59C6-829B-15E4A1280424}" dt="2026-01-20T13:00:30.352" v="779" actId="14100"/>
          <ac:picMkLst>
            <pc:docMk/>
            <pc:sldMk cId="3213529731" sldId="1029"/>
            <ac:picMk id="8" creationId="{CE20A480-EE47-5778-43ED-242271C1432A}"/>
          </ac:picMkLst>
        </pc:picChg>
        <pc:picChg chg="add mod">
          <ac:chgData name="Lenka Unge" userId="6b3cea69-b8a4-496d-b4bf-fb0f7d374220" providerId="ADAL" clId="{4C199703-853D-59C6-829B-15E4A1280424}" dt="2026-01-20T13:00:22.110" v="776" actId="1076"/>
          <ac:picMkLst>
            <pc:docMk/>
            <pc:sldMk cId="3213529731" sldId="1029"/>
            <ac:picMk id="12" creationId="{31A3651D-B22C-6F8C-A408-94A0F6F5AFBB}"/>
          </ac:picMkLst>
        </pc:picChg>
      </pc:sldChg>
      <pc:sldChg chg="delSp mod">
        <pc:chgData name="Lenka Unge" userId="6b3cea69-b8a4-496d-b4bf-fb0f7d374220" providerId="ADAL" clId="{4C199703-853D-59C6-829B-15E4A1280424}" dt="2026-01-20T13:30:23.060" v="949" actId="478"/>
        <pc:sldMkLst>
          <pc:docMk/>
          <pc:sldMk cId="3254664395" sldId="3700"/>
        </pc:sldMkLst>
      </pc:sldChg>
      <pc:sldChg chg="delSp modSp mod">
        <pc:chgData name="Lenka Unge" userId="6b3cea69-b8a4-496d-b4bf-fb0f7d374220" providerId="ADAL" clId="{4C199703-853D-59C6-829B-15E4A1280424}" dt="2026-01-21T12:23:20.759" v="1189" actId="27918"/>
        <pc:sldMkLst>
          <pc:docMk/>
          <pc:sldMk cId="3330708897" sldId="2145709492"/>
        </pc:sldMkLst>
        <pc:graphicFrameChg chg="mod">
          <ac:chgData name="Lenka Unge" userId="6b3cea69-b8a4-496d-b4bf-fb0f7d374220" providerId="ADAL" clId="{4C199703-853D-59C6-829B-15E4A1280424}" dt="2026-01-21T12:23:19.045" v="1188" actId="207"/>
          <ac:graphicFrameMkLst>
            <pc:docMk/>
            <pc:sldMk cId="3330708897" sldId="2145709492"/>
            <ac:graphicFrameMk id="3" creationId="{06F56218-F31E-3749-5EEF-2B157D2BE132}"/>
          </ac:graphicFrameMkLst>
        </pc:graphicFrameChg>
      </pc:sldChg>
      <pc:sldChg chg="delSp modSp mod">
        <pc:chgData name="Lenka Unge" userId="6b3cea69-b8a4-496d-b4bf-fb0f7d374220" providerId="ADAL" clId="{4C199703-853D-59C6-829B-15E4A1280424}" dt="2026-01-20T13:41:44.544" v="1049" actId="1035"/>
        <pc:sldMkLst>
          <pc:docMk/>
          <pc:sldMk cId="2835148035" sldId="2147375436"/>
        </pc:sldMkLst>
        <pc:spChg chg="mod">
          <ac:chgData name="Lenka Unge" userId="6b3cea69-b8a4-496d-b4bf-fb0f7d374220" providerId="ADAL" clId="{4C199703-853D-59C6-829B-15E4A1280424}" dt="2026-01-20T13:07:07.499" v="834" actId="14826"/>
          <ac:spMkLst>
            <pc:docMk/>
            <pc:sldMk cId="2835148035" sldId="2147375436"/>
            <ac:spMk id="7" creationId="{42480F10-2371-ABBB-AEAC-F1F60D127016}"/>
          </ac:spMkLst>
        </pc:spChg>
        <pc:spChg chg="mod">
          <ac:chgData name="Lenka Unge" userId="6b3cea69-b8a4-496d-b4bf-fb0f7d374220" providerId="ADAL" clId="{4C199703-853D-59C6-829B-15E4A1280424}" dt="2026-01-20T13:07:07.499" v="834" actId="14826"/>
          <ac:spMkLst>
            <pc:docMk/>
            <pc:sldMk cId="2835148035" sldId="2147375436"/>
            <ac:spMk id="8" creationId="{BA0321FC-7199-7714-421F-C316163A3AB1}"/>
          </ac:spMkLst>
        </pc:spChg>
        <pc:spChg chg="mod">
          <ac:chgData name="Lenka Unge" userId="6b3cea69-b8a4-496d-b4bf-fb0f7d374220" providerId="ADAL" clId="{4C199703-853D-59C6-829B-15E4A1280424}" dt="2026-01-20T13:07:07.499" v="834" actId="14826"/>
          <ac:spMkLst>
            <pc:docMk/>
            <pc:sldMk cId="2835148035" sldId="2147375436"/>
            <ac:spMk id="12" creationId="{6EBAD62D-DE8A-30AA-76BE-EE3A22761FBE}"/>
          </ac:spMkLst>
        </pc:spChg>
        <pc:spChg chg="mod">
          <ac:chgData name="Lenka Unge" userId="6b3cea69-b8a4-496d-b4bf-fb0f7d374220" providerId="ADAL" clId="{4C199703-853D-59C6-829B-15E4A1280424}" dt="2026-01-20T13:06:38.047" v="833" actId="14100"/>
          <ac:spMkLst>
            <pc:docMk/>
            <pc:sldMk cId="2835148035" sldId="2147375436"/>
            <ac:spMk id="13" creationId="{33AAA57A-FEDE-86D2-74B3-61C1CDF35CC1}"/>
          </ac:spMkLst>
        </pc:spChg>
        <pc:spChg chg="mod">
          <ac:chgData name="Lenka Unge" userId="6b3cea69-b8a4-496d-b4bf-fb0f7d374220" providerId="ADAL" clId="{4C199703-853D-59C6-829B-15E4A1280424}" dt="2026-01-20T13:07:07.499" v="834" actId="14826"/>
          <ac:spMkLst>
            <pc:docMk/>
            <pc:sldMk cId="2835148035" sldId="2147375436"/>
            <ac:spMk id="14" creationId="{B91CE488-6276-9B2B-87C4-00F64C26B17C}"/>
          </ac:spMkLst>
        </pc:spChg>
        <pc:spChg chg="mod">
          <ac:chgData name="Lenka Unge" userId="6b3cea69-b8a4-496d-b4bf-fb0f7d374220" providerId="ADAL" clId="{4C199703-853D-59C6-829B-15E4A1280424}" dt="2026-01-20T13:07:07.499" v="834" actId="14826"/>
          <ac:spMkLst>
            <pc:docMk/>
            <pc:sldMk cId="2835148035" sldId="2147375436"/>
            <ac:spMk id="15" creationId="{F0680B8B-DBB0-1B33-CB94-925585AC384D}"/>
          </ac:spMkLst>
        </pc:spChg>
        <pc:spChg chg="mod">
          <ac:chgData name="Lenka Unge" userId="6b3cea69-b8a4-496d-b4bf-fb0f7d374220" providerId="ADAL" clId="{4C199703-853D-59C6-829B-15E4A1280424}" dt="2026-01-20T13:07:07.499" v="834" actId="14826"/>
          <ac:spMkLst>
            <pc:docMk/>
            <pc:sldMk cId="2835148035" sldId="2147375436"/>
            <ac:spMk id="16" creationId="{C1F0908A-D21E-3579-3FD0-97DD9F6B814F}"/>
          </ac:spMkLst>
        </pc:spChg>
        <pc:spChg chg="mod">
          <ac:chgData name="Lenka Unge" userId="6b3cea69-b8a4-496d-b4bf-fb0f7d374220" providerId="ADAL" clId="{4C199703-853D-59C6-829B-15E4A1280424}" dt="2026-01-20T13:07:07.499" v="834" actId="14826"/>
          <ac:spMkLst>
            <pc:docMk/>
            <pc:sldMk cId="2835148035" sldId="2147375436"/>
            <ac:spMk id="17" creationId="{3AA8A1E6-08DF-3EAE-5395-F92571B30701}"/>
          </ac:spMkLst>
        </pc:spChg>
        <pc:spChg chg="mod">
          <ac:chgData name="Lenka Unge" userId="6b3cea69-b8a4-496d-b4bf-fb0f7d374220" providerId="ADAL" clId="{4C199703-853D-59C6-829B-15E4A1280424}" dt="2026-01-20T13:07:07.499" v="834" actId="14826"/>
          <ac:spMkLst>
            <pc:docMk/>
            <pc:sldMk cId="2835148035" sldId="2147375436"/>
            <ac:spMk id="18" creationId="{CF0372B2-3255-8579-9475-2306C2D102D6}"/>
          </ac:spMkLst>
        </pc:spChg>
        <pc:spChg chg="mod">
          <ac:chgData name="Lenka Unge" userId="6b3cea69-b8a4-496d-b4bf-fb0f7d374220" providerId="ADAL" clId="{4C199703-853D-59C6-829B-15E4A1280424}" dt="2026-01-20T13:41:44.544" v="1049" actId="1035"/>
          <ac:spMkLst>
            <pc:docMk/>
            <pc:sldMk cId="2835148035" sldId="2147375436"/>
            <ac:spMk id="21" creationId="{0F147896-A952-D509-1929-3C4373C3562F}"/>
          </ac:spMkLst>
        </pc:spChg>
        <pc:spChg chg="mod">
          <ac:chgData name="Lenka Unge" userId="6b3cea69-b8a4-496d-b4bf-fb0f7d374220" providerId="ADAL" clId="{4C199703-853D-59C6-829B-15E4A1280424}" dt="2026-01-20T13:07:07.499" v="834" actId="14826"/>
          <ac:spMkLst>
            <pc:docMk/>
            <pc:sldMk cId="2835148035" sldId="2147375436"/>
            <ac:spMk id="25" creationId="{CDC05FC8-06FE-876C-8B7B-2F36DD22959B}"/>
          </ac:spMkLst>
        </pc:spChg>
        <pc:picChg chg="mod modCrop">
          <ac:chgData name="Lenka Unge" userId="6b3cea69-b8a4-496d-b4bf-fb0f7d374220" providerId="ADAL" clId="{4C199703-853D-59C6-829B-15E4A1280424}" dt="2026-01-20T13:07:32.875" v="839" actId="14100"/>
          <ac:picMkLst>
            <pc:docMk/>
            <pc:sldMk cId="2835148035" sldId="2147375436"/>
            <ac:picMk id="11" creationId="{B4079E19-5050-CD31-110F-9F2027B38375}"/>
          </ac:picMkLst>
        </pc:picChg>
        <pc:picChg chg="mod">
          <ac:chgData name="Lenka Unge" userId="6b3cea69-b8a4-496d-b4bf-fb0f7d374220" providerId="ADAL" clId="{4C199703-853D-59C6-829B-15E4A1280424}" dt="2026-01-20T13:06:23.120" v="804" actId="1035"/>
          <ac:picMkLst>
            <pc:docMk/>
            <pc:sldMk cId="2835148035" sldId="2147375436"/>
            <ac:picMk id="33" creationId="{A95A5561-AC23-A539-A2D4-3CD02BCDAC4B}"/>
          </ac:picMkLst>
        </pc:picChg>
      </pc:sldChg>
      <pc:sldChg chg="addSp delSp modSp mod modAnim">
        <pc:chgData name="Lenka Unge" userId="6b3cea69-b8a4-496d-b4bf-fb0f7d374220" providerId="ADAL" clId="{4C199703-853D-59C6-829B-15E4A1280424}" dt="2026-01-20T13:39:18.980" v="1037"/>
        <pc:sldMkLst>
          <pc:docMk/>
          <pc:sldMk cId="779963690" sldId="2147375534"/>
        </pc:sldMkLst>
        <pc:spChg chg="mod">
          <ac:chgData name="Lenka Unge" userId="6b3cea69-b8a4-496d-b4bf-fb0f7d374220" providerId="ADAL" clId="{4C199703-853D-59C6-829B-15E4A1280424}" dt="2026-01-20T13:37:53.376" v="1006" actId="255"/>
          <ac:spMkLst>
            <pc:docMk/>
            <pc:sldMk cId="779963690" sldId="2147375534"/>
            <ac:spMk id="13" creationId="{06046477-37B4-82DE-DB90-C51DC848A8ED}"/>
          </ac:spMkLst>
        </pc:spChg>
        <pc:spChg chg="mod">
          <ac:chgData name="Lenka Unge" userId="6b3cea69-b8a4-496d-b4bf-fb0f7d374220" providerId="ADAL" clId="{4C199703-853D-59C6-829B-15E4A1280424}" dt="2026-01-20T13:38:13.650" v="1035" actId="20577"/>
          <ac:spMkLst>
            <pc:docMk/>
            <pc:sldMk cId="779963690" sldId="2147375534"/>
            <ac:spMk id="14" creationId="{053DBDF1-12EE-4CA1-4024-BB6B176E2B11}"/>
          </ac:spMkLst>
        </pc:spChg>
        <pc:spChg chg="mod">
          <ac:chgData name="Lenka Unge" userId="6b3cea69-b8a4-496d-b4bf-fb0f7d374220" providerId="ADAL" clId="{4C199703-853D-59C6-829B-15E4A1280424}" dt="2026-01-20T13:38:03.041" v="1019" actId="20577"/>
          <ac:spMkLst>
            <pc:docMk/>
            <pc:sldMk cId="779963690" sldId="2147375534"/>
            <ac:spMk id="15" creationId="{50F79624-C66D-D340-D9FC-B20B0AF1AC7D}"/>
          </ac:spMkLst>
        </pc:spChg>
        <pc:spChg chg="mod">
          <ac:chgData name="Lenka Unge" userId="6b3cea69-b8a4-496d-b4bf-fb0f7d374220" providerId="ADAL" clId="{4C199703-853D-59C6-829B-15E4A1280424}" dt="2026-01-20T13:36:39.866" v="980" actId="20577"/>
          <ac:spMkLst>
            <pc:docMk/>
            <pc:sldMk cId="779963690" sldId="2147375534"/>
            <ac:spMk id="16" creationId="{A2C1C3E8-477A-A445-5F47-DA19B615D829}"/>
          </ac:spMkLst>
        </pc:spChg>
        <pc:spChg chg="mod">
          <ac:chgData name="Lenka Unge" userId="6b3cea69-b8a4-496d-b4bf-fb0f7d374220" providerId="ADAL" clId="{4C199703-853D-59C6-829B-15E4A1280424}" dt="2026-01-20T13:36:22.901" v="963" actId="20577"/>
          <ac:spMkLst>
            <pc:docMk/>
            <pc:sldMk cId="779963690" sldId="2147375534"/>
            <ac:spMk id="31" creationId="{9F844A8D-E4E9-5C2A-6903-AD9701F3DC41}"/>
          </ac:spMkLst>
        </pc:spChg>
      </pc:sldChg>
      <pc:sldChg chg="delSp modSp mod">
        <pc:chgData name="Lenka Unge" userId="6b3cea69-b8a4-496d-b4bf-fb0f7d374220" providerId="ADAL" clId="{4C199703-853D-59C6-829B-15E4A1280424}" dt="2026-01-20T13:42:10.517" v="1050" actId="207"/>
        <pc:sldMkLst>
          <pc:docMk/>
          <pc:sldMk cId="989538510" sldId="2147375538"/>
        </pc:sldMkLst>
        <pc:spChg chg="mod">
          <ac:chgData name="Lenka Unge" userId="6b3cea69-b8a4-496d-b4bf-fb0f7d374220" providerId="ADAL" clId="{4C199703-853D-59C6-829B-15E4A1280424}" dt="2026-01-20T13:42:10.517" v="1050" actId="207"/>
          <ac:spMkLst>
            <pc:docMk/>
            <pc:sldMk cId="989538510" sldId="2147375538"/>
            <ac:spMk id="2" creationId="{3C25EB64-78CF-9084-776B-8473FC988F9C}"/>
          </ac:spMkLst>
        </pc:spChg>
        <pc:picChg chg="mod">
          <ac:chgData name="Lenka Unge" userId="6b3cea69-b8a4-496d-b4bf-fb0f7d374220" providerId="ADAL" clId="{4C199703-853D-59C6-829B-15E4A1280424}" dt="2026-01-20T13:08:42.977" v="844" actId="1076"/>
          <ac:picMkLst>
            <pc:docMk/>
            <pc:sldMk cId="989538510" sldId="2147375538"/>
            <ac:picMk id="6" creationId="{7541C273-5094-B35F-82A3-1AA2EA8C1954}"/>
          </ac:picMkLst>
        </pc:picChg>
        <pc:picChg chg="mod">
          <ac:chgData name="Lenka Unge" userId="6b3cea69-b8a4-496d-b4bf-fb0f7d374220" providerId="ADAL" clId="{4C199703-853D-59C6-829B-15E4A1280424}" dt="2026-01-20T13:08:42.977" v="844" actId="1076"/>
          <ac:picMkLst>
            <pc:docMk/>
            <pc:sldMk cId="989538510" sldId="2147375538"/>
            <ac:picMk id="7" creationId="{3D6D951F-5407-39C6-7C80-D967A1E08F66}"/>
          </ac:picMkLst>
        </pc:picChg>
      </pc:sldChg>
      <pc:sldChg chg="addSp modSp mod">
        <pc:chgData name="Lenka Unge" userId="6b3cea69-b8a4-496d-b4bf-fb0f7d374220" providerId="ADAL" clId="{4C199703-853D-59C6-829B-15E4A1280424}" dt="2026-01-20T16:18:28.249" v="1171" actId="2085"/>
        <pc:sldMkLst>
          <pc:docMk/>
          <pc:sldMk cId="3387327548" sldId="2147375545"/>
        </pc:sldMkLst>
        <pc:spChg chg="mod">
          <ac:chgData name="Lenka Unge" userId="6b3cea69-b8a4-496d-b4bf-fb0f7d374220" providerId="ADAL" clId="{4C199703-853D-59C6-829B-15E4A1280424}" dt="2026-01-20T16:17:16.269" v="1153" actId="14100"/>
          <ac:spMkLst>
            <pc:docMk/>
            <pc:sldMk cId="3387327548" sldId="2147375545"/>
            <ac:spMk id="2" creationId="{D1AFBD40-4091-2D00-3E2B-B83D91B02BB0}"/>
          </ac:spMkLst>
        </pc:spChg>
        <pc:spChg chg="mod">
          <ac:chgData name="Lenka Unge" userId="6b3cea69-b8a4-496d-b4bf-fb0f7d374220" providerId="ADAL" clId="{4C199703-853D-59C6-829B-15E4A1280424}" dt="2026-01-20T16:18:28.249" v="1171" actId="2085"/>
          <ac:spMkLst>
            <pc:docMk/>
            <pc:sldMk cId="3387327548" sldId="2147375545"/>
            <ac:spMk id="4" creationId="{86C1D3B6-89EF-6AC6-97A8-E2F7FC2FFA86}"/>
          </ac:spMkLst>
        </pc:spChg>
        <pc:spChg chg="mod">
          <ac:chgData name="Lenka Unge" userId="6b3cea69-b8a4-496d-b4bf-fb0f7d374220" providerId="ADAL" clId="{4C199703-853D-59C6-829B-15E4A1280424}" dt="2026-01-20T16:17:22.719" v="1154" actId="1076"/>
          <ac:spMkLst>
            <pc:docMk/>
            <pc:sldMk cId="3387327548" sldId="2147375545"/>
            <ac:spMk id="8" creationId="{F4CC4A1C-956F-15DC-C28C-ECB55688F78D}"/>
          </ac:spMkLst>
        </pc:spChg>
        <pc:spChg chg="mod">
          <ac:chgData name="Lenka Unge" userId="6b3cea69-b8a4-496d-b4bf-fb0f7d374220" providerId="ADAL" clId="{4C199703-853D-59C6-829B-15E4A1280424}" dt="2026-01-20T16:17:22.719" v="1154" actId="1076"/>
          <ac:spMkLst>
            <pc:docMk/>
            <pc:sldMk cId="3387327548" sldId="2147375545"/>
            <ac:spMk id="9" creationId="{A74499CA-EE80-CE74-907E-9A18FFA0DACC}"/>
          </ac:spMkLst>
        </pc:spChg>
        <pc:spChg chg="mod">
          <ac:chgData name="Lenka Unge" userId="6b3cea69-b8a4-496d-b4bf-fb0f7d374220" providerId="ADAL" clId="{4C199703-853D-59C6-829B-15E4A1280424}" dt="2026-01-20T16:12:34.500" v="1074" actId="1076"/>
          <ac:spMkLst>
            <pc:docMk/>
            <pc:sldMk cId="3387327548" sldId="2147375545"/>
            <ac:spMk id="11" creationId="{C71730A8-151E-F4F3-435E-E7B78E110C46}"/>
          </ac:spMkLst>
        </pc:spChg>
        <pc:spChg chg="add mod">
          <ac:chgData name="Lenka Unge" userId="6b3cea69-b8a4-496d-b4bf-fb0f7d374220" providerId="ADAL" clId="{4C199703-853D-59C6-829B-15E4A1280424}" dt="2026-01-20T16:17:50.751" v="1164" actId="20577"/>
          <ac:spMkLst>
            <pc:docMk/>
            <pc:sldMk cId="3387327548" sldId="2147375545"/>
            <ac:spMk id="12" creationId="{41666ADD-5408-E51B-9F9E-9848A863F378}"/>
          </ac:spMkLst>
        </pc:spChg>
        <pc:picChg chg="add mod">
          <ac:chgData name="Lenka Unge" userId="6b3cea69-b8a4-496d-b4bf-fb0f7d374220" providerId="ADAL" clId="{4C199703-853D-59C6-829B-15E4A1280424}" dt="2026-01-20T16:17:25.752" v="1155" actId="1076"/>
          <ac:picMkLst>
            <pc:docMk/>
            <pc:sldMk cId="3387327548" sldId="2147375545"/>
            <ac:picMk id="6" creationId="{BF911B62-41F1-BBC4-C616-DC247860F11B}"/>
          </ac:picMkLst>
        </pc:picChg>
        <pc:picChg chg="mod">
          <ac:chgData name="Lenka Unge" userId="6b3cea69-b8a4-496d-b4bf-fb0f7d374220" providerId="ADAL" clId="{4C199703-853D-59C6-829B-15E4A1280424}" dt="2026-01-20T16:17:22.719" v="1154" actId="1076"/>
          <ac:picMkLst>
            <pc:docMk/>
            <pc:sldMk cId="3387327548" sldId="2147375545"/>
            <ac:picMk id="7" creationId="{A146F4AF-CC18-6D92-CEED-297E70320B06}"/>
          </ac:picMkLst>
        </pc:picChg>
        <pc:picChg chg="mod">
          <ac:chgData name="Lenka Unge" userId="6b3cea69-b8a4-496d-b4bf-fb0f7d374220" providerId="ADAL" clId="{4C199703-853D-59C6-829B-15E4A1280424}" dt="2026-01-20T16:17:22.719" v="1154" actId="1076"/>
          <ac:picMkLst>
            <pc:docMk/>
            <pc:sldMk cId="3387327548" sldId="2147375545"/>
            <ac:picMk id="2050" creationId="{F95991C6-FD44-93AE-C4B7-A0F37A905928}"/>
          </ac:picMkLst>
        </pc:picChg>
      </pc:sldChg>
      <pc:sldChg chg="delSp modSp mod">
        <pc:chgData name="Lenka Unge" userId="6b3cea69-b8a4-496d-b4bf-fb0f7d374220" providerId="ADAL" clId="{4C199703-853D-59C6-829B-15E4A1280424}" dt="2026-01-20T13:09:26.234" v="856" actId="478"/>
        <pc:sldMkLst>
          <pc:docMk/>
          <pc:sldMk cId="3389116879" sldId="2147375546"/>
        </pc:sldMkLst>
        <pc:spChg chg="mod">
          <ac:chgData name="Lenka Unge" userId="6b3cea69-b8a4-496d-b4bf-fb0f7d374220" providerId="ADAL" clId="{4C199703-853D-59C6-829B-15E4A1280424}" dt="2026-01-20T13:09:22.270" v="855" actId="14100"/>
          <ac:spMkLst>
            <pc:docMk/>
            <pc:sldMk cId="3389116879" sldId="2147375546"/>
            <ac:spMk id="7" creationId="{0704F40A-AC3A-0462-563D-C5544D265354}"/>
          </ac:spMkLst>
        </pc:spChg>
      </pc:sldChg>
      <pc:sldChg chg="delSp modSp mod">
        <pc:chgData name="Lenka Unge" userId="6b3cea69-b8a4-496d-b4bf-fb0f7d374220" providerId="ADAL" clId="{4C199703-853D-59C6-829B-15E4A1280424}" dt="2026-01-21T12:25:22.046" v="1199" actId="1076"/>
        <pc:sldMkLst>
          <pc:docMk/>
          <pc:sldMk cId="2971184473" sldId="2147482605"/>
        </pc:sldMkLst>
        <pc:picChg chg="mod modCrop">
          <ac:chgData name="Lenka Unge" userId="6b3cea69-b8a4-496d-b4bf-fb0f7d374220" providerId="ADAL" clId="{4C199703-853D-59C6-829B-15E4A1280424}" dt="2026-01-21T12:25:22.046" v="1199" actId="1076"/>
          <ac:picMkLst>
            <pc:docMk/>
            <pc:sldMk cId="2971184473" sldId="2147482605"/>
            <ac:picMk id="4" creationId="{0A364331-9638-8F49-01DA-10E3340EE3EC}"/>
          </ac:picMkLst>
        </pc:picChg>
      </pc:sldChg>
      <pc:sldChg chg="delSp modSp mod">
        <pc:chgData name="Lenka Unge" userId="6b3cea69-b8a4-496d-b4bf-fb0f7d374220" providerId="ADAL" clId="{4C199703-853D-59C6-829B-15E4A1280424}" dt="2026-01-21T12:47:27.566" v="1263" actId="27918"/>
        <pc:sldMkLst>
          <pc:docMk/>
          <pc:sldMk cId="236806150" sldId="2147482712"/>
        </pc:sldMkLst>
        <pc:spChg chg="mod">
          <ac:chgData name="Lenka Unge" userId="6b3cea69-b8a4-496d-b4bf-fb0f7d374220" providerId="ADAL" clId="{4C199703-853D-59C6-829B-15E4A1280424}" dt="2026-01-21T12:35:01.773" v="1238" actId="20577"/>
          <ac:spMkLst>
            <pc:docMk/>
            <pc:sldMk cId="236806150" sldId="2147482712"/>
            <ac:spMk id="5" creationId="{0A4FCBA4-3DA7-0E7B-29AB-36F8CD265DD3}"/>
          </ac:spMkLst>
        </pc:spChg>
        <pc:spChg chg="mod">
          <ac:chgData name="Lenka Unge" userId="6b3cea69-b8a4-496d-b4bf-fb0f7d374220" providerId="ADAL" clId="{4C199703-853D-59C6-829B-15E4A1280424}" dt="2026-01-21T12:35:33.295" v="1243" actId="20577"/>
          <ac:spMkLst>
            <pc:docMk/>
            <pc:sldMk cId="236806150" sldId="2147482712"/>
            <ac:spMk id="10" creationId="{D40FBC21-D532-D9B4-F4C2-4C1B9594DF9D}"/>
          </ac:spMkLst>
        </pc:spChg>
      </pc:sldChg>
      <pc:sldChg chg="delSp mod">
        <pc:chgData name="Lenka Unge" userId="6b3cea69-b8a4-496d-b4bf-fb0f7d374220" providerId="ADAL" clId="{4C199703-853D-59C6-829B-15E4A1280424}" dt="2026-01-20T13:09:45.464" v="857" actId="478"/>
        <pc:sldMkLst>
          <pc:docMk/>
          <pc:sldMk cId="2178630824" sldId="2147483198"/>
        </pc:sldMkLst>
      </pc:sldChg>
      <pc:sldChg chg="modSp mod">
        <pc:chgData name="Lenka Unge" userId="6b3cea69-b8a4-496d-b4bf-fb0f7d374220" providerId="ADAL" clId="{4C199703-853D-59C6-829B-15E4A1280424}" dt="2026-01-20T13:09:56.625" v="862" actId="1038"/>
        <pc:sldMkLst>
          <pc:docMk/>
          <pc:sldMk cId="324089540" sldId="2147483237"/>
        </pc:sldMkLst>
        <pc:spChg chg="mod">
          <ac:chgData name="Lenka Unge" userId="6b3cea69-b8a4-496d-b4bf-fb0f7d374220" providerId="ADAL" clId="{4C199703-853D-59C6-829B-15E4A1280424}" dt="2026-01-20T13:09:56.625" v="862" actId="1038"/>
          <ac:spMkLst>
            <pc:docMk/>
            <pc:sldMk cId="324089540" sldId="2147483237"/>
            <ac:spMk id="3" creationId="{9FEA6FCE-1B6C-727A-9A10-0F4D12EF0488}"/>
          </ac:spMkLst>
        </pc:spChg>
      </pc:sldChg>
      <pc:sldChg chg="addSp delSp modSp new mod modAnim">
        <pc:chgData name="Lenka Unge" userId="6b3cea69-b8a4-496d-b4bf-fb0f7d374220" providerId="ADAL" clId="{4C199703-853D-59C6-829B-15E4A1280424}" dt="2026-01-20T12:55:34.767" v="755" actId="14100"/>
        <pc:sldMkLst>
          <pc:docMk/>
          <pc:sldMk cId="641519883" sldId="2147483390"/>
        </pc:sldMkLst>
        <pc:spChg chg="mod">
          <ac:chgData name="Lenka Unge" userId="6b3cea69-b8a4-496d-b4bf-fb0f7d374220" providerId="ADAL" clId="{4C199703-853D-59C6-829B-15E4A1280424}" dt="2026-01-20T12:44:10.965" v="196" actId="207"/>
          <ac:spMkLst>
            <pc:docMk/>
            <pc:sldMk cId="641519883" sldId="2147483390"/>
            <ac:spMk id="3" creationId="{7BD39606-6534-7D86-D5B3-5DC5ED739EC5}"/>
          </ac:spMkLst>
        </pc:spChg>
        <pc:spChg chg="add mod">
          <ac:chgData name="Lenka Unge" userId="6b3cea69-b8a4-496d-b4bf-fb0f7d374220" providerId="ADAL" clId="{4C199703-853D-59C6-829B-15E4A1280424}" dt="2026-01-20T12:39:37.205" v="147" actId="1076"/>
          <ac:spMkLst>
            <pc:docMk/>
            <pc:sldMk cId="641519883" sldId="2147483390"/>
            <ac:spMk id="25" creationId="{CE452CE5-8CE6-08A9-BB5D-68D335270BF1}"/>
          </ac:spMkLst>
        </pc:spChg>
        <pc:spChg chg="add mod">
          <ac:chgData name="Lenka Unge" userId="6b3cea69-b8a4-496d-b4bf-fb0f7d374220" providerId="ADAL" clId="{4C199703-853D-59C6-829B-15E4A1280424}" dt="2026-01-20T12:41:11.243" v="164" actId="20577"/>
          <ac:spMkLst>
            <pc:docMk/>
            <pc:sldMk cId="641519883" sldId="2147483390"/>
            <ac:spMk id="28" creationId="{86C0744D-DFD5-7BCC-0053-0ED426ED0EC9}"/>
          </ac:spMkLst>
        </pc:spChg>
        <pc:spChg chg="add mod">
          <ac:chgData name="Lenka Unge" userId="6b3cea69-b8a4-496d-b4bf-fb0f7d374220" providerId="ADAL" clId="{4C199703-853D-59C6-829B-15E4A1280424}" dt="2026-01-20T12:41:58.219" v="174" actId="20577"/>
          <ac:spMkLst>
            <pc:docMk/>
            <pc:sldMk cId="641519883" sldId="2147483390"/>
            <ac:spMk id="31" creationId="{C65B3AEA-CDCB-A683-5025-7B81114245B2}"/>
          </ac:spMkLst>
        </pc:spChg>
        <pc:spChg chg="add mod">
          <ac:chgData name="Lenka Unge" userId="6b3cea69-b8a4-496d-b4bf-fb0f7d374220" providerId="ADAL" clId="{4C199703-853D-59C6-829B-15E4A1280424}" dt="2026-01-20T12:42:48.429" v="180" actId="20577"/>
          <ac:spMkLst>
            <pc:docMk/>
            <pc:sldMk cId="641519883" sldId="2147483390"/>
            <ac:spMk id="32" creationId="{86E44AC6-B530-7961-E881-46FF5E4A4779}"/>
          </ac:spMkLst>
        </pc:spChg>
        <pc:spChg chg="add mod">
          <ac:chgData name="Lenka Unge" userId="6b3cea69-b8a4-496d-b4bf-fb0f7d374220" providerId="ADAL" clId="{4C199703-853D-59C6-829B-15E4A1280424}" dt="2026-01-20T12:43:43.134" v="190" actId="1037"/>
          <ac:spMkLst>
            <pc:docMk/>
            <pc:sldMk cId="641519883" sldId="2147483390"/>
            <ac:spMk id="33" creationId="{3FA0DFD8-30A5-0782-3FCB-58F89AEF916A}"/>
          </ac:spMkLst>
        </pc:spChg>
        <pc:spChg chg="add mod">
          <ac:chgData name="Lenka Unge" userId="6b3cea69-b8a4-496d-b4bf-fb0f7d374220" providerId="ADAL" clId="{4C199703-853D-59C6-829B-15E4A1280424}" dt="2026-01-20T12:44:15.930" v="197" actId="207"/>
          <ac:spMkLst>
            <pc:docMk/>
            <pc:sldMk cId="641519883" sldId="2147483390"/>
            <ac:spMk id="34" creationId="{DCB8D465-6D4E-94C1-06CA-CF110A5860DC}"/>
          </ac:spMkLst>
        </pc:spChg>
        <pc:spChg chg="add mod">
          <ac:chgData name="Lenka Unge" userId="6b3cea69-b8a4-496d-b4bf-fb0f7d374220" providerId="ADAL" clId="{4C199703-853D-59C6-829B-15E4A1280424}" dt="2026-01-20T12:44:48.818" v="212" actId="1035"/>
          <ac:spMkLst>
            <pc:docMk/>
            <pc:sldMk cId="641519883" sldId="2147483390"/>
            <ac:spMk id="35" creationId="{60D5FBE8-7CD8-5A2A-CCA1-C23C52273CE9}"/>
          </ac:spMkLst>
        </pc:spChg>
        <pc:spChg chg="add mod">
          <ac:chgData name="Lenka Unge" userId="6b3cea69-b8a4-496d-b4bf-fb0f7d374220" providerId="ADAL" clId="{4C199703-853D-59C6-829B-15E4A1280424}" dt="2026-01-20T12:45:18.287" v="226" actId="14100"/>
          <ac:spMkLst>
            <pc:docMk/>
            <pc:sldMk cId="641519883" sldId="2147483390"/>
            <ac:spMk id="36" creationId="{B6879FED-F888-4F4D-CFD9-0C9755BD5DC4}"/>
          </ac:spMkLst>
        </pc:spChg>
        <pc:spChg chg="add mod">
          <ac:chgData name="Lenka Unge" userId="6b3cea69-b8a4-496d-b4bf-fb0f7d374220" providerId="ADAL" clId="{4C199703-853D-59C6-829B-15E4A1280424}" dt="2026-01-20T12:45:41.778" v="233" actId="1035"/>
          <ac:spMkLst>
            <pc:docMk/>
            <pc:sldMk cId="641519883" sldId="2147483390"/>
            <ac:spMk id="37" creationId="{49DF3C97-6764-5164-F401-E58220735E66}"/>
          </ac:spMkLst>
        </pc:spChg>
        <pc:spChg chg="add mod">
          <ac:chgData name="Lenka Unge" userId="6b3cea69-b8a4-496d-b4bf-fb0f7d374220" providerId="ADAL" clId="{4C199703-853D-59C6-829B-15E4A1280424}" dt="2026-01-20T12:46:07.906" v="240" actId="14100"/>
          <ac:spMkLst>
            <pc:docMk/>
            <pc:sldMk cId="641519883" sldId="2147483390"/>
            <ac:spMk id="38" creationId="{BF50522A-AED4-647E-B394-3C0C4FCFDF0D}"/>
          </ac:spMkLst>
        </pc:spChg>
        <pc:spChg chg="add mod">
          <ac:chgData name="Lenka Unge" userId="6b3cea69-b8a4-496d-b4bf-fb0f7d374220" providerId="ADAL" clId="{4C199703-853D-59C6-829B-15E4A1280424}" dt="2026-01-20T12:46:36.454" v="251" actId="1037"/>
          <ac:spMkLst>
            <pc:docMk/>
            <pc:sldMk cId="641519883" sldId="2147483390"/>
            <ac:spMk id="39" creationId="{8D7932E5-E145-842F-007B-2EBB614C6E25}"/>
          </ac:spMkLst>
        </pc:spChg>
        <pc:spChg chg="add mod">
          <ac:chgData name="Lenka Unge" userId="6b3cea69-b8a4-496d-b4bf-fb0f7d374220" providerId="ADAL" clId="{4C199703-853D-59C6-829B-15E4A1280424}" dt="2026-01-20T12:47:05.568" v="278" actId="14100"/>
          <ac:spMkLst>
            <pc:docMk/>
            <pc:sldMk cId="641519883" sldId="2147483390"/>
            <ac:spMk id="40" creationId="{02C8A722-BE47-7A2E-96E0-4B5C1EC8AE13}"/>
          </ac:spMkLst>
        </pc:spChg>
        <pc:spChg chg="add mod">
          <ac:chgData name="Lenka Unge" userId="6b3cea69-b8a4-496d-b4bf-fb0f7d374220" providerId="ADAL" clId="{4C199703-853D-59C6-829B-15E4A1280424}" dt="2026-01-20T12:48:00.132" v="295" actId="1037"/>
          <ac:spMkLst>
            <pc:docMk/>
            <pc:sldMk cId="641519883" sldId="2147483390"/>
            <ac:spMk id="41" creationId="{B02FA600-ECF9-58D0-0F65-2CC087F49669}"/>
          </ac:spMkLst>
        </pc:spChg>
        <pc:spChg chg="add mod">
          <ac:chgData name="Lenka Unge" userId="6b3cea69-b8a4-496d-b4bf-fb0f7d374220" providerId="ADAL" clId="{4C199703-853D-59C6-829B-15E4A1280424}" dt="2026-01-20T12:47:52.209" v="292" actId="14100"/>
          <ac:spMkLst>
            <pc:docMk/>
            <pc:sldMk cId="641519883" sldId="2147483390"/>
            <ac:spMk id="42" creationId="{EAA8E613-F8D3-1FF6-D097-06076E58D513}"/>
          </ac:spMkLst>
        </pc:spChg>
        <pc:spChg chg="add mod">
          <ac:chgData name="Lenka Unge" userId="6b3cea69-b8a4-496d-b4bf-fb0f7d374220" providerId="ADAL" clId="{4C199703-853D-59C6-829B-15E4A1280424}" dt="2026-01-20T12:55:34.767" v="755" actId="14100"/>
          <ac:spMkLst>
            <pc:docMk/>
            <pc:sldMk cId="641519883" sldId="2147483390"/>
            <ac:spMk id="43" creationId="{4CF6DE89-EC16-372B-25F5-430CEF1923C1}"/>
          </ac:spMkLst>
        </pc:spChg>
        <pc:spChg chg="add mod">
          <ac:chgData name="Lenka Unge" userId="6b3cea69-b8a4-496d-b4bf-fb0f7d374220" providerId="ADAL" clId="{4C199703-853D-59C6-829B-15E4A1280424}" dt="2026-01-20T12:55:24.589" v="753" actId="14100"/>
          <ac:spMkLst>
            <pc:docMk/>
            <pc:sldMk cId="641519883" sldId="2147483390"/>
            <ac:spMk id="44" creationId="{36B7CC28-E9C1-F799-0FDA-55579870CA37}"/>
          </ac:spMkLst>
        </pc:spChg>
        <pc:picChg chg="add mod">
          <ac:chgData name="Lenka Unge" userId="6b3cea69-b8a4-496d-b4bf-fb0f7d374220" providerId="ADAL" clId="{4C199703-853D-59C6-829B-15E4A1280424}" dt="2026-01-20T12:33:58.701" v="34" actId="1076"/>
          <ac:picMkLst>
            <pc:docMk/>
            <pc:sldMk cId="641519883" sldId="2147483390"/>
            <ac:picMk id="6" creationId="{E93E29B9-8FFD-09C1-B76C-4318CB31E59A}"/>
          </ac:picMkLst>
        </pc:picChg>
        <pc:picChg chg="add mod">
          <ac:chgData name="Lenka Unge" userId="6b3cea69-b8a4-496d-b4bf-fb0f7d374220" providerId="ADAL" clId="{4C199703-853D-59C6-829B-15E4A1280424}" dt="2026-01-20T12:34:27.459" v="45" actId="1076"/>
          <ac:picMkLst>
            <pc:docMk/>
            <pc:sldMk cId="641519883" sldId="2147483390"/>
            <ac:picMk id="7" creationId="{35EB2949-56CD-7CF3-78FF-6809246CA007}"/>
          </ac:picMkLst>
        </pc:picChg>
        <pc:picChg chg="add mod">
          <ac:chgData name="Lenka Unge" userId="6b3cea69-b8a4-496d-b4bf-fb0f7d374220" providerId="ADAL" clId="{4C199703-853D-59C6-829B-15E4A1280424}" dt="2026-01-20T12:34:23.521" v="43" actId="1076"/>
          <ac:picMkLst>
            <pc:docMk/>
            <pc:sldMk cId="641519883" sldId="2147483390"/>
            <ac:picMk id="8" creationId="{FDE5AC5F-9D56-961E-9827-11FE77F00B53}"/>
          </ac:picMkLst>
        </pc:picChg>
        <pc:picChg chg="add mod">
          <ac:chgData name="Lenka Unge" userId="6b3cea69-b8a4-496d-b4bf-fb0f7d374220" providerId="ADAL" clId="{4C199703-853D-59C6-829B-15E4A1280424}" dt="2026-01-20T12:34:25.572" v="44" actId="1076"/>
          <ac:picMkLst>
            <pc:docMk/>
            <pc:sldMk cId="641519883" sldId="2147483390"/>
            <ac:picMk id="9" creationId="{7B4C9A6F-67A7-FD57-2129-1A0AA23152D2}"/>
          </ac:picMkLst>
        </pc:picChg>
        <pc:picChg chg="add mod">
          <ac:chgData name="Lenka Unge" userId="6b3cea69-b8a4-496d-b4bf-fb0f7d374220" providerId="ADAL" clId="{4C199703-853D-59C6-829B-15E4A1280424}" dt="2026-01-20T12:44:51.575" v="213" actId="1036"/>
          <ac:picMkLst>
            <pc:docMk/>
            <pc:sldMk cId="641519883" sldId="2147483390"/>
            <ac:picMk id="10" creationId="{CC0BFFA1-565B-7350-6EE5-8876D521FD74}"/>
          </ac:picMkLst>
        </pc:picChg>
        <pc:picChg chg="add mod">
          <ac:chgData name="Lenka Unge" userId="6b3cea69-b8a4-496d-b4bf-fb0f7d374220" providerId="ADAL" clId="{4C199703-853D-59C6-829B-15E4A1280424}" dt="2026-01-20T12:40:23.478" v="159" actId="1076"/>
          <ac:picMkLst>
            <pc:docMk/>
            <pc:sldMk cId="641519883" sldId="2147483390"/>
            <ac:picMk id="11" creationId="{73896DCF-80FE-1C6B-0E24-6FFAD528FD81}"/>
          </ac:picMkLst>
        </pc:picChg>
        <pc:picChg chg="add mod modCrop">
          <ac:chgData name="Lenka Unge" userId="6b3cea69-b8a4-496d-b4bf-fb0f7d374220" providerId="ADAL" clId="{4C199703-853D-59C6-829B-15E4A1280424}" dt="2026-01-20T12:49:19.313" v="704" actId="1076"/>
          <ac:picMkLst>
            <pc:docMk/>
            <pc:sldMk cId="641519883" sldId="2147483390"/>
            <ac:picMk id="12" creationId="{C4EF827F-3100-1B25-7778-71770AF39CA1}"/>
          </ac:picMkLst>
        </pc:picChg>
        <pc:picChg chg="add mod">
          <ac:chgData name="Lenka Unge" userId="6b3cea69-b8a4-496d-b4bf-fb0f7d374220" providerId="ADAL" clId="{4C199703-853D-59C6-829B-15E4A1280424}" dt="2026-01-20T12:38:39.438" v="131" actId="1076"/>
          <ac:picMkLst>
            <pc:docMk/>
            <pc:sldMk cId="641519883" sldId="2147483390"/>
            <ac:picMk id="13" creationId="{51AB9F68-8C5C-7378-E61E-A4DD4CCDAB24}"/>
          </ac:picMkLst>
        </pc:picChg>
        <pc:picChg chg="add mod">
          <ac:chgData name="Lenka Unge" userId="6b3cea69-b8a4-496d-b4bf-fb0f7d374220" providerId="ADAL" clId="{4C199703-853D-59C6-829B-15E4A1280424}" dt="2026-01-20T12:36:42.832" v="72" actId="14100"/>
          <ac:picMkLst>
            <pc:docMk/>
            <pc:sldMk cId="641519883" sldId="2147483390"/>
            <ac:picMk id="16" creationId="{70D0DC68-7368-E705-5F2D-80416BCF7F4B}"/>
          </ac:picMkLst>
        </pc:picChg>
        <pc:picChg chg="add mod">
          <ac:chgData name="Lenka Unge" userId="6b3cea69-b8a4-496d-b4bf-fb0f7d374220" providerId="ADAL" clId="{4C199703-853D-59C6-829B-15E4A1280424}" dt="2026-01-20T12:36:50.861" v="75" actId="1076"/>
          <ac:picMkLst>
            <pc:docMk/>
            <pc:sldMk cId="641519883" sldId="2147483390"/>
            <ac:picMk id="17" creationId="{651B5F32-7F05-9385-5BFE-B9AFA4668FA0}"/>
          </ac:picMkLst>
        </pc:picChg>
        <pc:picChg chg="add mod">
          <ac:chgData name="Lenka Unge" userId="6b3cea69-b8a4-496d-b4bf-fb0f7d374220" providerId="ADAL" clId="{4C199703-853D-59C6-829B-15E4A1280424}" dt="2026-01-20T12:36:53.113" v="76" actId="1076"/>
          <ac:picMkLst>
            <pc:docMk/>
            <pc:sldMk cId="641519883" sldId="2147483390"/>
            <ac:picMk id="18" creationId="{114611C1-E824-A682-5397-D5F1CC7E425E}"/>
          </ac:picMkLst>
        </pc:picChg>
        <pc:picChg chg="add mod">
          <ac:chgData name="Lenka Unge" userId="6b3cea69-b8a4-496d-b4bf-fb0f7d374220" providerId="ADAL" clId="{4C199703-853D-59C6-829B-15E4A1280424}" dt="2026-01-20T12:40:06.958" v="153" actId="14100"/>
          <ac:picMkLst>
            <pc:docMk/>
            <pc:sldMk cId="641519883" sldId="2147483390"/>
            <ac:picMk id="19" creationId="{1A60973D-31C1-B4AA-5362-AC0CF043FA24}"/>
          </ac:picMkLst>
        </pc:picChg>
        <pc:picChg chg="add mod">
          <ac:chgData name="Lenka Unge" userId="6b3cea69-b8a4-496d-b4bf-fb0f7d374220" providerId="ADAL" clId="{4C199703-853D-59C6-829B-15E4A1280424}" dt="2026-01-20T12:40:10.365" v="155" actId="1076"/>
          <ac:picMkLst>
            <pc:docMk/>
            <pc:sldMk cId="641519883" sldId="2147483390"/>
            <ac:picMk id="20" creationId="{01C99F4F-9844-2795-AC5A-2908C03DC5B9}"/>
          </ac:picMkLst>
        </pc:picChg>
        <pc:picChg chg="add mod">
          <ac:chgData name="Lenka Unge" userId="6b3cea69-b8a4-496d-b4bf-fb0f7d374220" providerId="ADAL" clId="{4C199703-853D-59C6-829B-15E4A1280424}" dt="2026-01-20T12:47:57.054" v="294" actId="1037"/>
          <ac:picMkLst>
            <pc:docMk/>
            <pc:sldMk cId="641519883" sldId="2147483390"/>
            <ac:picMk id="22" creationId="{886DB568-B15E-2020-DBC1-600F73B130A9}"/>
          </ac:picMkLst>
        </pc:picChg>
        <pc:picChg chg="add mod">
          <ac:chgData name="Lenka Unge" userId="6b3cea69-b8a4-496d-b4bf-fb0f7d374220" providerId="ADAL" clId="{4C199703-853D-59C6-829B-15E4A1280424}" dt="2026-01-20T12:46:36.454" v="251" actId="1037"/>
          <ac:picMkLst>
            <pc:docMk/>
            <pc:sldMk cId="641519883" sldId="2147483390"/>
            <ac:picMk id="24" creationId="{0567FB32-768F-15FF-B6EC-E449EEC70AC2}"/>
          </ac:picMkLst>
        </pc:picChg>
        <pc:picChg chg="add mod">
          <ac:chgData name="Lenka Unge" userId="6b3cea69-b8a4-496d-b4bf-fb0f7d374220" providerId="ADAL" clId="{4C199703-853D-59C6-829B-15E4A1280424}" dt="2026-01-20T12:47:36.395" v="289" actId="1037"/>
          <ac:picMkLst>
            <pc:docMk/>
            <pc:sldMk cId="641519883" sldId="2147483390"/>
            <ac:picMk id="27" creationId="{6B73944E-79B3-6915-F7D5-377A1620D1F1}"/>
          </ac:picMkLst>
        </pc:picChg>
        <pc:picChg chg="add mod">
          <ac:chgData name="Lenka Unge" userId="6b3cea69-b8a4-496d-b4bf-fb0f7d374220" providerId="ADAL" clId="{4C199703-853D-59C6-829B-15E4A1280424}" dt="2026-01-20T12:46:44.626" v="268" actId="1037"/>
          <ac:picMkLst>
            <pc:docMk/>
            <pc:sldMk cId="641519883" sldId="2147483390"/>
            <ac:picMk id="30" creationId="{2C8E951C-6AC0-9759-E5D2-603AE844CB63}"/>
          </ac:picMkLst>
        </pc:picChg>
        <pc:picChg chg="add del mod">
          <ac:chgData name="Lenka Unge" userId="6b3cea69-b8a4-496d-b4bf-fb0f7d374220" providerId="ADAL" clId="{4C199703-853D-59C6-829B-15E4A1280424}" dt="2026-01-20T12:53:09.717" v="734" actId="478"/>
          <ac:picMkLst>
            <pc:docMk/>
            <pc:sldMk cId="641519883" sldId="2147483390"/>
            <ac:picMk id="46" creationId="{34E1679F-090F-4F12-9B0A-CDCAFAC38BD0}"/>
          </ac:picMkLst>
        </pc:picChg>
        <pc:picChg chg="add mod">
          <ac:chgData name="Lenka Unge" userId="6b3cea69-b8a4-496d-b4bf-fb0f7d374220" providerId="ADAL" clId="{4C199703-853D-59C6-829B-15E4A1280424}" dt="2026-01-20T12:49:49.072" v="709" actId="1076"/>
          <ac:picMkLst>
            <pc:docMk/>
            <pc:sldMk cId="641519883" sldId="2147483390"/>
            <ac:picMk id="47" creationId="{EE480A6C-B198-4989-3D79-C2446E52126A}"/>
          </ac:picMkLst>
        </pc:picChg>
        <pc:cxnChg chg="add mod">
          <ac:chgData name="Lenka Unge" userId="6b3cea69-b8a4-496d-b4bf-fb0f7d374220" providerId="ADAL" clId="{4C199703-853D-59C6-829B-15E4A1280424}" dt="2026-01-20T12:50:29.225" v="715" actId="14100"/>
          <ac:cxnSpMkLst>
            <pc:docMk/>
            <pc:sldMk cId="641519883" sldId="2147483390"/>
            <ac:cxnSpMk id="49" creationId="{1498DFE0-7105-1E72-61FB-72D006C0AF8E}"/>
          </ac:cxnSpMkLst>
        </pc:cxnChg>
        <pc:cxnChg chg="add mod">
          <ac:chgData name="Lenka Unge" userId="6b3cea69-b8a4-496d-b4bf-fb0f7d374220" providerId="ADAL" clId="{4C199703-853D-59C6-829B-15E4A1280424}" dt="2026-01-20T12:50:25.602" v="714" actId="14100"/>
          <ac:cxnSpMkLst>
            <pc:docMk/>
            <pc:sldMk cId="641519883" sldId="2147483390"/>
            <ac:cxnSpMk id="50" creationId="{1B3E3D3E-4BB3-ACE0-19A0-E313B184B257}"/>
          </ac:cxnSpMkLst>
        </pc:cxnChg>
        <pc:cxnChg chg="add mod">
          <ac:chgData name="Lenka Unge" userId="6b3cea69-b8a4-496d-b4bf-fb0f7d374220" providerId="ADAL" clId="{4C199703-853D-59C6-829B-15E4A1280424}" dt="2026-01-20T12:50:43.967" v="719" actId="1076"/>
          <ac:cxnSpMkLst>
            <pc:docMk/>
            <pc:sldMk cId="641519883" sldId="2147483390"/>
            <ac:cxnSpMk id="53" creationId="{9B083E5A-E584-C74C-5052-89549F6B6134}"/>
          </ac:cxnSpMkLst>
        </pc:cxnChg>
      </pc:sldChg>
      <pc:sldChg chg="addSp delSp modSp add mod">
        <pc:chgData name="Lenka Unge" userId="6b3cea69-b8a4-496d-b4bf-fb0f7d374220" providerId="ADAL" clId="{4C199703-853D-59C6-829B-15E4A1280424}" dt="2026-01-20T13:43:30.260" v="1069" actId="1037"/>
        <pc:sldMkLst>
          <pc:docMk/>
          <pc:sldMk cId="1946758209" sldId="2147483391"/>
        </pc:sldMkLst>
        <pc:picChg chg="add mod">
          <ac:chgData name="Lenka Unge" userId="6b3cea69-b8a4-496d-b4bf-fb0f7d374220" providerId="ADAL" clId="{4C199703-853D-59C6-829B-15E4A1280424}" dt="2026-01-20T13:42:51.883" v="1061" actId="1038"/>
          <ac:picMkLst>
            <pc:docMk/>
            <pc:sldMk cId="1946758209" sldId="2147483391"/>
            <ac:picMk id="2" creationId="{C0BAFA41-F06E-B4E4-AA6E-0A800D7FC86D}"/>
          </ac:picMkLst>
        </pc:picChg>
        <pc:picChg chg="add mod">
          <ac:chgData name="Lenka Unge" userId="6b3cea69-b8a4-496d-b4bf-fb0f7d374220" providerId="ADAL" clId="{4C199703-853D-59C6-829B-15E4A1280424}" dt="2026-01-20T13:43:30.260" v="1069" actId="1037"/>
          <ac:picMkLst>
            <pc:docMk/>
            <pc:sldMk cId="1946758209" sldId="2147483391"/>
            <ac:picMk id="4" creationId="{A9643735-9B38-E599-0208-DF152689EC23}"/>
          </ac:picMkLst>
        </pc:picChg>
        <pc:picChg chg="mod modCrop">
          <ac:chgData name="Lenka Unge" userId="6b3cea69-b8a4-496d-b4bf-fb0f7d374220" providerId="ADAL" clId="{4C199703-853D-59C6-829B-15E4A1280424}" dt="2026-01-20T13:43:21.964" v="1064" actId="732"/>
          <ac:picMkLst>
            <pc:docMk/>
            <pc:sldMk cId="1946758209" sldId="2147483391"/>
            <ac:picMk id="164" creationId="{554FBED9-5058-C0DE-CBCF-E271A9456519}"/>
          </ac:picMkLst>
        </pc:picChg>
      </pc:sldChg>
      <pc:sldChg chg="addSp delSp modSp add mod ord">
        <pc:chgData name="Lenka Unge" userId="6b3cea69-b8a4-496d-b4bf-fb0f7d374220" providerId="ADAL" clId="{4C199703-853D-59C6-829B-15E4A1280424}" dt="2026-01-21T12:34:15.051" v="1233" actId="1076"/>
        <pc:sldMkLst>
          <pc:docMk/>
          <pc:sldMk cId="3591909694" sldId="2147483396"/>
        </pc:sldMkLst>
        <pc:spChg chg="mod">
          <ac:chgData name="Lenka Unge" userId="6b3cea69-b8a4-496d-b4bf-fb0f7d374220" providerId="ADAL" clId="{4C199703-853D-59C6-829B-15E4A1280424}" dt="2026-01-21T12:27:25.855" v="1209" actId="20577"/>
          <ac:spMkLst>
            <pc:docMk/>
            <pc:sldMk cId="3591909694" sldId="2147483396"/>
            <ac:spMk id="13" creationId="{E905D0BA-B497-5D7D-9385-CA4BDB56133E}"/>
          </ac:spMkLst>
        </pc:spChg>
        <pc:spChg chg="mod">
          <ac:chgData name="Lenka Unge" userId="6b3cea69-b8a4-496d-b4bf-fb0f7d374220" providerId="ADAL" clId="{4C199703-853D-59C6-829B-15E4A1280424}" dt="2026-01-21T12:27:30.398" v="1211" actId="20577"/>
          <ac:spMkLst>
            <pc:docMk/>
            <pc:sldMk cId="3591909694" sldId="2147483396"/>
            <ac:spMk id="15" creationId="{EB9ADD24-93C2-099E-7B9F-78B1403E46F1}"/>
          </ac:spMkLst>
        </pc:spChg>
        <pc:spChg chg="mod">
          <ac:chgData name="Lenka Unge" userId="6b3cea69-b8a4-496d-b4bf-fb0f7d374220" providerId="ADAL" clId="{4C199703-853D-59C6-829B-15E4A1280424}" dt="2026-01-21T12:27:33.668" v="1213" actId="20577"/>
          <ac:spMkLst>
            <pc:docMk/>
            <pc:sldMk cId="3591909694" sldId="2147483396"/>
            <ac:spMk id="20" creationId="{D40C91D5-7271-AC34-7504-861BCD5A7917}"/>
          </ac:spMkLst>
        </pc:spChg>
        <pc:spChg chg="mod">
          <ac:chgData name="Lenka Unge" userId="6b3cea69-b8a4-496d-b4bf-fb0f7d374220" providerId="ADAL" clId="{4C199703-853D-59C6-829B-15E4A1280424}" dt="2026-01-21T12:34:10.359" v="1232" actId="1076"/>
          <ac:spMkLst>
            <pc:docMk/>
            <pc:sldMk cId="3591909694" sldId="2147483396"/>
            <ac:spMk id="24" creationId="{DC62F4F4-DFD3-3225-88F7-E829C6D5F571}"/>
          </ac:spMkLst>
        </pc:spChg>
        <pc:spChg chg="mod">
          <ac:chgData name="Lenka Unge" userId="6b3cea69-b8a4-496d-b4bf-fb0f7d374220" providerId="ADAL" clId="{4C199703-853D-59C6-829B-15E4A1280424}" dt="2026-01-21T12:34:10.359" v="1232" actId="1076"/>
          <ac:spMkLst>
            <pc:docMk/>
            <pc:sldMk cId="3591909694" sldId="2147483396"/>
            <ac:spMk id="25" creationId="{BDD3768B-4188-2F91-3315-EC84F9AC301F}"/>
          </ac:spMkLst>
        </pc:spChg>
        <pc:picChg chg="add mod">
          <ac:chgData name="Lenka Unge" userId="6b3cea69-b8a4-496d-b4bf-fb0f7d374220" providerId="ADAL" clId="{4C199703-853D-59C6-829B-15E4A1280424}" dt="2026-01-21T12:34:15.051" v="1233" actId="1076"/>
          <ac:picMkLst>
            <pc:docMk/>
            <pc:sldMk cId="3591909694" sldId="2147483396"/>
            <ac:picMk id="8" creationId="{4877BE47-8931-F0F4-0546-B258E3883A9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92508393388282"/>
          <c:y val="4.0575928985095377E-2"/>
          <c:w val="0.49175926238496354"/>
          <c:h val="0.90058897398651638"/>
        </c:manualLayout>
      </c:layout>
      <c:doughnutChart>
        <c:varyColors val="1"/>
        <c:ser>
          <c:idx val="0"/>
          <c:order val="0"/>
          <c:tx>
            <c:strRef>
              <c:f>Sheet1!$B$1</c:f>
              <c:strCache>
                <c:ptCount val="1"/>
                <c:pt idx="0">
                  <c:v>Sales</c:v>
                </c:pt>
              </c:strCache>
            </c:strRef>
          </c:tx>
          <c:dPt>
            <c:idx val="0"/>
            <c:bubble3D val="0"/>
            <c:spPr>
              <a:solidFill>
                <a:srgbClr val="060507"/>
              </a:solidFill>
              <a:ln w="19050">
                <a:solidFill>
                  <a:schemeClr val="lt1"/>
                </a:solidFill>
              </a:ln>
              <a:effectLst/>
            </c:spPr>
            <c:extLst>
              <c:ext xmlns:c16="http://schemas.microsoft.com/office/drawing/2014/chart" uri="{C3380CC4-5D6E-409C-BE32-E72D297353CC}">
                <c16:uniqueId val="{00000001-1D00-314B-8F88-212033BBD4E0}"/>
              </c:ext>
            </c:extLst>
          </c:dPt>
          <c:dPt>
            <c:idx val="1"/>
            <c:bubble3D val="0"/>
            <c:spPr>
              <a:solidFill>
                <a:srgbClr val="EB5D81"/>
              </a:solidFill>
              <a:ln w="19050">
                <a:solidFill>
                  <a:schemeClr val="lt1"/>
                </a:solidFill>
              </a:ln>
              <a:effectLst/>
            </c:spPr>
            <c:extLst>
              <c:ext xmlns:c16="http://schemas.microsoft.com/office/drawing/2014/chart" uri="{C3380CC4-5D6E-409C-BE32-E72D297353CC}">
                <c16:uniqueId val="{00000003-1D00-314B-8F88-212033BBD4E0}"/>
              </c:ext>
            </c:extLst>
          </c:dPt>
          <c:dPt>
            <c:idx val="2"/>
            <c:bubble3D val="0"/>
            <c:spPr>
              <a:solidFill>
                <a:srgbClr val="008691"/>
              </a:solidFill>
              <a:ln w="19050">
                <a:solidFill>
                  <a:schemeClr val="lt1"/>
                </a:solidFill>
              </a:ln>
              <a:effectLst/>
            </c:spPr>
            <c:extLst>
              <c:ext xmlns:c16="http://schemas.microsoft.com/office/drawing/2014/chart" uri="{C3380CC4-5D6E-409C-BE32-E72D297353CC}">
                <c16:uniqueId val="{00000005-1D00-314B-8F88-212033BBD4E0}"/>
              </c:ext>
            </c:extLst>
          </c:dPt>
          <c:dPt>
            <c:idx val="3"/>
            <c:bubble3D val="0"/>
            <c:spPr>
              <a:solidFill>
                <a:srgbClr val="895BFF"/>
              </a:solidFill>
              <a:ln w="19050">
                <a:solidFill>
                  <a:schemeClr val="lt1"/>
                </a:solidFill>
              </a:ln>
              <a:effectLst/>
            </c:spPr>
            <c:extLst>
              <c:ext xmlns:c16="http://schemas.microsoft.com/office/drawing/2014/chart" uri="{C3380CC4-5D6E-409C-BE32-E72D297353CC}">
                <c16:uniqueId val="{00000007-1D00-314B-8F88-212033BBD4E0}"/>
              </c:ext>
            </c:extLst>
          </c:dPt>
          <c:dPt>
            <c:idx val="4"/>
            <c:bubble3D val="0"/>
            <c:spPr>
              <a:solidFill>
                <a:srgbClr val="EB5D81"/>
              </a:solidFill>
              <a:ln w="19050">
                <a:solidFill>
                  <a:schemeClr val="lt1"/>
                </a:solidFill>
              </a:ln>
              <a:effectLst/>
            </c:spPr>
            <c:extLst>
              <c:ext xmlns:c16="http://schemas.microsoft.com/office/drawing/2014/chart" uri="{C3380CC4-5D6E-409C-BE32-E72D297353CC}">
                <c16:uniqueId val="{00000009-1D00-314B-8F88-212033BBD4E0}"/>
              </c:ext>
            </c:extLst>
          </c:dPt>
          <c:dPt>
            <c:idx val="5"/>
            <c:bubble3D val="0"/>
            <c:spPr>
              <a:solidFill>
                <a:srgbClr val="869100"/>
              </a:solidFill>
              <a:ln w="19050">
                <a:solidFill>
                  <a:schemeClr val="lt1"/>
                </a:solidFill>
              </a:ln>
              <a:effectLst/>
            </c:spPr>
            <c:extLst>
              <c:ext xmlns:c16="http://schemas.microsoft.com/office/drawing/2014/chart" uri="{C3380CC4-5D6E-409C-BE32-E72D297353CC}">
                <c16:uniqueId val="{0000000B-1D00-314B-8F88-212033BBD4E0}"/>
              </c:ext>
            </c:extLst>
          </c:dPt>
          <c:dPt>
            <c:idx val="6"/>
            <c:bubble3D val="0"/>
            <c:spPr>
              <a:solidFill>
                <a:srgbClr val="E3E3E3"/>
              </a:solidFill>
              <a:ln w="19050">
                <a:solidFill>
                  <a:schemeClr val="lt1"/>
                </a:solidFill>
              </a:ln>
              <a:effectLst/>
            </c:spPr>
            <c:extLst>
              <c:ext xmlns:c16="http://schemas.microsoft.com/office/drawing/2014/chart" uri="{C3380CC4-5D6E-409C-BE32-E72D297353CC}">
                <c16:uniqueId val="{0000000D-1D00-314B-8F88-212033BBD4E0}"/>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1D00-314B-8F88-212033BBD4E0}"/>
              </c:ext>
            </c:extLst>
          </c:dPt>
          <c:dPt>
            <c:idx val="8"/>
            <c:bubble3D val="0"/>
            <c:spPr>
              <a:solidFill>
                <a:srgbClr val="F8C8CF"/>
              </a:solidFill>
              <a:ln w="19050">
                <a:solidFill>
                  <a:schemeClr val="lt1"/>
                </a:solidFill>
              </a:ln>
              <a:effectLst/>
            </c:spPr>
            <c:extLst>
              <c:ext xmlns:c16="http://schemas.microsoft.com/office/drawing/2014/chart" uri="{C3380CC4-5D6E-409C-BE32-E72D297353CC}">
                <c16:uniqueId val="{00000011-4330-DC4D-BF39-B53FC3FF2B13}"/>
              </c:ext>
            </c:extLst>
          </c:dPt>
          <c:dLbls>
            <c:dLbl>
              <c:idx val="1"/>
              <c:layout>
                <c:manualLayout>
                  <c:x val="-1.9940539509352821E-2"/>
                  <c:y val="9.738222956422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D00-314B-8F88-212033BBD4E0}"/>
                </c:ext>
              </c:extLst>
            </c:dLbl>
            <c:dLbl>
              <c:idx val="3"/>
              <c:layout>
                <c:manualLayout>
                  <c:x val="2.4371770511431141E-2"/>
                  <c:y val="-0.103468618911993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D00-314B-8F88-212033BBD4E0}"/>
                </c:ext>
              </c:extLst>
            </c:dLbl>
            <c:dLbl>
              <c:idx val="5"/>
              <c:layout>
                <c:manualLayout>
                  <c:x val="5.428257977546045E-2"/>
                  <c:y val="-4.057592898509537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D00-314B-8F88-212033BBD4E0}"/>
                </c:ext>
              </c:extLst>
            </c:dLbl>
            <c:dLbl>
              <c:idx val="6"/>
              <c:tx>
                <c:rich>
                  <a:bodyPr/>
                  <a:lstStyle/>
                  <a:p>
                    <a:fld id="{F42E6F48-FE18-AF40-9AAE-E2CA029059C7}" type="VALUE">
                      <a:rPr lang="en-US">
                        <a:solidFill>
                          <a:srgbClr val="060507"/>
                        </a:solidFill>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1D00-314B-8F88-212033BBD4E0}"/>
                </c:ext>
              </c:extLst>
            </c:dLbl>
            <c:dLbl>
              <c:idx val="7"/>
              <c:layout>
                <c:manualLayout>
                  <c:x val="2.6587386012470425E-2"/>
                  <c:y val="0.101439822462738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D00-314B-8F88-212033BBD4E0}"/>
                </c:ext>
              </c:extLst>
            </c:dLbl>
            <c:dLbl>
              <c:idx val="8"/>
              <c:tx>
                <c:rich>
                  <a:bodyPr/>
                  <a:lstStyle/>
                  <a:p>
                    <a:fld id="{275CA94D-175B-4847-BE7E-28D4415AECB5}" type="VALUE">
                      <a:rPr lang="en-US">
                        <a:solidFill>
                          <a:srgbClr val="060507"/>
                        </a:solidFill>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4330-DC4D-BF39-B53FC3FF2B13}"/>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Roboto" panose="02000000000000000000" pitchFamily="2" charset="0"/>
                    <a:ea typeface="Roboto" panose="02000000000000000000" pitchFamily="2" charset="0"/>
                    <a:cs typeface="+mn-cs"/>
                  </a:defRPr>
                </a:pPr>
                <a:endParaRPr lang="en-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Research Funding</c:v>
                </c:pt>
                <c:pt idx="1">
                  <c:v>Research Funding, Service Provider (Including RI)</c:v>
                </c:pt>
                <c:pt idx="2">
                  <c:v>Research Performing</c:v>
                </c:pt>
                <c:pt idx="3">
                  <c:v>Research Performing, Research Funding</c:v>
                </c:pt>
                <c:pt idx="4">
                  <c:v>Research Performing, Service Provider (Including RI)</c:v>
                </c:pt>
                <c:pt idx="5">
                  <c:v>Research Performing, Service Provider (Including RI), Other</c:v>
                </c:pt>
                <c:pt idx="6">
                  <c:v>Service Provider (Including RI)</c:v>
                </c:pt>
                <c:pt idx="7">
                  <c:v>Service Provider (Including RI), Other</c:v>
                </c:pt>
                <c:pt idx="8">
                  <c:v>Other</c:v>
                </c:pt>
              </c:strCache>
            </c:strRef>
          </c:cat>
          <c:val>
            <c:numRef>
              <c:f>Sheet1!$B$2:$B$10</c:f>
              <c:numCache>
                <c:formatCode>General</c:formatCode>
                <c:ptCount val="9"/>
                <c:pt idx="0">
                  <c:v>16</c:v>
                </c:pt>
                <c:pt idx="1">
                  <c:v>3</c:v>
                </c:pt>
                <c:pt idx="2">
                  <c:v>125</c:v>
                </c:pt>
                <c:pt idx="3">
                  <c:v>1</c:v>
                </c:pt>
                <c:pt idx="4">
                  <c:v>30</c:v>
                </c:pt>
                <c:pt idx="5">
                  <c:v>1</c:v>
                </c:pt>
                <c:pt idx="6">
                  <c:v>60</c:v>
                </c:pt>
                <c:pt idx="7">
                  <c:v>1</c:v>
                </c:pt>
                <c:pt idx="8">
                  <c:v>16</c:v>
                </c:pt>
              </c:numCache>
            </c:numRef>
          </c:val>
          <c:extLst>
            <c:ext xmlns:c16="http://schemas.microsoft.com/office/drawing/2014/chart" uri="{C3380CC4-5D6E-409C-BE32-E72D297353CC}">
              <c16:uniqueId val="{00000010-1D00-314B-8F88-212033BBD4E0}"/>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l"/>
      <c:legendEntry>
        <c:idx val="1"/>
        <c:txPr>
          <a:bodyPr rot="0" spcFirstLastPara="1" vertOverflow="ellipsis" vert="horz" wrap="square" anchor="ctr" anchorCtr="1"/>
          <a:lstStyle/>
          <a:p>
            <a:pPr>
              <a:defRPr sz="1400" b="0" i="0" u="none" strike="noStrike" kern="1200" baseline="0">
                <a:solidFill>
                  <a:schemeClr val="bg1"/>
                </a:solidFill>
                <a:latin typeface="Quicksand Medium" pitchFamily="2" charset="77"/>
                <a:ea typeface="Roboto" panose="02000000000000000000" pitchFamily="2" charset="0"/>
                <a:cs typeface="+mn-cs"/>
              </a:defRPr>
            </a:pPr>
            <a:endParaRPr lang="en-BE"/>
          </a:p>
        </c:txPr>
      </c:legendEntry>
      <c:legendEntry>
        <c:idx val="3"/>
        <c:txPr>
          <a:bodyPr rot="0" spcFirstLastPara="1" vertOverflow="ellipsis" vert="horz" wrap="square" anchor="ctr" anchorCtr="1"/>
          <a:lstStyle/>
          <a:p>
            <a:pPr>
              <a:defRPr sz="1400" b="0" i="0" u="none" strike="noStrike" kern="1200" baseline="0">
                <a:solidFill>
                  <a:schemeClr val="bg1"/>
                </a:solidFill>
                <a:latin typeface="Quicksand Medium" pitchFamily="2" charset="77"/>
                <a:ea typeface="Roboto" panose="02000000000000000000" pitchFamily="2" charset="0"/>
                <a:cs typeface="+mn-cs"/>
              </a:defRPr>
            </a:pPr>
            <a:endParaRPr lang="en-BE"/>
          </a:p>
        </c:txPr>
      </c:legendEntry>
      <c:layout>
        <c:manualLayout>
          <c:xMode val="edge"/>
          <c:yMode val="edge"/>
          <c:x val="0"/>
          <c:y val="0.61197191187227717"/>
          <c:w val="0.45292257566523203"/>
          <c:h val="0.3476187760478693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Quicksand Medium" pitchFamily="2" charset="77"/>
              <a:ea typeface="Roboto" panose="02000000000000000000" pitchFamily="2" charset="0"/>
              <a:cs typeface="+mn-cs"/>
            </a:defRPr>
          </a:pPr>
          <a:endParaRPr lang="en-B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52779027872879"/>
          <c:y val="2.442975896809645E-2"/>
          <c:w val="0.86134805951693283"/>
          <c:h val="0.93922302120801981"/>
        </c:manualLayout>
      </c:layout>
      <c:barChart>
        <c:barDir val="bar"/>
        <c:grouping val="stacked"/>
        <c:varyColors val="0"/>
        <c:ser>
          <c:idx val="0"/>
          <c:order val="0"/>
          <c:tx>
            <c:strRef>
              <c:f>Sheet1!$B$1</c:f>
              <c:strCache>
                <c:ptCount val="1"/>
                <c:pt idx="0">
                  <c:v>EOSC-A Members and Observers</c:v>
                </c:pt>
              </c:strCache>
            </c:strRef>
          </c:tx>
          <c:spPr>
            <a:solidFill>
              <a:srgbClr val="FF5B7F"/>
            </a:solidFill>
            <a:ln>
              <a:noFill/>
            </a:ln>
            <a:effectLst/>
          </c:spPr>
          <c:invertIfNegative val="0"/>
          <c:dLbls>
            <c:delete val="1"/>
          </c:dLbls>
          <c:cat>
            <c:strRef>
              <c:f>Sheet1!$A$2:$A$40</c:f>
              <c:strCache>
                <c:ptCount val="39"/>
                <c:pt idx="0">
                  <c:v>France</c:v>
                </c:pt>
                <c:pt idx="1">
                  <c:v>Belgium</c:v>
                </c:pt>
                <c:pt idx="2">
                  <c:v>Italy</c:v>
                </c:pt>
                <c:pt idx="3">
                  <c:v>Spain</c:v>
                </c:pt>
                <c:pt idx="4">
                  <c:v>Germany</c:v>
                </c:pt>
                <c:pt idx="5">
                  <c:v>Netherlands</c:v>
                </c:pt>
                <c:pt idx="6">
                  <c:v>Sweden</c:v>
                </c:pt>
                <c:pt idx="7">
                  <c:v>Austria</c:v>
                </c:pt>
                <c:pt idx="8">
                  <c:v>Norway</c:v>
                </c:pt>
                <c:pt idx="9">
                  <c:v>Switzerland</c:v>
                </c:pt>
                <c:pt idx="10">
                  <c:v>United Kingdom</c:v>
                </c:pt>
                <c:pt idx="11">
                  <c:v>Czech Republic</c:v>
                </c:pt>
                <c:pt idx="12">
                  <c:v>Finland</c:v>
                </c:pt>
                <c:pt idx="13">
                  <c:v>Greece</c:v>
                </c:pt>
                <c:pt idx="14">
                  <c:v>Poland</c:v>
                </c:pt>
                <c:pt idx="15">
                  <c:v>Slovenia</c:v>
                </c:pt>
                <c:pt idx="16">
                  <c:v>Portugal</c:v>
                </c:pt>
                <c:pt idx="17">
                  <c:v>Romania</c:v>
                </c:pt>
                <c:pt idx="18">
                  <c:v>Croatia</c:v>
                </c:pt>
                <c:pt idx="19">
                  <c:v>Denmark</c:v>
                </c:pt>
                <c:pt idx="20">
                  <c:v>Ireland</c:v>
                </c:pt>
                <c:pt idx="21">
                  <c:v>Latvia</c:v>
                </c:pt>
                <c:pt idx="22">
                  <c:v>Lithuania</c:v>
                </c:pt>
                <c:pt idx="23">
                  <c:v>Slovakia</c:v>
                </c:pt>
                <c:pt idx="24">
                  <c:v>Albania</c:v>
                </c:pt>
                <c:pt idx="25">
                  <c:v>Armenia</c:v>
                </c:pt>
                <c:pt idx="26">
                  <c:v>Bosnia and Herzegovina</c:v>
                </c:pt>
                <c:pt idx="27">
                  <c:v>Bulgaria</c:v>
                </c:pt>
                <c:pt idx="28">
                  <c:v>Canada</c:v>
                </c:pt>
                <c:pt idx="29">
                  <c:v>Cyprus</c:v>
                </c:pt>
                <c:pt idx="30">
                  <c:v>Estonia</c:v>
                </c:pt>
                <c:pt idx="31">
                  <c:v>Hungary</c:v>
                </c:pt>
                <c:pt idx="32">
                  <c:v>Israel</c:v>
                </c:pt>
                <c:pt idx="33">
                  <c:v>Luxembourg</c:v>
                </c:pt>
                <c:pt idx="34">
                  <c:v>Moldova</c:v>
                </c:pt>
                <c:pt idx="35">
                  <c:v>North Macedonia</c:v>
                </c:pt>
                <c:pt idx="36">
                  <c:v>Serbia</c:v>
                </c:pt>
                <c:pt idx="37">
                  <c:v>Turkey</c:v>
                </c:pt>
                <c:pt idx="38">
                  <c:v>Ukraine</c:v>
                </c:pt>
              </c:strCache>
            </c:strRef>
          </c:cat>
          <c:val>
            <c:numRef>
              <c:f>Sheet1!$B$2:$B$40</c:f>
              <c:numCache>
                <c:formatCode>General</c:formatCode>
                <c:ptCount val="39"/>
                <c:pt idx="0">
                  <c:v>36</c:v>
                </c:pt>
                <c:pt idx="1">
                  <c:v>26</c:v>
                </c:pt>
                <c:pt idx="2">
                  <c:v>26</c:v>
                </c:pt>
                <c:pt idx="3">
                  <c:v>26</c:v>
                </c:pt>
                <c:pt idx="4">
                  <c:v>20</c:v>
                </c:pt>
                <c:pt idx="5">
                  <c:v>16</c:v>
                </c:pt>
                <c:pt idx="6">
                  <c:v>12</c:v>
                </c:pt>
                <c:pt idx="7">
                  <c:v>9</c:v>
                </c:pt>
                <c:pt idx="8">
                  <c:v>8</c:v>
                </c:pt>
                <c:pt idx="9">
                  <c:v>8</c:v>
                </c:pt>
                <c:pt idx="10">
                  <c:v>7</c:v>
                </c:pt>
                <c:pt idx="11">
                  <c:v>6</c:v>
                </c:pt>
                <c:pt idx="12">
                  <c:v>6</c:v>
                </c:pt>
                <c:pt idx="13">
                  <c:v>5</c:v>
                </c:pt>
                <c:pt idx="14">
                  <c:v>5</c:v>
                </c:pt>
                <c:pt idx="15">
                  <c:v>4</c:v>
                </c:pt>
                <c:pt idx="16">
                  <c:v>3</c:v>
                </c:pt>
                <c:pt idx="17">
                  <c:v>3</c:v>
                </c:pt>
                <c:pt idx="18">
                  <c:v>2</c:v>
                </c:pt>
                <c:pt idx="19">
                  <c:v>2</c:v>
                </c:pt>
                <c:pt idx="20">
                  <c:v>2</c:v>
                </c:pt>
                <c:pt idx="21">
                  <c:v>2</c:v>
                </c:pt>
                <c:pt idx="22">
                  <c:v>2</c:v>
                </c:pt>
                <c:pt idx="23">
                  <c:v>2</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numCache>
            </c:numRef>
          </c:val>
          <c:extLst>
            <c:ext xmlns:c16="http://schemas.microsoft.com/office/drawing/2014/chart" uri="{C3380CC4-5D6E-409C-BE32-E72D297353CC}">
              <c16:uniqueId val="{00000000-511A-754B-A34E-CF2C0ECDB959}"/>
            </c:ext>
          </c:extLst>
        </c:ser>
        <c:ser>
          <c:idx val="1"/>
          <c:order val="1"/>
          <c:tx>
            <c:strRef>
              <c:f>Sheet1!$C$1</c:f>
              <c:strCache>
                <c:ptCount val="1"/>
                <c:pt idx="0">
                  <c:v>Organisations reached via EOSC-A Members and Observers</c:v>
                </c:pt>
              </c:strCache>
            </c:strRef>
          </c:tx>
          <c:spPr>
            <a:solidFill>
              <a:srgbClr val="008691"/>
            </a:solidFill>
            <a:ln>
              <a:noFill/>
            </a:ln>
            <a:effectLst/>
          </c:spPr>
          <c:invertIfNegative val="0"/>
          <c:dLbls>
            <c:dLbl>
              <c:idx val="25"/>
              <c:layout>
                <c:manualLayout>
                  <c:x val="1.6828320661312936E-4"/>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F5C-0B47-B365-13A40F7609D2}"/>
                </c:ext>
              </c:extLst>
            </c:dLbl>
            <c:dLbl>
              <c:idx val="26"/>
              <c:layout>
                <c:manualLayout>
                  <c:x val="5.3544277223210228E-4"/>
                  <c:y val="0"/>
                </c:manualLayout>
              </c:layout>
              <c:spPr>
                <a:noFill/>
                <a:ln>
                  <a:noFill/>
                </a:ln>
                <a:effectLst/>
              </c:spPr>
              <c:txPr>
                <a:bodyPr rot="0" spcFirstLastPara="1" vertOverflow="ellipsis" vert="horz" wrap="square" lIns="38100" tIns="19050" rIns="38100" bIns="19050" anchor="ctr" anchorCtr="1">
                  <a:noAutofit/>
                </a:bodyPr>
                <a:lstStyle/>
                <a:p>
                  <a:pPr>
                    <a:defRPr sz="600" b="0" i="0" u="none" strike="noStrike" kern="1200" baseline="0">
                      <a:solidFill>
                        <a:schemeClr val="bg1"/>
                      </a:solidFill>
                      <a:latin typeface="Roboto" panose="02000000000000000000" pitchFamily="2" charset="0"/>
                      <a:ea typeface="Roboto" panose="02000000000000000000" pitchFamily="2" charset="0"/>
                      <a:cs typeface="+mn-cs"/>
                    </a:defRPr>
                  </a:pPr>
                  <a:endParaRPr lang="en-BE"/>
                </a:p>
              </c:txPr>
              <c:dLblPos val="ctr"/>
              <c:showLegendKey val="0"/>
              <c:showVal val="1"/>
              <c:showCatName val="0"/>
              <c:showSerName val="0"/>
              <c:showPercent val="0"/>
              <c:showBubbleSize val="0"/>
              <c:extLst>
                <c:ext xmlns:c15="http://schemas.microsoft.com/office/drawing/2012/chart" uri="{CE6537A1-D6FC-4f65-9D91-7224C49458BB}">
                  <c15:layout>
                    <c:manualLayout>
                      <c:w val="2.1986835344982657E-2"/>
                      <c:h val="1.6922857671681935E-2"/>
                    </c:manualLayout>
                  </c15:layout>
                </c:ext>
                <c:ext xmlns:c16="http://schemas.microsoft.com/office/drawing/2014/chart" uri="{C3380CC4-5D6E-409C-BE32-E72D297353CC}">
                  <c16:uniqueId val="{00000006-6F39-4144-AF78-B460D4D8628D}"/>
                </c:ext>
              </c:extLst>
            </c:dLbl>
            <c:dLbl>
              <c:idx val="28"/>
              <c:layout>
                <c:manualLayout>
                  <c:x val="-1.3224756162558571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F39-4144-AF78-B460D4D8628D}"/>
                </c:ext>
              </c:extLst>
            </c:dLbl>
            <c:dLbl>
              <c:idx val="32"/>
              <c:layout>
                <c:manualLayout>
                  <c:x val="-1.386082661612625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F5C-0B47-B365-13A40F7609D2}"/>
                </c:ext>
              </c:extLst>
            </c:dLbl>
            <c:dLbl>
              <c:idx val="33"/>
              <c:layout>
                <c:manualLayout>
                  <c:x val="-1.3224756162558571E-3"/>
                  <c:y val="-3.783522032034310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F39-4144-AF78-B460D4D8628D}"/>
                </c:ext>
              </c:extLst>
            </c:dLbl>
            <c:dLbl>
              <c:idx val="34"/>
              <c:layout>
                <c:manualLayout>
                  <c:x val="6.9265735126740379E-3"/>
                  <c:y val="0"/>
                </c:manualLayout>
              </c:layout>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solidFill>
                      <a:latin typeface="Roboto" panose="02000000000000000000" pitchFamily="2" charset="0"/>
                      <a:ea typeface="Roboto" panose="02000000000000000000" pitchFamily="2" charset="0"/>
                      <a:cs typeface="+mn-cs"/>
                    </a:defRPr>
                  </a:pPr>
                  <a:endParaRPr lang="en-BE"/>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F5C-0B47-B365-13A40F7609D2}"/>
                </c:ext>
              </c:extLst>
            </c:dLbl>
            <c:dLbl>
              <c:idx val="35"/>
              <c:layout>
                <c:manualLayout>
                  <c:x val="1.0467616125638105E-4"/>
                  <c:y val="-3.783522032034310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F39-4144-AF78-B460D4D8628D}"/>
                </c:ext>
              </c:extLst>
            </c:dLbl>
            <c:dLbl>
              <c:idx val="36"/>
              <c:layout>
                <c:manualLayout>
                  <c:x val="-7.2346753557342815E-4"/>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F39-4144-AF78-B460D4D8628D}"/>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bg1"/>
                    </a:solidFill>
                    <a:latin typeface="Roboto" panose="02000000000000000000" pitchFamily="2" charset="0"/>
                    <a:ea typeface="Roboto" panose="02000000000000000000" pitchFamily="2" charset="0"/>
                    <a:cs typeface="+mn-cs"/>
                  </a:defRPr>
                </a:pPr>
                <a:endParaRPr lang="en-B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Sheet1!$A$2:$A$40</c:f>
              <c:strCache>
                <c:ptCount val="39"/>
                <c:pt idx="0">
                  <c:v>France</c:v>
                </c:pt>
                <c:pt idx="1">
                  <c:v>Belgium</c:v>
                </c:pt>
                <c:pt idx="2">
                  <c:v>Italy</c:v>
                </c:pt>
                <c:pt idx="3">
                  <c:v>Spain</c:v>
                </c:pt>
                <c:pt idx="4">
                  <c:v>Germany</c:v>
                </c:pt>
                <c:pt idx="5">
                  <c:v>Netherlands</c:v>
                </c:pt>
                <c:pt idx="6">
                  <c:v>Sweden</c:v>
                </c:pt>
                <c:pt idx="7">
                  <c:v>Austria</c:v>
                </c:pt>
                <c:pt idx="8">
                  <c:v>Norway</c:v>
                </c:pt>
                <c:pt idx="9">
                  <c:v>Switzerland</c:v>
                </c:pt>
                <c:pt idx="10">
                  <c:v>United Kingdom</c:v>
                </c:pt>
                <c:pt idx="11">
                  <c:v>Czech Republic</c:v>
                </c:pt>
                <c:pt idx="12">
                  <c:v>Finland</c:v>
                </c:pt>
                <c:pt idx="13">
                  <c:v>Greece</c:v>
                </c:pt>
                <c:pt idx="14">
                  <c:v>Poland</c:v>
                </c:pt>
                <c:pt idx="15">
                  <c:v>Slovenia</c:v>
                </c:pt>
                <c:pt idx="16">
                  <c:v>Portugal</c:v>
                </c:pt>
                <c:pt idx="17">
                  <c:v>Romania</c:v>
                </c:pt>
                <c:pt idx="18">
                  <c:v>Croatia</c:v>
                </c:pt>
                <c:pt idx="19">
                  <c:v>Denmark</c:v>
                </c:pt>
                <c:pt idx="20">
                  <c:v>Ireland</c:v>
                </c:pt>
                <c:pt idx="21">
                  <c:v>Latvia</c:v>
                </c:pt>
                <c:pt idx="22">
                  <c:v>Lithuania</c:v>
                </c:pt>
                <c:pt idx="23">
                  <c:v>Slovakia</c:v>
                </c:pt>
                <c:pt idx="24">
                  <c:v>Albania</c:v>
                </c:pt>
                <c:pt idx="25">
                  <c:v>Armenia</c:v>
                </c:pt>
                <c:pt idx="26">
                  <c:v>Bosnia and Herzegovina</c:v>
                </c:pt>
                <c:pt idx="27">
                  <c:v>Bulgaria</c:v>
                </c:pt>
                <c:pt idx="28">
                  <c:v>Canada</c:v>
                </c:pt>
                <c:pt idx="29">
                  <c:v>Cyprus</c:v>
                </c:pt>
                <c:pt idx="30">
                  <c:v>Estonia</c:v>
                </c:pt>
                <c:pt idx="31">
                  <c:v>Hungary</c:v>
                </c:pt>
                <c:pt idx="32">
                  <c:v>Israel</c:v>
                </c:pt>
                <c:pt idx="33">
                  <c:v>Luxembourg</c:v>
                </c:pt>
                <c:pt idx="34">
                  <c:v>Moldova</c:v>
                </c:pt>
                <c:pt idx="35">
                  <c:v>North Macedonia</c:v>
                </c:pt>
                <c:pt idx="36">
                  <c:v>Serbia</c:v>
                </c:pt>
                <c:pt idx="37">
                  <c:v>Turkey</c:v>
                </c:pt>
                <c:pt idx="38">
                  <c:v>Ukraine</c:v>
                </c:pt>
              </c:strCache>
            </c:strRef>
          </c:cat>
          <c:val>
            <c:numRef>
              <c:f>Sheet1!$C$2:$C$40</c:f>
              <c:numCache>
                <c:formatCode>General</c:formatCode>
                <c:ptCount val="39"/>
                <c:pt idx="0">
                  <c:v>849</c:v>
                </c:pt>
                <c:pt idx="1">
                  <c:v>77</c:v>
                </c:pt>
                <c:pt idx="2">
                  <c:v>265</c:v>
                </c:pt>
                <c:pt idx="3">
                  <c:v>357</c:v>
                </c:pt>
                <c:pt idx="4">
                  <c:v>563</c:v>
                </c:pt>
                <c:pt idx="5">
                  <c:v>220</c:v>
                </c:pt>
                <c:pt idx="6">
                  <c:v>80</c:v>
                </c:pt>
                <c:pt idx="7">
                  <c:v>285</c:v>
                </c:pt>
                <c:pt idx="8">
                  <c:v>58</c:v>
                </c:pt>
                <c:pt idx="9">
                  <c:v>127</c:v>
                </c:pt>
                <c:pt idx="10">
                  <c:v>154</c:v>
                </c:pt>
                <c:pt idx="11">
                  <c:v>80</c:v>
                </c:pt>
                <c:pt idx="12">
                  <c:v>54</c:v>
                </c:pt>
                <c:pt idx="13">
                  <c:v>40</c:v>
                </c:pt>
                <c:pt idx="14">
                  <c:v>69</c:v>
                </c:pt>
                <c:pt idx="15">
                  <c:v>24</c:v>
                </c:pt>
                <c:pt idx="16">
                  <c:v>57</c:v>
                </c:pt>
                <c:pt idx="17">
                  <c:v>39</c:v>
                </c:pt>
                <c:pt idx="18">
                  <c:v>25</c:v>
                </c:pt>
                <c:pt idx="19">
                  <c:v>46</c:v>
                </c:pt>
                <c:pt idx="20">
                  <c:v>43</c:v>
                </c:pt>
                <c:pt idx="21">
                  <c:v>33</c:v>
                </c:pt>
                <c:pt idx="22">
                  <c:v>19</c:v>
                </c:pt>
                <c:pt idx="23">
                  <c:v>26</c:v>
                </c:pt>
                <c:pt idx="24">
                  <c:v>18</c:v>
                </c:pt>
                <c:pt idx="25">
                  <c:v>7</c:v>
                </c:pt>
                <c:pt idx="26">
                  <c:v>12</c:v>
                </c:pt>
                <c:pt idx="27">
                  <c:v>18</c:v>
                </c:pt>
                <c:pt idx="28">
                  <c:v>1</c:v>
                </c:pt>
                <c:pt idx="29">
                  <c:v>15</c:v>
                </c:pt>
                <c:pt idx="30">
                  <c:v>14</c:v>
                </c:pt>
                <c:pt idx="31">
                  <c:v>33</c:v>
                </c:pt>
                <c:pt idx="32">
                  <c:v>10</c:v>
                </c:pt>
                <c:pt idx="33">
                  <c:v>6</c:v>
                </c:pt>
                <c:pt idx="34">
                  <c:v>3</c:v>
                </c:pt>
                <c:pt idx="35">
                  <c:v>11</c:v>
                </c:pt>
                <c:pt idx="36">
                  <c:v>14</c:v>
                </c:pt>
                <c:pt idx="37">
                  <c:v>73</c:v>
                </c:pt>
                <c:pt idx="38">
                  <c:v>25</c:v>
                </c:pt>
              </c:numCache>
            </c:numRef>
          </c:val>
          <c:extLst>
            <c:ext xmlns:c16="http://schemas.microsoft.com/office/drawing/2014/chart" uri="{C3380CC4-5D6E-409C-BE32-E72D297353CC}">
              <c16:uniqueId val="{00000001-511A-754B-A34E-CF2C0ECDB959}"/>
            </c:ext>
          </c:extLst>
        </c:ser>
        <c:dLbls>
          <c:showLegendKey val="0"/>
          <c:showVal val="1"/>
          <c:showCatName val="0"/>
          <c:showSerName val="0"/>
          <c:showPercent val="0"/>
          <c:showBubbleSize val="0"/>
        </c:dLbls>
        <c:gapWidth val="150"/>
        <c:overlap val="100"/>
        <c:axId val="896220672"/>
        <c:axId val="896213952"/>
      </c:barChart>
      <c:catAx>
        <c:axId val="896220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none" spc="0" normalizeH="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BE"/>
          </a:p>
        </c:txPr>
        <c:crossAx val="896213952"/>
        <c:crosses val="autoZero"/>
        <c:auto val="1"/>
        <c:lblAlgn val="ctr"/>
        <c:lblOffset val="100"/>
        <c:noMultiLvlLbl val="0"/>
      </c:catAx>
      <c:valAx>
        <c:axId val="896213952"/>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BE"/>
          </a:p>
        </c:txPr>
        <c:crossAx val="896220672"/>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1000" b="0" i="0" u="none" strike="noStrike" kern="1200" baseline="0">
                <a:solidFill>
                  <a:schemeClr val="tx1">
                    <a:lumMod val="65000"/>
                    <a:lumOff val="35000"/>
                  </a:schemeClr>
                </a:solidFill>
                <a:latin typeface="Quicksand" pitchFamily="2" charset="77"/>
                <a:ea typeface="+mn-ea"/>
                <a:cs typeface="+mn-cs"/>
              </a:defRPr>
            </a:pPr>
            <a:endParaRPr lang="en-BE"/>
          </a:p>
        </c:txPr>
      </c:legendEntry>
      <c:legendEntry>
        <c:idx val="1"/>
        <c:txPr>
          <a:bodyPr rot="0" spcFirstLastPara="1" vertOverflow="ellipsis" vert="horz" wrap="square" anchor="ctr" anchorCtr="1"/>
          <a:lstStyle/>
          <a:p>
            <a:pPr>
              <a:defRPr sz="1000" b="0" i="0" u="none" strike="noStrike" kern="1200" baseline="0">
                <a:solidFill>
                  <a:schemeClr val="tx1">
                    <a:lumMod val="65000"/>
                    <a:lumOff val="35000"/>
                  </a:schemeClr>
                </a:solidFill>
                <a:latin typeface="Quicksand" pitchFamily="2" charset="77"/>
                <a:ea typeface="+mn-ea"/>
                <a:cs typeface="+mn-cs"/>
              </a:defRPr>
            </a:pPr>
            <a:endParaRPr lang="en-BE"/>
          </a:p>
        </c:txPr>
      </c:legendEntry>
      <c:layout>
        <c:manualLayout>
          <c:xMode val="edge"/>
          <c:yMode val="edge"/>
          <c:x val="0.67631918883487674"/>
          <c:y val="2.4376942598297282E-2"/>
          <c:w val="0.31189714690681525"/>
          <c:h val="7.584313255193087E-2"/>
        </c:manualLayout>
      </c:layout>
      <c:overlay val="0"/>
      <c:spPr>
        <a:solidFill>
          <a:srgbClr val="FAFAFA"/>
        </a:solid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Quicksand" pitchFamily="2" charset="77"/>
              <a:ea typeface="+mn-ea"/>
              <a:cs typeface="+mn-cs"/>
            </a:defRPr>
          </a:pPr>
          <a:endParaRPr lang="en-B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0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5DAF70-1229-4054-AF30-9A4579B6B64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4B3EACE8-BAD6-418B-9212-2A089D110CAC}">
      <dgm:prSet phldrT="[Text]"/>
      <dgm:spPr>
        <a:solidFill>
          <a:srgbClr val="018590"/>
        </a:solidFill>
      </dgm:spPr>
      <dgm:t>
        <a:bodyPr/>
        <a:lstStyle/>
        <a:p>
          <a:r>
            <a:rPr lang="en-US" b="0" i="0">
              <a:latin typeface="Roboto" panose="02000000000000000000" pitchFamily="2" charset="0"/>
              <a:ea typeface="Roboto" panose="02000000000000000000" pitchFamily="2" charset="0"/>
            </a:rPr>
            <a:t>Operational structure</a:t>
          </a:r>
        </a:p>
      </dgm:t>
    </dgm:pt>
    <dgm:pt modelId="{75DF053A-DBDC-4582-BD40-6E95743130CC}" type="parTrans" cxnId="{BA474054-6634-434B-BD82-3BF21D32D227}">
      <dgm:prSet/>
      <dgm:spPr/>
      <dgm:t>
        <a:bodyPr/>
        <a:lstStyle/>
        <a:p>
          <a:endParaRPr lang="en-GB"/>
        </a:p>
      </dgm:t>
    </dgm:pt>
    <dgm:pt modelId="{007B4E01-7D1F-4B77-BA4F-EAD86DB8BBBF}" type="sibTrans" cxnId="{BA474054-6634-434B-BD82-3BF21D32D227}">
      <dgm:prSet/>
      <dgm:spPr/>
      <dgm:t>
        <a:bodyPr/>
        <a:lstStyle/>
        <a:p>
          <a:endParaRPr lang="en-GB"/>
        </a:p>
      </dgm:t>
    </dgm:pt>
    <dgm:pt modelId="{C826B5C5-839C-4D5E-AEEE-87148290D940}">
      <dgm:prSet/>
      <dgm:spPr>
        <a:solidFill>
          <a:srgbClr val="DCEDEF"/>
        </a:solidFill>
        <a:ln>
          <a:noFill/>
        </a:ln>
      </dgm:spPr>
      <dgm:t>
        <a:bodyPr/>
        <a:lstStyle/>
        <a:p>
          <a:r>
            <a:rPr lang="en-US" b="0" i="0">
              <a:latin typeface="Roboto" panose="02000000000000000000" pitchFamily="2" charset="0"/>
              <a:ea typeface="Roboto" panose="02000000000000000000" pitchFamily="2" charset="0"/>
            </a:rPr>
            <a:t>Migrate Build-up group to the operational structure outlined in the MoU</a:t>
          </a:r>
          <a:endParaRPr lang="en-GB" b="0" i="0">
            <a:latin typeface="Roboto" panose="02000000000000000000" pitchFamily="2" charset="0"/>
            <a:ea typeface="Roboto" panose="02000000000000000000" pitchFamily="2" charset="0"/>
          </a:endParaRPr>
        </a:p>
      </dgm:t>
    </dgm:pt>
    <dgm:pt modelId="{DFC743CF-24FF-4D5F-BA55-9D3325324CA3}" type="parTrans" cxnId="{A721D549-C17D-4060-861C-4D1C59041101}">
      <dgm:prSet/>
      <dgm:spPr/>
      <dgm:t>
        <a:bodyPr/>
        <a:lstStyle/>
        <a:p>
          <a:endParaRPr lang="en-GB"/>
        </a:p>
      </dgm:t>
    </dgm:pt>
    <dgm:pt modelId="{659AB5FE-D37E-41D0-AF44-24500E2ED58D}" type="sibTrans" cxnId="{A721D549-C17D-4060-861C-4D1C59041101}">
      <dgm:prSet/>
      <dgm:spPr/>
      <dgm:t>
        <a:bodyPr/>
        <a:lstStyle/>
        <a:p>
          <a:endParaRPr lang="en-GB"/>
        </a:p>
      </dgm:t>
    </dgm:pt>
    <dgm:pt modelId="{C41AEC4A-9F9E-4686-9671-9ADAD462D21D}">
      <dgm:prSet phldrT="[Text]"/>
      <dgm:spPr>
        <a:solidFill>
          <a:srgbClr val="DCEDEF">
            <a:alpha val="90000"/>
          </a:srgbClr>
        </a:solidFill>
        <a:ln>
          <a:noFill/>
        </a:ln>
      </dgm:spPr>
      <dgm:t>
        <a:bodyPr/>
        <a:lstStyle/>
        <a:p>
          <a:r>
            <a:rPr lang="en-US" b="0" i="0">
              <a:latin typeface="Roboto" panose="02000000000000000000" pitchFamily="2" charset="0"/>
              <a:ea typeface="Roboto" panose="02000000000000000000" pitchFamily="2" charset="0"/>
            </a:rPr>
            <a:t>Move the EOSC Federation from prototype to production</a:t>
          </a:r>
          <a:endParaRPr lang="en-GB" b="0" i="0">
            <a:latin typeface="Roboto" panose="02000000000000000000" pitchFamily="2" charset="0"/>
            <a:ea typeface="Roboto" panose="02000000000000000000" pitchFamily="2" charset="0"/>
          </a:endParaRPr>
        </a:p>
      </dgm:t>
    </dgm:pt>
    <dgm:pt modelId="{B07001F1-F731-4F17-915F-A2E5DA66EEFA}" type="parTrans" cxnId="{26A47EF0-7B1D-48E8-A786-DB117586A616}">
      <dgm:prSet/>
      <dgm:spPr/>
      <dgm:t>
        <a:bodyPr/>
        <a:lstStyle/>
        <a:p>
          <a:endParaRPr lang="en-GB"/>
        </a:p>
      </dgm:t>
    </dgm:pt>
    <dgm:pt modelId="{3142E7CD-743F-41B4-8A71-CF7BF5EDFC7A}" type="sibTrans" cxnId="{26A47EF0-7B1D-48E8-A786-DB117586A616}">
      <dgm:prSet/>
      <dgm:spPr/>
      <dgm:t>
        <a:bodyPr/>
        <a:lstStyle/>
        <a:p>
          <a:endParaRPr lang="en-GB"/>
        </a:p>
      </dgm:t>
    </dgm:pt>
    <dgm:pt modelId="{4A0E868B-DE24-4511-B248-17F6FB15717E}">
      <dgm:prSet phldrT="[Text]"/>
      <dgm:spPr>
        <a:solidFill>
          <a:schemeClr val="tx1"/>
        </a:solidFill>
      </dgm:spPr>
      <dgm:t>
        <a:bodyPr/>
        <a:lstStyle/>
        <a:p>
          <a:r>
            <a:rPr lang="en-US" b="0" i="0">
              <a:latin typeface="Roboto" panose="02000000000000000000" pitchFamily="2" charset="0"/>
              <a:ea typeface="Roboto" panose="02000000000000000000" pitchFamily="2" charset="0"/>
            </a:rPr>
            <a:t>Transition to production</a:t>
          </a:r>
          <a:endParaRPr lang="en-GB" b="0" i="0">
            <a:latin typeface="Roboto" panose="02000000000000000000" pitchFamily="2" charset="0"/>
            <a:ea typeface="Roboto" panose="02000000000000000000" pitchFamily="2" charset="0"/>
          </a:endParaRPr>
        </a:p>
      </dgm:t>
    </dgm:pt>
    <dgm:pt modelId="{0D845FC1-A711-4B53-8C7D-EA729A2D9206}" type="parTrans" cxnId="{85BE28C6-E73B-4ED8-AA65-090AA9FDC467}">
      <dgm:prSet/>
      <dgm:spPr/>
      <dgm:t>
        <a:bodyPr/>
        <a:lstStyle/>
        <a:p>
          <a:endParaRPr lang="en-GB"/>
        </a:p>
      </dgm:t>
    </dgm:pt>
    <dgm:pt modelId="{633F4519-D704-4E4C-B6EC-192D59D2A0C1}" type="sibTrans" cxnId="{85BE28C6-E73B-4ED8-AA65-090AA9FDC467}">
      <dgm:prSet/>
      <dgm:spPr/>
      <dgm:t>
        <a:bodyPr/>
        <a:lstStyle/>
        <a:p>
          <a:endParaRPr lang="en-GB"/>
        </a:p>
      </dgm:t>
    </dgm:pt>
    <dgm:pt modelId="{9BD7B6AE-C0BC-47C5-9CB8-CF23D9C7C731}">
      <dgm:prSet phldrT="[Text]"/>
      <dgm:spPr>
        <a:solidFill>
          <a:srgbClr val="DCEDEF">
            <a:alpha val="90000"/>
          </a:srgbClr>
        </a:solidFill>
        <a:ln>
          <a:noFill/>
        </a:ln>
      </dgm:spPr>
      <dgm:t>
        <a:bodyPr/>
        <a:lstStyle/>
        <a:p>
          <a:r>
            <a:rPr lang="en-US" b="0" i="0">
              <a:latin typeface="Roboto" panose="02000000000000000000" pitchFamily="2" charset="0"/>
              <a:ea typeface="Roboto" panose="02000000000000000000" pitchFamily="2" charset="0"/>
            </a:rPr>
            <a:t>Evolution of federating capabilities and the interoperability framework</a:t>
          </a:r>
          <a:endParaRPr lang="en-GB" b="0" i="0">
            <a:latin typeface="Roboto" panose="02000000000000000000" pitchFamily="2" charset="0"/>
            <a:ea typeface="Roboto" panose="02000000000000000000" pitchFamily="2" charset="0"/>
          </a:endParaRPr>
        </a:p>
      </dgm:t>
    </dgm:pt>
    <dgm:pt modelId="{75844FA1-D795-4E15-B0AE-EF5AB4C3C074}" type="parTrans" cxnId="{F4D9A4FD-2E38-40E2-B786-857688539949}">
      <dgm:prSet/>
      <dgm:spPr/>
      <dgm:t>
        <a:bodyPr/>
        <a:lstStyle/>
        <a:p>
          <a:endParaRPr lang="en-GB"/>
        </a:p>
      </dgm:t>
    </dgm:pt>
    <dgm:pt modelId="{692F64DE-11DC-4175-9730-F320996C5994}" type="sibTrans" cxnId="{F4D9A4FD-2E38-40E2-B786-857688539949}">
      <dgm:prSet/>
      <dgm:spPr/>
      <dgm:t>
        <a:bodyPr/>
        <a:lstStyle/>
        <a:p>
          <a:endParaRPr lang="en-GB"/>
        </a:p>
      </dgm:t>
    </dgm:pt>
    <dgm:pt modelId="{5A3ECDEB-AFC8-42EE-AEA3-DCF97E69F27B}">
      <dgm:prSet phldrT="[Text]"/>
      <dgm:spPr>
        <a:solidFill>
          <a:srgbClr val="DCEDEF">
            <a:alpha val="90000"/>
          </a:srgbClr>
        </a:solidFill>
        <a:ln>
          <a:noFill/>
        </a:ln>
      </dgm:spPr>
      <dgm:t>
        <a:bodyPr/>
        <a:lstStyle/>
        <a:p>
          <a:r>
            <a:rPr lang="en-US" b="0" i="0">
              <a:latin typeface="Roboto" panose="02000000000000000000" pitchFamily="2" charset="0"/>
              <a:ea typeface="Roboto" panose="02000000000000000000" pitchFamily="2" charset="0"/>
            </a:rPr>
            <a:t>Address legal, governance, operational and engagement requirements</a:t>
          </a:r>
          <a:endParaRPr lang="en-GB" b="0" i="0">
            <a:latin typeface="Roboto" panose="02000000000000000000" pitchFamily="2" charset="0"/>
            <a:ea typeface="Roboto" panose="02000000000000000000" pitchFamily="2" charset="0"/>
          </a:endParaRPr>
        </a:p>
      </dgm:t>
    </dgm:pt>
    <dgm:pt modelId="{2FE97396-DF5F-451E-86BF-A3C2A83D47B8}" type="parTrans" cxnId="{54A5C41E-AAB1-443B-983F-0B8AF3AC6526}">
      <dgm:prSet/>
      <dgm:spPr/>
      <dgm:t>
        <a:bodyPr/>
        <a:lstStyle/>
        <a:p>
          <a:endParaRPr lang="en-GB"/>
        </a:p>
      </dgm:t>
    </dgm:pt>
    <dgm:pt modelId="{873CF210-7BF3-4FC7-A099-92E21B0C9079}" type="sibTrans" cxnId="{54A5C41E-AAB1-443B-983F-0B8AF3AC6526}">
      <dgm:prSet/>
      <dgm:spPr/>
      <dgm:t>
        <a:bodyPr/>
        <a:lstStyle/>
        <a:p>
          <a:endParaRPr lang="en-GB"/>
        </a:p>
      </dgm:t>
    </dgm:pt>
    <dgm:pt modelId="{239D4810-BBB4-4054-83B0-002F7C77520E}">
      <dgm:prSet phldrT="[Text]"/>
      <dgm:spPr>
        <a:solidFill>
          <a:srgbClr val="FF5B7F"/>
        </a:solidFill>
      </dgm:spPr>
      <dgm:t>
        <a:bodyPr/>
        <a:lstStyle/>
        <a:p>
          <a:pPr>
            <a:buNone/>
          </a:pPr>
          <a:r>
            <a:rPr lang="en-GB" b="0" i="0">
              <a:solidFill>
                <a:prstClr val="white"/>
              </a:solidFill>
              <a:latin typeface="Roboto" panose="02000000000000000000" pitchFamily="2" charset="0"/>
              <a:ea typeface="Roboto" panose="02000000000000000000" pitchFamily="2" charset="0"/>
              <a:cs typeface="+mn-cs"/>
            </a:rPr>
            <a:t>Expansion</a:t>
          </a:r>
          <a:endParaRPr lang="en-GB" b="0" i="0">
            <a:latin typeface="Roboto" panose="02000000000000000000" pitchFamily="2" charset="0"/>
            <a:ea typeface="Roboto" panose="02000000000000000000" pitchFamily="2" charset="0"/>
          </a:endParaRPr>
        </a:p>
      </dgm:t>
    </dgm:pt>
    <dgm:pt modelId="{6319328D-7558-46FA-9E92-60FA04C07A27}" type="parTrans" cxnId="{CDA3269A-8785-431B-80C7-2CC6DD464285}">
      <dgm:prSet/>
      <dgm:spPr/>
      <dgm:t>
        <a:bodyPr/>
        <a:lstStyle/>
        <a:p>
          <a:endParaRPr lang="en-GB"/>
        </a:p>
      </dgm:t>
    </dgm:pt>
    <dgm:pt modelId="{A3B5CD3A-65E5-402C-B62A-D4F5295177CA}" type="sibTrans" cxnId="{CDA3269A-8785-431B-80C7-2CC6DD464285}">
      <dgm:prSet/>
      <dgm:spPr/>
      <dgm:t>
        <a:bodyPr/>
        <a:lstStyle/>
        <a:p>
          <a:endParaRPr lang="en-GB"/>
        </a:p>
      </dgm:t>
    </dgm:pt>
    <dgm:pt modelId="{B305CDAD-61CA-4639-B47E-0B4559B65F63}">
      <dgm:prSet phldrT="[Text]"/>
      <dgm:spPr>
        <a:solidFill>
          <a:srgbClr val="DCEDEF">
            <a:alpha val="90000"/>
          </a:srgbClr>
        </a:solidFill>
        <a:ln>
          <a:noFill/>
        </a:ln>
      </dgm:spPr>
      <dgm:t>
        <a:bodyPr/>
        <a:lstStyle/>
        <a:p>
          <a:r>
            <a:rPr lang="en-US" b="0" i="0">
              <a:latin typeface="Roboto" panose="02000000000000000000" pitchFamily="2" charset="0"/>
              <a:ea typeface="Roboto" panose="02000000000000000000" pitchFamily="2" charset="0"/>
            </a:rPr>
            <a:t>Enrollment of nodes and onboarding of resources and use-cases</a:t>
          </a:r>
          <a:endParaRPr lang="en-GB" b="0" i="0">
            <a:latin typeface="Roboto" panose="02000000000000000000" pitchFamily="2" charset="0"/>
            <a:ea typeface="Roboto" panose="02000000000000000000" pitchFamily="2" charset="0"/>
          </a:endParaRPr>
        </a:p>
      </dgm:t>
    </dgm:pt>
    <dgm:pt modelId="{08204C91-33F3-456A-ACBF-8FD88F11CDB0}" type="parTrans" cxnId="{B061EFF4-1C3D-445E-98BB-95C2CA9DE1FD}">
      <dgm:prSet/>
      <dgm:spPr/>
      <dgm:t>
        <a:bodyPr/>
        <a:lstStyle/>
        <a:p>
          <a:endParaRPr lang="en-GB"/>
        </a:p>
      </dgm:t>
    </dgm:pt>
    <dgm:pt modelId="{7008B67B-1E62-4F47-BA55-CEBA753B7FD6}" type="sibTrans" cxnId="{B061EFF4-1C3D-445E-98BB-95C2CA9DE1FD}">
      <dgm:prSet/>
      <dgm:spPr/>
      <dgm:t>
        <a:bodyPr/>
        <a:lstStyle/>
        <a:p>
          <a:endParaRPr lang="en-GB"/>
        </a:p>
      </dgm:t>
    </dgm:pt>
    <dgm:pt modelId="{C4903D8E-5EDD-49EB-BB66-7BFD40C18DAB}">
      <dgm:prSet phldrT="[Text]"/>
      <dgm:spPr>
        <a:solidFill>
          <a:srgbClr val="DCEDEF">
            <a:alpha val="90000"/>
          </a:srgbClr>
        </a:solidFill>
        <a:ln>
          <a:noFill/>
        </a:ln>
      </dgm:spPr>
      <dgm:t>
        <a:bodyPr/>
        <a:lstStyle/>
        <a:p>
          <a:r>
            <a:rPr lang="en-US" b="0" i="0">
              <a:latin typeface="Roboto" panose="02000000000000000000" pitchFamily="2" charset="0"/>
              <a:ea typeface="Roboto" panose="02000000000000000000" pitchFamily="2" charset="0"/>
            </a:rPr>
            <a:t>Leveraging wave of enrolment waves, EOSC Gravity cascading grants, </a:t>
          </a:r>
          <a:r>
            <a:rPr lang="en-GB" b="0" i="0"/>
            <a:t>HORIZON-INFRA-2025-01-EOSC-01</a:t>
          </a:r>
          <a:endParaRPr lang="en-GB"/>
        </a:p>
      </dgm:t>
    </dgm:pt>
    <dgm:pt modelId="{C3519ABB-8A57-432D-95BA-CE2CD55356F9}" type="parTrans" cxnId="{CCB5B29F-EDF6-4AA1-8F55-94D85A39B104}">
      <dgm:prSet/>
      <dgm:spPr/>
      <dgm:t>
        <a:bodyPr/>
        <a:lstStyle/>
        <a:p>
          <a:endParaRPr lang="en-GB"/>
        </a:p>
      </dgm:t>
    </dgm:pt>
    <dgm:pt modelId="{9F51B66E-3F84-4E71-8078-38D939FD684F}" type="sibTrans" cxnId="{CCB5B29F-EDF6-4AA1-8F55-94D85A39B104}">
      <dgm:prSet/>
      <dgm:spPr/>
      <dgm:t>
        <a:bodyPr/>
        <a:lstStyle/>
        <a:p>
          <a:endParaRPr lang="en-GB"/>
        </a:p>
      </dgm:t>
    </dgm:pt>
    <dgm:pt modelId="{76963B6D-71F7-4186-81C4-D0B36D43C967}" type="pres">
      <dgm:prSet presAssocID="{8B5DAF70-1229-4054-AF30-9A4579B6B645}" presName="linear" presStyleCnt="0">
        <dgm:presLayoutVars>
          <dgm:dir/>
          <dgm:animLvl val="lvl"/>
          <dgm:resizeHandles val="exact"/>
        </dgm:presLayoutVars>
      </dgm:prSet>
      <dgm:spPr/>
    </dgm:pt>
    <dgm:pt modelId="{06E26D75-113C-4001-B553-902FDB0CB5DA}" type="pres">
      <dgm:prSet presAssocID="{4B3EACE8-BAD6-418B-9212-2A089D110CAC}" presName="parentLin" presStyleCnt="0"/>
      <dgm:spPr/>
    </dgm:pt>
    <dgm:pt modelId="{8B1D8306-557F-4216-B996-2B1680B0E9C3}" type="pres">
      <dgm:prSet presAssocID="{4B3EACE8-BAD6-418B-9212-2A089D110CAC}" presName="parentLeftMargin" presStyleLbl="node1" presStyleIdx="0" presStyleCnt="3"/>
      <dgm:spPr/>
    </dgm:pt>
    <dgm:pt modelId="{02B1134C-8721-472B-8228-8A3DA7EF47F2}" type="pres">
      <dgm:prSet presAssocID="{4B3EACE8-BAD6-418B-9212-2A089D110CAC}" presName="parentText" presStyleLbl="node1" presStyleIdx="0" presStyleCnt="3">
        <dgm:presLayoutVars>
          <dgm:chMax val="0"/>
          <dgm:bulletEnabled val="1"/>
        </dgm:presLayoutVars>
      </dgm:prSet>
      <dgm:spPr>
        <a:prstGeom prst="rect">
          <a:avLst/>
        </a:prstGeom>
      </dgm:spPr>
    </dgm:pt>
    <dgm:pt modelId="{A3B1F59D-78F0-4A6A-AF23-DE37B005BB46}" type="pres">
      <dgm:prSet presAssocID="{4B3EACE8-BAD6-418B-9212-2A089D110CAC}" presName="negativeSpace" presStyleCnt="0"/>
      <dgm:spPr/>
    </dgm:pt>
    <dgm:pt modelId="{EAAA4DF2-5E55-49E2-B896-A45FA821A547}" type="pres">
      <dgm:prSet presAssocID="{4B3EACE8-BAD6-418B-9212-2A089D110CAC}" presName="childText" presStyleLbl="conFgAcc1" presStyleIdx="0" presStyleCnt="3">
        <dgm:presLayoutVars>
          <dgm:bulletEnabled val="1"/>
        </dgm:presLayoutVars>
      </dgm:prSet>
      <dgm:spPr/>
    </dgm:pt>
    <dgm:pt modelId="{4A034190-C257-437A-873F-45C125132DAD}" type="pres">
      <dgm:prSet presAssocID="{007B4E01-7D1F-4B77-BA4F-EAD86DB8BBBF}" presName="spaceBetweenRectangles" presStyleCnt="0"/>
      <dgm:spPr/>
    </dgm:pt>
    <dgm:pt modelId="{258B8EBC-0EE8-426B-A728-DF38820FB395}" type="pres">
      <dgm:prSet presAssocID="{4A0E868B-DE24-4511-B248-17F6FB15717E}" presName="parentLin" presStyleCnt="0"/>
      <dgm:spPr/>
    </dgm:pt>
    <dgm:pt modelId="{B3105A9A-F081-4520-A820-EE1BA14E45F5}" type="pres">
      <dgm:prSet presAssocID="{4A0E868B-DE24-4511-B248-17F6FB15717E}" presName="parentLeftMargin" presStyleLbl="node1" presStyleIdx="0" presStyleCnt="3"/>
      <dgm:spPr/>
    </dgm:pt>
    <dgm:pt modelId="{E3C52354-05C1-407E-94D6-E7DE274B43C8}" type="pres">
      <dgm:prSet presAssocID="{4A0E868B-DE24-4511-B248-17F6FB15717E}" presName="parentText" presStyleLbl="node1" presStyleIdx="1" presStyleCnt="3">
        <dgm:presLayoutVars>
          <dgm:chMax val="0"/>
          <dgm:bulletEnabled val="1"/>
        </dgm:presLayoutVars>
      </dgm:prSet>
      <dgm:spPr/>
    </dgm:pt>
    <dgm:pt modelId="{92C4B7E6-C700-4FAF-AC93-85C55390E506}" type="pres">
      <dgm:prSet presAssocID="{4A0E868B-DE24-4511-B248-17F6FB15717E}" presName="negativeSpace" presStyleCnt="0"/>
      <dgm:spPr/>
    </dgm:pt>
    <dgm:pt modelId="{72BFDC11-5F5C-4FC4-949C-C9CFBC3FCF12}" type="pres">
      <dgm:prSet presAssocID="{4A0E868B-DE24-4511-B248-17F6FB15717E}" presName="childText" presStyleLbl="conFgAcc1" presStyleIdx="1" presStyleCnt="3">
        <dgm:presLayoutVars>
          <dgm:bulletEnabled val="1"/>
        </dgm:presLayoutVars>
      </dgm:prSet>
      <dgm:spPr/>
    </dgm:pt>
    <dgm:pt modelId="{4FD3ECB1-0FA8-4C2E-B8F1-15F0E5F1AFFC}" type="pres">
      <dgm:prSet presAssocID="{633F4519-D704-4E4C-B6EC-192D59D2A0C1}" presName="spaceBetweenRectangles" presStyleCnt="0"/>
      <dgm:spPr/>
    </dgm:pt>
    <dgm:pt modelId="{39B4EAC4-715B-4939-ADD3-90260F8C3E2C}" type="pres">
      <dgm:prSet presAssocID="{239D4810-BBB4-4054-83B0-002F7C77520E}" presName="parentLin" presStyleCnt="0"/>
      <dgm:spPr/>
    </dgm:pt>
    <dgm:pt modelId="{70F4DB70-C78A-4514-B6F1-43DE8EC3CECA}" type="pres">
      <dgm:prSet presAssocID="{239D4810-BBB4-4054-83B0-002F7C77520E}" presName="parentLeftMargin" presStyleLbl="node1" presStyleIdx="1" presStyleCnt="3"/>
      <dgm:spPr/>
    </dgm:pt>
    <dgm:pt modelId="{643BE288-A8ED-4D19-A588-B55FC54879EA}" type="pres">
      <dgm:prSet presAssocID="{239D4810-BBB4-4054-83B0-002F7C77520E}" presName="parentText" presStyleLbl="node1" presStyleIdx="2" presStyleCnt="3" custLinFactNeighborX="-1454">
        <dgm:presLayoutVars>
          <dgm:chMax val="0"/>
          <dgm:bulletEnabled val="1"/>
        </dgm:presLayoutVars>
      </dgm:prSet>
      <dgm:spPr>
        <a:prstGeom prst="rect">
          <a:avLst/>
        </a:prstGeom>
      </dgm:spPr>
    </dgm:pt>
    <dgm:pt modelId="{1E62CE66-597D-47B3-8721-954D0C6B2D0B}" type="pres">
      <dgm:prSet presAssocID="{239D4810-BBB4-4054-83B0-002F7C77520E}" presName="negativeSpace" presStyleCnt="0"/>
      <dgm:spPr/>
    </dgm:pt>
    <dgm:pt modelId="{67E712D6-A3C8-4D87-A050-AABB568AE91C}" type="pres">
      <dgm:prSet presAssocID="{239D4810-BBB4-4054-83B0-002F7C77520E}" presName="childText" presStyleLbl="conFgAcc1" presStyleIdx="2" presStyleCnt="3">
        <dgm:presLayoutVars>
          <dgm:bulletEnabled val="1"/>
        </dgm:presLayoutVars>
      </dgm:prSet>
      <dgm:spPr/>
    </dgm:pt>
  </dgm:ptLst>
  <dgm:cxnLst>
    <dgm:cxn modelId="{8368E508-483B-43A5-B930-7C02F886ECA2}" type="presOf" srcId="{8B5DAF70-1229-4054-AF30-9A4579B6B645}" destId="{76963B6D-71F7-4186-81C4-D0B36D43C967}" srcOrd="0" destOrd="0" presId="urn:microsoft.com/office/officeart/2005/8/layout/list1"/>
    <dgm:cxn modelId="{54A5C41E-AAB1-443B-983F-0B8AF3AC6526}" srcId="{4A0E868B-DE24-4511-B248-17F6FB15717E}" destId="{5A3ECDEB-AFC8-42EE-AEA3-DCF97E69F27B}" srcOrd="1" destOrd="0" parTransId="{2FE97396-DF5F-451E-86BF-A3C2A83D47B8}" sibTransId="{873CF210-7BF3-4FC7-A099-92E21B0C9079}"/>
    <dgm:cxn modelId="{81FD4628-E1BF-4B4C-B8DD-E7648F5729FD}" type="presOf" srcId="{5A3ECDEB-AFC8-42EE-AEA3-DCF97E69F27B}" destId="{72BFDC11-5F5C-4FC4-949C-C9CFBC3FCF12}" srcOrd="0" destOrd="1" presId="urn:microsoft.com/office/officeart/2005/8/layout/list1"/>
    <dgm:cxn modelId="{43346032-461E-4CD3-A6F3-6584AAE79937}" type="presOf" srcId="{239D4810-BBB4-4054-83B0-002F7C77520E}" destId="{70F4DB70-C78A-4514-B6F1-43DE8EC3CECA}" srcOrd="0" destOrd="0" presId="urn:microsoft.com/office/officeart/2005/8/layout/list1"/>
    <dgm:cxn modelId="{A721D549-C17D-4060-861C-4D1C59041101}" srcId="{4B3EACE8-BAD6-418B-9212-2A089D110CAC}" destId="{C826B5C5-839C-4D5E-AEEE-87148290D940}" srcOrd="0" destOrd="0" parTransId="{DFC743CF-24FF-4D5F-BA55-9D3325324CA3}" sibTransId="{659AB5FE-D37E-41D0-AF44-24500E2ED58D}"/>
    <dgm:cxn modelId="{BA474054-6634-434B-BD82-3BF21D32D227}" srcId="{8B5DAF70-1229-4054-AF30-9A4579B6B645}" destId="{4B3EACE8-BAD6-418B-9212-2A089D110CAC}" srcOrd="0" destOrd="0" parTransId="{75DF053A-DBDC-4582-BD40-6E95743130CC}" sibTransId="{007B4E01-7D1F-4B77-BA4F-EAD86DB8BBBF}"/>
    <dgm:cxn modelId="{A06F4160-420D-41F3-8251-8966416716A2}" type="presOf" srcId="{239D4810-BBB4-4054-83B0-002F7C77520E}" destId="{643BE288-A8ED-4D19-A588-B55FC54879EA}" srcOrd="1" destOrd="0" presId="urn:microsoft.com/office/officeart/2005/8/layout/list1"/>
    <dgm:cxn modelId="{C228D472-914B-4171-BD15-AC8A65514EE7}" type="presOf" srcId="{B305CDAD-61CA-4639-B47E-0B4559B65F63}" destId="{67E712D6-A3C8-4D87-A050-AABB568AE91C}" srcOrd="0" destOrd="0" presId="urn:microsoft.com/office/officeart/2005/8/layout/list1"/>
    <dgm:cxn modelId="{0A594F79-0EDA-4C66-B87D-E19410F6C923}" type="presOf" srcId="{C4903D8E-5EDD-49EB-BB66-7BFD40C18DAB}" destId="{67E712D6-A3C8-4D87-A050-AABB568AE91C}" srcOrd="0" destOrd="1" presId="urn:microsoft.com/office/officeart/2005/8/layout/list1"/>
    <dgm:cxn modelId="{45856D7B-D0A6-4227-A0DC-4FDF30EC765E}" type="presOf" srcId="{4A0E868B-DE24-4511-B248-17F6FB15717E}" destId="{B3105A9A-F081-4520-A820-EE1BA14E45F5}" srcOrd="0" destOrd="0" presId="urn:microsoft.com/office/officeart/2005/8/layout/list1"/>
    <dgm:cxn modelId="{932D5080-1D5B-4D1F-B314-C3B021C5F9EB}" type="presOf" srcId="{C41AEC4A-9F9E-4686-9671-9ADAD462D21D}" destId="{72BFDC11-5F5C-4FC4-949C-C9CFBC3FCF12}" srcOrd="0" destOrd="0" presId="urn:microsoft.com/office/officeart/2005/8/layout/list1"/>
    <dgm:cxn modelId="{645B258F-3A26-4D72-A0B2-F6FD8376BFC8}" type="presOf" srcId="{9BD7B6AE-C0BC-47C5-9CB8-CF23D9C7C731}" destId="{EAAA4DF2-5E55-49E2-B896-A45FA821A547}" srcOrd="0" destOrd="1" presId="urn:microsoft.com/office/officeart/2005/8/layout/list1"/>
    <dgm:cxn modelId="{CDA3269A-8785-431B-80C7-2CC6DD464285}" srcId="{8B5DAF70-1229-4054-AF30-9A4579B6B645}" destId="{239D4810-BBB4-4054-83B0-002F7C77520E}" srcOrd="2" destOrd="0" parTransId="{6319328D-7558-46FA-9E92-60FA04C07A27}" sibTransId="{A3B5CD3A-65E5-402C-B62A-D4F5295177CA}"/>
    <dgm:cxn modelId="{E1ED4A9D-0347-48B9-8F9C-F5870051FD93}" type="presOf" srcId="{4B3EACE8-BAD6-418B-9212-2A089D110CAC}" destId="{02B1134C-8721-472B-8228-8A3DA7EF47F2}" srcOrd="1" destOrd="0" presId="urn:microsoft.com/office/officeart/2005/8/layout/list1"/>
    <dgm:cxn modelId="{CCB5B29F-EDF6-4AA1-8F55-94D85A39B104}" srcId="{239D4810-BBB4-4054-83B0-002F7C77520E}" destId="{C4903D8E-5EDD-49EB-BB66-7BFD40C18DAB}" srcOrd="1" destOrd="0" parTransId="{C3519ABB-8A57-432D-95BA-CE2CD55356F9}" sibTransId="{9F51B66E-3F84-4E71-8078-38D939FD684F}"/>
    <dgm:cxn modelId="{EBB042AD-FF81-4DAD-819C-889C311A2F25}" type="presOf" srcId="{C826B5C5-839C-4D5E-AEEE-87148290D940}" destId="{EAAA4DF2-5E55-49E2-B896-A45FA821A547}" srcOrd="0" destOrd="0" presId="urn:microsoft.com/office/officeart/2005/8/layout/list1"/>
    <dgm:cxn modelId="{85BE28C6-E73B-4ED8-AA65-090AA9FDC467}" srcId="{8B5DAF70-1229-4054-AF30-9A4579B6B645}" destId="{4A0E868B-DE24-4511-B248-17F6FB15717E}" srcOrd="1" destOrd="0" parTransId="{0D845FC1-A711-4B53-8C7D-EA729A2D9206}" sibTransId="{633F4519-D704-4E4C-B6EC-192D59D2A0C1}"/>
    <dgm:cxn modelId="{F5B523D3-19B5-41FC-A421-68D205B38FA7}" type="presOf" srcId="{4B3EACE8-BAD6-418B-9212-2A089D110CAC}" destId="{8B1D8306-557F-4216-B996-2B1680B0E9C3}" srcOrd="0" destOrd="0" presId="urn:microsoft.com/office/officeart/2005/8/layout/list1"/>
    <dgm:cxn modelId="{C2C726D6-1013-438D-9CE1-CBB9584D5091}" type="presOf" srcId="{4A0E868B-DE24-4511-B248-17F6FB15717E}" destId="{E3C52354-05C1-407E-94D6-E7DE274B43C8}" srcOrd="1" destOrd="0" presId="urn:microsoft.com/office/officeart/2005/8/layout/list1"/>
    <dgm:cxn modelId="{26A47EF0-7B1D-48E8-A786-DB117586A616}" srcId="{4A0E868B-DE24-4511-B248-17F6FB15717E}" destId="{C41AEC4A-9F9E-4686-9671-9ADAD462D21D}" srcOrd="0" destOrd="0" parTransId="{B07001F1-F731-4F17-915F-A2E5DA66EEFA}" sibTransId="{3142E7CD-743F-41B4-8A71-CF7BF5EDFC7A}"/>
    <dgm:cxn modelId="{B061EFF4-1C3D-445E-98BB-95C2CA9DE1FD}" srcId="{239D4810-BBB4-4054-83B0-002F7C77520E}" destId="{B305CDAD-61CA-4639-B47E-0B4559B65F63}" srcOrd="0" destOrd="0" parTransId="{08204C91-33F3-456A-ACBF-8FD88F11CDB0}" sibTransId="{7008B67B-1E62-4F47-BA55-CEBA753B7FD6}"/>
    <dgm:cxn modelId="{F4D9A4FD-2E38-40E2-B786-857688539949}" srcId="{4B3EACE8-BAD6-418B-9212-2A089D110CAC}" destId="{9BD7B6AE-C0BC-47C5-9CB8-CF23D9C7C731}" srcOrd="1" destOrd="0" parTransId="{75844FA1-D795-4E15-B0AE-EF5AB4C3C074}" sibTransId="{692F64DE-11DC-4175-9730-F320996C5994}"/>
    <dgm:cxn modelId="{C17F0AC5-CD4B-45B6-BB3B-F158E3B4F934}" type="presParOf" srcId="{76963B6D-71F7-4186-81C4-D0B36D43C967}" destId="{06E26D75-113C-4001-B553-902FDB0CB5DA}" srcOrd="0" destOrd="0" presId="urn:microsoft.com/office/officeart/2005/8/layout/list1"/>
    <dgm:cxn modelId="{169F3C0C-ABD1-4125-9D4D-6976C996B8FC}" type="presParOf" srcId="{06E26D75-113C-4001-B553-902FDB0CB5DA}" destId="{8B1D8306-557F-4216-B996-2B1680B0E9C3}" srcOrd="0" destOrd="0" presId="urn:microsoft.com/office/officeart/2005/8/layout/list1"/>
    <dgm:cxn modelId="{50752211-B0BC-4D42-8A66-B9D24ACD3A88}" type="presParOf" srcId="{06E26D75-113C-4001-B553-902FDB0CB5DA}" destId="{02B1134C-8721-472B-8228-8A3DA7EF47F2}" srcOrd="1" destOrd="0" presId="urn:microsoft.com/office/officeart/2005/8/layout/list1"/>
    <dgm:cxn modelId="{E0ADA81E-AAA5-49B7-845D-DE243C203E1B}" type="presParOf" srcId="{76963B6D-71F7-4186-81C4-D0B36D43C967}" destId="{A3B1F59D-78F0-4A6A-AF23-DE37B005BB46}" srcOrd="1" destOrd="0" presId="urn:microsoft.com/office/officeart/2005/8/layout/list1"/>
    <dgm:cxn modelId="{24137DE3-96D4-4A24-AB80-21508C359E47}" type="presParOf" srcId="{76963B6D-71F7-4186-81C4-D0B36D43C967}" destId="{EAAA4DF2-5E55-49E2-B896-A45FA821A547}" srcOrd="2" destOrd="0" presId="urn:microsoft.com/office/officeart/2005/8/layout/list1"/>
    <dgm:cxn modelId="{F8A2B1B3-2C81-4976-9BD1-3AB013F2CC83}" type="presParOf" srcId="{76963B6D-71F7-4186-81C4-D0B36D43C967}" destId="{4A034190-C257-437A-873F-45C125132DAD}" srcOrd="3" destOrd="0" presId="urn:microsoft.com/office/officeart/2005/8/layout/list1"/>
    <dgm:cxn modelId="{C9701C74-820A-4F6B-A9E7-19D0227582EC}" type="presParOf" srcId="{76963B6D-71F7-4186-81C4-D0B36D43C967}" destId="{258B8EBC-0EE8-426B-A728-DF38820FB395}" srcOrd="4" destOrd="0" presId="urn:microsoft.com/office/officeart/2005/8/layout/list1"/>
    <dgm:cxn modelId="{AEF5F598-8C4E-4A9B-A80F-B4DB16495067}" type="presParOf" srcId="{258B8EBC-0EE8-426B-A728-DF38820FB395}" destId="{B3105A9A-F081-4520-A820-EE1BA14E45F5}" srcOrd="0" destOrd="0" presId="urn:microsoft.com/office/officeart/2005/8/layout/list1"/>
    <dgm:cxn modelId="{31D7690E-0EDA-43BE-B6EA-78E32BB67147}" type="presParOf" srcId="{258B8EBC-0EE8-426B-A728-DF38820FB395}" destId="{E3C52354-05C1-407E-94D6-E7DE274B43C8}" srcOrd="1" destOrd="0" presId="urn:microsoft.com/office/officeart/2005/8/layout/list1"/>
    <dgm:cxn modelId="{73D985F0-C372-4855-9F41-560CA039E2F7}" type="presParOf" srcId="{76963B6D-71F7-4186-81C4-D0B36D43C967}" destId="{92C4B7E6-C700-4FAF-AC93-85C55390E506}" srcOrd="5" destOrd="0" presId="urn:microsoft.com/office/officeart/2005/8/layout/list1"/>
    <dgm:cxn modelId="{6D9B6928-F7C1-4102-A3F4-0278046D924C}" type="presParOf" srcId="{76963B6D-71F7-4186-81C4-D0B36D43C967}" destId="{72BFDC11-5F5C-4FC4-949C-C9CFBC3FCF12}" srcOrd="6" destOrd="0" presId="urn:microsoft.com/office/officeart/2005/8/layout/list1"/>
    <dgm:cxn modelId="{6422FC71-D893-4921-9C4D-CD549D8FCF9D}" type="presParOf" srcId="{76963B6D-71F7-4186-81C4-D0B36D43C967}" destId="{4FD3ECB1-0FA8-4C2E-B8F1-15F0E5F1AFFC}" srcOrd="7" destOrd="0" presId="urn:microsoft.com/office/officeart/2005/8/layout/list1"/>
    <dgm:cxn modelId="{9A734A89-3D62-4BD2-AC4C-0AE390454391}" type="presParOf" srcId="{76963B6D-71F7-4186-81C4-D0B36D43C967}" destId="{39B4EAC4-715B-4939-ADD3-90260F8C3E2C}" srcOrd="8" destOrd="0" presId="urn:microsoft.com/office/officeart/2005/8/layout/list1"/>
    <dgm:cxn modelId="{ED0D7170-DE18-4EA1-9186-82246043A53D}" type="presParOf" srcId="{39B4EAC4-715B-4939-ADD3-90260F8C3E2C}" destId="{70F4DB70-C78A-4514-B6F1-43DE8EC3CECA}" srcOrd="0" destOrd="0" presId="urn:microsoft.com/office/officeart/2005/8/layout/list1"/>
    <dgm:cxn modelId="{84FB59F8-A858-4ACA-9BEB-E8048281FAE9}" type="presParOf" srcId="{39B4EAC4-715B-4939-ADD3-90260F8C3E2C}" destId="{643BE288-A8ED-4D19-A588-B55FC54879EA}" srcOrd="1" destOrd="0" presId="urn:microsoft.com/office/officeart/2005/8/layout/list1"/>
    <dgm:cxn modelId="{727B8474-0F83-4498-90E4-956856623862}" type="presParOf" srcId="{76963B6D-71F7-4186-81C4-D0B36D43C967}" destId="{1E62CE66-597D-47B3-8721-954D0C6B2D0B}" srcOrd="9" destOrd="0" presId="urn:microsoft.com/office/officeart/2005/8/layout/list1"/>
    <dgm:cxn modelId="{F87CBF1E-AFD1-48B1-BE40-A03EF67DB30A}" type="presParOf" srcId="{76963B6D-71F7-4186-81C4-D0B36D43C967}" destId="{67E712D6-A3C8-4D87-A050-AABB568AE91C}"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AA4DF2-5E55-49E2-B896-A45FA821A547}">
      <dsp:nvSpPr>
        <dsp:cNvPr id="0" name=""/>
        <dsp:cNvSpPr/>
      </dsp:nvSpPr>
      <dsp:spPr>
        <a:xfrm>
          <a:off x="0" y="474476"/>
          <a:ext cx="10031171" cy="1165500"/>
        </a:xfrm>
        <a:prstGeom prst="rect">
          <a:avLst/>
        </a:prstGeom>
        <a:solidFill>
          <a:srgbClr val="DCEDEF"/>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78530" tIns="416560" rIns="778530" bIns="142240" numCol="1" spcCol="1270" anchor="t" anchorCtr="0">
          <a:noAutofit/>
        </a:bodyPr>
        <a:lstStyle/>
        <a:p>
          <a:pPr marL="228600" lvl="1" indent="-228600" algn="l" defTabSz="889000">
            <a:lnSpc>
              <a:spcPct val="90000"/>
            </a:lnSpc>
            <a:spcBef>
              <a:spcPct val="0"/>
            </a:spcBef>
            <a:spcAft>
              <a:spcPct val="15000"/>
            </a:spcAft>
            <a:buChar char="•"/>
          </a:pPr>
          <a:r>
            <a:rPr lang="en-US" sz="2000" b="0" i="0" kern="1200">
              <a:latin typeface="Roboto" panose="02000000000000000000" pitchFamily="2" charset="0"/>
              <a:ea typeface="Roboto" panose="02000000000000000000" pitchFamily="2" charset="0"/>
            </a:rPr>
            <a:t>Migrate Build-up group to the operational structure outlined in the MoU</a:t>
          </a:r>
          <a:endParaRPr lang="en-GB" sz="2000" b="0" i="0" kern="1200">
            <a:latin typeface="Roboto" panose="02000000000000000000" pitchFamily="2" charset="0"/>
            <a:ea typeface="Roboto" panose="02000000000000000000" pitchFamily="2" charset="0"/>
          </a:endParaRPr>
        </a:p>
        <a:p>
          <a:pPr marL="228600" lvl="1" indent="-228600" algn="l" defTabSz="889000">
            <a:lnSpc>
              <a:spcPct val="90000"/>
            </a:lnSpc>
            <a:spcBef>
              <a:spcPct val="0"/>
            </a:spcBef>
            <a:spcAft>
              <a:spcPct val="15000"/>
            </a:spcAft>
            <a:buChar char="•"/>
          </a:pPr>
          <a:r>
            <a:rPr lang="en-US" sz="2000" b="0" i="0" kern="1200">
              <a:latin typeface="Roboto" panose="02000000000000000000" pitchFamily="2" charset="0"/>
              <a:ea typeface="Roboto" panose="02000000000000000000" pitchFamily="2" charset="0"/>
            </a:rPr>
            <a:t>Evolution of federating capabilities and the interoperability framework</a:t>
          </a:r>
          <a:endParaRPr lang="en-GB" sz="2000" b="0" i="0" kern="1200">
            <a:latin typeface="Roboto" panose="02000000000000000000" pitchFamily="2" charset="0"/>
            <a:ea typeface="Roboto" panose="02000000000000000000" pitchFamily="2" charset="0"/>
          </a:endParaRPr>
        </a:p>
      </dsp:txBody>
      <dsp:txXfrm>
        <a:off x="0" y="474476"/>
        <a:ext cx="10031171" cy="1165500"/>
      </dsp:txXfrm>
    </dsp:sp>
    <dsp:sp modelId="{02B1134C-8721-472B-8228-8A3DA7EF47F2}">
      <dsp:nvSpPr>
        <dsp:cNvPr id="0" name=""/>
        <dsp:cNvSpPr/>
      </dsp:nvSpPr>
      <dsp:spPr>
        <a:xfrm>
          <a:off x="501558" y="179276"/>
          <a:ext cx="7021819" cy="590399"/>
        </a:xfrm>
        <a:prstGeom prst="rect">
          <a:avLst/>
        </a:prstGeom>
        <a:solidFill>
          <a:srgbClr val="0185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5408" tIns="0" rIns="265408" bIns="0" numCol="1" spcCol="1270" anchor="ctr" anchorCtr="0">
          <a:noAutofit/>
        </a:bodyPr>
        <a:lstStyle/>
        <a:p>
          <a:pPr marL="0" lvl="0" indent="0" algn="l" defTabSz="889000">
            <a:lnSpc>
              <a:spcPct val="90000"/>
            </a:lnSpc>
            <a:spcBef>
              <a:spcPct val="0"/>
            </a:spcBef>
            <a:spcAft>
              <a:spcPct val="35000"/>
            </a:spcAft>
            <a:buNone/>
          </a:pPr>
          <a:r>
            <a:rPr lang="en-US" sz="2000" b="0" i="0" kern="1200">
              <a:latin typeface="Roboto" panose="02000000000000000000" pitchFamily="2" charset="0"/>
              <a:ea typeface="Roboto" panose="02000000000000000000" pitchFamily="2" charset="0"/>
            </a:rPr>
            <a:t>Operational structure</a:t>
          </a:r>
        </a:p>
      </dsp:txBody>
      <dsp:txXfrm>
        <a:off x="501558" y="179276"/>
        <a:ext cx="7021819" cy="590399"/>
      </dsp:txXfrm>
    </dsp:sp>
    <dsp:sp modelId="{72BFDC11-5F5C-4FC4-949C-C9CFBC3FCF12}">
      <dsp:nvSpPr>
        <dsp:cNvPr id="0" name=""/>
        <dsp:cNvSpPr/>
      </dsp:nvSpPr>
      <dsp:spPr>
        <a:xfrm>
          <a:off x="0" y="2043176"/>
          <a:ext cx="10031171" cy="1165500"/>
        </a:xfrm>
        <a:prstGeom prst="rect">
          <a:avLst/>
        </a:prstGeom>
        <a:solidFill>
          <a:srgbClr val="DCEDEF">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78530" tIns="416560" rIns="778530" bIns="142240" numCol="1" spcCol="1270" anchor="t" anchorCtr="0">
          <a:noAutofit/>
        </a:bodyPr>
        <a:lstStyle/>
        <a:p>
          <a:pPr marL="228600" lvl="1" indent="-228600" algn="l" defTabSz="889000">
            <a:lnSpc>
              <a:spcPct val="90000"/>
            </a:lnSpc>
            <a:spcBef>
              <a:spcPct val="0"/>
            </a:spcBef>
            <a:spcAft>
              <a:spcPct val="15000"/>
            </a:spcAft>
            <a:buChar char="•"/>
          </a:pPr>
          <a:r>
            <a:rPr lang="en-US" sz="2000" b="0" i="0" kern="1200">
              <a:latin typeface="Roboto" panose="02000000000000000000" pitchFamily="2" charset="0"/>
              <a:ea typeface="Roboto" panose="02000000000000000000" pitchFamily="2" charset="0"/>
            </a:rPr>
            <a:t>Move the EOSC Federation from prototype to production</a:t>
          </a:r>
          <a:endParaRPr lang="en-GB" sz="2000" b="0" i="0" kern="1200">
            <a:latin typeface="Roboto" panose="02000000000000000000" pitchFamily="2" charset="0"/>
            <a:ea typeface="Roboto" panose="02000000000000000000" pitchFamily="2" charset="0"/>
          </a:endParaRPr>
        </a:p>
        <a:p>
          <a:pPr marL="228600" lvl="1" indent="-228600" algn="l" defTabSz="889000">
            <a:lnSpc>
              <a:spcPct val="90000"/>
            </a:lnSpc>
            <a:spcBef>
              <a:spcPct val="0"/>
            </a:spcBef>
            <a:spcAft>
              <a:spcPct val="15000"/>
            </a:spcAft>
            <a:buChar char="•"/>
          </a:pPr>
          <a:r>
            <a:rPr lang="en-US" sz="2000" b="0" i="0" kern="1200">
              <a:latin typeface="Roboto" panose="02000000000000000000" pitchFamily="2" charset="0"/>
              <a:ea typeface="Roboto" panose="02000000000000000000" pitchFamily="2" charset="0"/>
            </a:rPr>
            <a:t>Address legal, governance, operational and engagement requirements</a:t>
          </a:r>
          <a:endParaRPr lang="en-GB" sz="2000" b="0" i="0" kern="1200">
            <a:latin typeface="Roboto" panose="02000000000000000000" pitchFamily="2" charset="0"/>
            <a:ea typeface="Roboto" panose="02000000000000000000" pitchFamily="2" charset="0"/>
          </a:endParaRPr>
        </a:p>
      </dsp:txBody>
      <dsp:txXfrm>
        <a:off x="0" y="2043176"/>
        <a:ext cx="10031171" cy="1165500"/>
      </dsp:txXfrm>
    </dsp:sp>
    <dsp:sp modelId="{E3C52354-05C1-407E-94D6-E7DE274B43C8}">
      <dsp:nvSpPr>
        <dsp:cNvPr id="0" name=""/>
        <dsp:cNvSpPr/>
      </dsp:nvSpPr>
      <dsp:spPr>
        <a:xfrm>
          <a:off x="501558" y="1747976"/>
          <a:ext cx="7021819" cy="590399"/>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5408" tIns="0" rIns="265408" bIns="0" numCol="1" spcCol="1270" anchor="ctr" anchorCtr="0">
          <a:noAutofit/>
        </a:bodyPr>
        <a:lstStyle/>
        <a:p>
          <a:pPr marL="0" lvl="0" indent="0" algn="l" defTabSz="889000">
            <a:lnSpc>
              <a:spcPct val="90000"/>
            </a:lnSpc>
            <a:spcBef>
              <a:spcPct val="0"/>
            </a:spcBef>
            <a:spcAft>
              <a:spcPct val="35000"/>
            </a:spcAft>
            <a:buNone/>
          </a:pPr>
          <a:r>
            <a:rPr lang="en-US" sz="2000" b="0" i="0" kern="1200">
              <a:latin typeface="Roboto" panose="02000000000000000000" pitchFamily="2" charset="0"/>
              <a:ea typeface="Roboto" panose="02000000000000000000" pitchFamily="2" charset="0"/>
            </a:rPr>
            <a:t>Transition to production</a:t>
          </a:r>
          <a:endParaRPr lang="en-GB" sz="2000" b="0" i="0" kern="1200">
            <a:latin typeface="Roboto" panose="02000000000000000000" pitchFamily="2" charset="0"/>
            <a:ea typeface="Roboto" panose="02000000000000000000" pitchFamily="2" charset="0"/>
          </a:endParaRPr>
        </a:p>
      </dsp:txBody>
      <dsp:txXfrm>
        <a:off x="530379" y="1776797"/>
        <a:ext cx="6964177" cy="532757"/>
      </dsp:txXfrm>
    </dsp:sp>
    <dsp:sp modelId="{67E712D6-A3C8-4D87-A050-AABB568AE91C}">
      <dsp:nvSpPr>
        <dsp:cNvPr id="0" name=""/>
        <dsp:cNvSpPr/>
      </dsp:nvSpPr>
      <dsp:spPr>
        <a:xfrm>
          <a:off x="0" y="3611876"/>
          <a:ext cx="10031171" cy="1449000"/>
        </a:xfrm>
        <a:prstGeom prst="rect">
          <a:avLst/>
        </a:prstGeom>
        <a:solidFill>
          <a:srgbClr val="DCEDEF">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78530" tIns="416560" rIns="778530" bIns="142240" numCol="1" spcCol="1270" anchor="t" anchorCtr="0">
          <a:noAutofit/>
        </a:bodyPr>
        <a:lstStyle/>
        <a:p>
          <a:pPr marL="228600" lvl="1" indent="-228600" algn="l" defTabSz="889000">
            <a:lnSpc>
              <a:spcPct val="90000"/>
            </a:lnSpc>
            <a:spcBef>
              <a:spcPct val="0"/>
            </a:spcBef>
            <a:spcAft>
              <a:spcPct val="15000"/>
            </a:spcAft>
            <a:buChar char="•"/>
          </a:pPr>
          <a:r>
            <a:rPr lang="en-US" sz="2000" b="0" i="0" kern="1200">
              <a:latin typeface="Roboto" panose="02000000000000000000" pitchFamily="2" charset="0"/>
              <a:ea typeface="Roboto" panose="02000000000000000000" pitchFamily="2" charset="0"/>
            </a:rPr>
            <a:t>Enrollment of nodes and onboarding of resources and use-cases</a:t>
          </a:r>
          <a:endParaRPr lang="en-GB" sz="2000" b="0" i="0" kern="1200">
            <a:latin typeface="Roboto" panose="02000000000000000000" pitchFamily="2" charset="0"/>
            <a:ea typeface="Roboto" panose="02000000000000000000" pitchFamily="2" charset="0"/>
          </a:endParaRPr>
        </a:p>
        <a:p>
          <a:pPr marL="228600" lvl="1" indent="-228600" algn="l" defTabSz="889000">
            <a:lnSpc>
              <a:spcPct val="90000"/>
            </a:lnSpc>
            <a:spcBef>
              <a:spcPct val="0"/>
            </a:spcBef>
            <a:spcAft>
              <a:spcPct val="15000"/>
            </a:spcAft>
            <a:buChar char="•"/>
          </a:pPr>
          <a:r>
            <a:rPr lang="en-US" sz="2000" b="0" i="0" kern="1200">
              <a:latin typeface="Roboto" panose="02000000000000000000" pitchFamily="2" charset="0"/>
              <a:ea typeface="Roboto" panose="02000000000000000000" pitchFamily="2" charset="0"/>
            </a:rPr>
            <a:t>Leveraging wave of enrolment waves, EOSC Gravity cascading grants, </a:t>
          </a:r>
          <a:r>
            <a:rPr lang="en-GB" sz="2000" b="0" i="0" kern="1200"/>
            <a:t>HORIZON-INFRA-2025-01-EOSC-01</a:t>
          </a:r>
          <a:endParaRPr lang="en-GB" sz="2000" kern="1200"/>
        </a:p>
      </dsp:txBody>
      <dsp:txXfrm>
        <a:off x="0" y="3611876"/>
        <a:ext cx="10031171" cy="1449000"/>
      </dsp:txXfrm>
    </dsp:sp>
    <dsp:sp modelId="{643BE288-A8ED-4D19-A588-B55FC54879EA}">
      <dsp:nvSpPr>
        <dsp:cNvPr id="0" name=""/>
        <dsp:cNvSpPr/>
      </dsp:nvSpPr>
      <dsp:spPr>
        <a:xfrm>
          <a:off x="494265" y="3316676"/>
          <a:ext cx="7021819" cy="590399"/>
        </a:xfrm>
        <a:prstGeom prst="rect">
          <a:avLst/>
        </a:prstGeom>
        <a:solidFill>
          <a:srgbClr val="FF5B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5408" tIns="0" rIns="265408" bIns="0" numCol="1" spcCol="1270" anchor="ctr" anchorCtr="0">
          <a:noAutofit/>
        </a:bodyPr>
        <a:lstStyle/>
        <a:p>
          <a:pPr marL="0" lvl="0" indent="0" algn="l" defTabSz="889000">
            <a:lnSpc>
              <a:spcPct val="90000"/>
            </a:lnSpc>
            <a:spcBef>
              <a:spcPct val="0"/>
            </a:spcBef>
            <a:spcAft>
              <a:spcPct val="35000"/>
            </a:spcAft>
            <a:buNone/>
          </a:pPr>
          <a:r>
            <a:rPr lang="en-GB" sz="2000" b="0" i="0" kern="1200">
              <a:solidFill>
                <a:prstClr val="white"/>
              </a:solidFill>
              <a:latin typeface="Roboto" panose="02000000000000000000" pitchFamily="2" charset="0"/>
              <a:ea typeface="Roboto" panose="02000000000000000000" pitchFamily="2" charset="0"/>
              <a:cs typeface="+mn-cs"/>
            </a:rPr>
            <a:t>Expansion</a:t>
          </a:r>
          <a:endParaRPr lang="en-GB" sz="2000" b="0" i="0" kern="1200">
            <a:latin typeface="Roboto" panose="02000000000000000000" pitchFamily="2" charset="0"/>
            <a:ea typeface="Roboto" panose="02000000000000000000" pitchFamily="2" charset="0"/>
          </a:endParaRPr>
        </a:p>
      </dsp:txBody>
      <dsp:txXfrm>
        <a:off x="494265" y="3316676"/>
        <a:ext cx="7021819" cy="59039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795E16-BFB2-56BB-7C44-000AD15680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3E3B8B3-7C35-053D-DB5C-80E0E7A544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E950FAE-B7D3-DE41-AC46-0C3051F1689F}" type="datetimeFigureOut">
              <a:rPr lang="en-GB" smtClean="0"/>
              <a:t>10/04/2026</a:t>
            </a:fld>
            <a:endParaRPr lang="en-GB"/>
          </a:p>
        </p:txBody>
      </p:sp>
      <p:sp>
        <p:nvSpPr>
          <p:cNvPr id="4" name="Footer Placeholder 3">
            <a:extLst>
              <a:ext uri="{FF2B5EF4-FFF2-40B4-BE49-F238E27FC236}">
                <a16:creationId xmlns:a16="http://schemas.microsoft.com/office/drawing/2014/main" id="{ED435B0B-F893-D581-6A6D-1B263E0E0E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F2D977D-6E53-D200-B06B-CD8D3B7738C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DF46E38-4A23-3347-83C4-1C49830A37C1}" type="slidenum">
              <a:rPr lang="en-GB" smtClean="0"/>
              <a:t>‹#›</a:t>
            </a:fld>
            <a:endParaRPr lang="en-GB"/>
          </a:p>
        </p:txBody>
      </p:sp>
    </p:spTree>
    <p:extLst>
      <p:ext uri="{BB962C8B-B14F-4D97-AF65-F5344CB8AC3E}">
        <p14:creationId xmlns:p14="http://schemas.microsoft.com/office/powerpoint/2010/main" val="16116711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23BD50-DF1B-D14C-AFDA-9B3167AD3A48}" type="datetimeFigureOut">
              <a:rPr lang="nl-NL" smtClean="0"/>
              <a:t>10-04-2026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425721-C4BE-9640-9AC3-0C6434FE0F76}" type="slidenum">
              <a:rPr lang="nl-NL" smtClean="0"/>
              <a:t>‹#›</a:t>
            </a:fld>
            <a:endParaRPr lang="nl-NL"/>
          </a:p>
        </p:txBody>
      </p:sp>
    </p:spTree>
    <p:extLst>
      <p:ext uri="{BB962C8B-B14F-4D97-AF65-F5344CB8AC3E}">
        <p14:creationId xmlns:p14="http://schemas.microsoft.com/office/powerpoint/2010/main" val="383038946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19DF3-57D9-9A91-AEF4-C9DCFAA039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74AA3F-F31A-57DF-58CD-E023B093C6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BED673-DF01-0C61-1285-DC0DBAADDC70}"/>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9EE2A5CA-15C8-888C-9C76-05CDD3767D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25721-C4BE-9640-9AC3-0C6434FE0F7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791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25721-C4BE-9640-9AC3-0C6434FE0F7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1822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8.xml"/><Relationship Id="rId4" Type="http://schemas.microsoft.com/office/2007/relationships/hdphoto" Target="../media/hdphoto2.wdp"/></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jpe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age">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F34CEF8-D5AF-1EB2-8A65-D95E98FCB86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1CD3A17-2FD3-A6E8-AE64-84E688E64212}"/>
              </a:ext>
            </a:extLst>
          </p:cNvPr>
          <p:cNvSpPr>
            <a:spLocks noGrp="1"/>
          </p:cNvSpPr>
          <p:nvPr>
            <p:ph type="ctrTitle" hasCustomPrompt="1"/>
          </p:nvPr>
        </p:nvSpPr>
        <p:spPr>
          <a:xfrm>
            <a:off x="423013" y="1600200"/>
            <a:ext cx="9144000" cy="1006475"/>
          </a:xfrm>
          <a:prstGeom prst="rect">
            <a:avLst/>
          </a:prstGeom>
        </p:spPr>
        <p:txBody>
          <a:bodyPr anchor="b">
            <a:normAutofit/>
          </a:bodyPr>
          <a:lstStyle>
            <a:lvl1pPr algn="l">
              <a:defRPr sz="5900" b="0" i="0">
                <a:solidFill>
                  <a:schemeClr val="bg1"/>
                </a:solidFill>
                <a:latin typeface="Quicksand" pitchFamily="2" charset="77"/>
              </a:defRPr>
            </a:lvl1pPr>
          </a:lstStyle>
          <a:p>
            <a:r>
              <a:rPr lang="nl-NL" err="1"/>
              <a:t>Here</a:t>
            </a:r>
            <a:r>
              <a:rPr lang="nl-NL"/>
              <a:t> </a:t>
            </a:r>
            <a:r>
              <a:rPr lang="nl-NL" err="1"/>
              <a:t>goes</a:t>
            </a:r>
            <a:r>
              <a:rPr lang="nl-NL"/>
              <a:t> </a:t>
            </a:r>
            <a:r>
              <a:rPr lang="nl-NL" err="1"/>
              <a:t>the</a:t>
            </a:r>
            <a:r>
              <a:rPr lang="nl-NL"/>
              <a:t> </a:t>
            </a:r>
            <a:r>
              <a:rPr lang="nl-NL" err="1"/>
              <a:t>title</a:t>
            </a:r>
            <a:endParaRPr lang="nl-NL"/>
          </a:p>
        </p:txBody>
      </p:sp>
      <p:sp>
        <p:nvSpPr>
          <p:cNvPr id="3" name="Ondertitel 2">
            <a:extLst>
              <a:ext uri="{FF2B5EF4-FFF2-40B4-BE49-F238E27FC236}">
                <a16:creationId xmlns:a16="http://schemas.microsoft.com/office/drawing/2014/main" id="{6AA24123-D2B8-3C6F-4F69-0B7797E85540}"/>
              </a:ext>
            </a:extLst>
          </p:cNvPr>
          <p:cNvSpPr>
            <a:spLocks noGrp="1"/>
          </p:cNvSpPr>
          <p:nvPr>
            <p:ph type="subTitle" idx="1" hasCustomPrompt="1"/>
          </p:nvPr>
        </p:nvSpPr>
        <p:spPr>
          <a:xfrm>
            <a:off x="423013" y="2825750"/>
            <a:ext cx="9144000" cy="1655762"/>
          </a:xfrm>
          <a:prstGeom prst="rect">
            <a:avLst/>
          </a:prstGeom>
        </p:spPr>
        <p:txBody>
          <a:bodyPr>
            <a:normAutofit/>
          </a:bodyPr>
          <a:lstStyle>
            <a:lvl1pPr marL="0" indent="0" algn="l">
              <a:buNone/>
              <a:defRPr sz="3000" b="0" i="0">
                <a:solidFill>
                  <a:schemeClr val="bg1"/>
                </a:solidFill>
                <a:latin typeface="Roboto Light" panose="02000000000000000000" pitchFamily="2" charset="0"/>
                <a:ea typeface="Roboto Light"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err="1"/>
              <a:t>Here</a:t>
            </a:r>
            <a:r>
              <a:rPr lang="nl-NL"/>
              <a:t> </a:t>
            </a:r>
            <a:r>
              <a:rPr lang="nl-NL" err="1"/>
              <a:t>goes</a:t>
            </a:r>
            <a:r>
              <a:rPr lang="nl-NL"/>
              <a:t> </a:t>
            </a:r>
            <a:r>
              <a:rPr lang="nl-NL" err="1"/>
              <a:t>the</a:t>
            </a:r>
            <a:r>
              <a:rPr lang="nl-NL"/>
              <a:t> </a:t>
            </a:r>
            <a:r>
              <a:rPr lang="nl-NL" err="1"/>
              <a:t>subtitle</a:t>
            </a:r>
            <a:endParaRPr lang="nl-NL"/>
          </a:p>
        </p:txBody>
      </p:sp>
    </p:spTree>
    <p:extLst>
      <p:ext uri="{BB962C8B-B14F-4D97-AF65-F5344CB8AC3E}">
        <p14:creationId xmlns:p14="http://schemas.microsoft.com/office/powerpoint/2010/main" val="977599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 Bullet list">
    <p:spTree>
      <p:nvGrpSpPr>
        <p:cNvPr id="1" name=""/>
        <p:cNvGrpSpPr/>
        <p:nvPr/>
      </p:nvGrpSpPr>
      <p:grpSpPr>
        <a:xfrm>
          <a:off x="0" y="0"/>
          <a:ext cx="0" cy="0"/>
          <a:chOff x="0" y="0"/>
          <a:chExt cx="0" cy="0"/>
        </a:xfrm>
      </p:grpSpPr>
      <p:sp>
        <p:nvSpPr>
          <p:cNvPr id="6" name="Title 5"/>
          <p:cNvSpPr>
            <a:spLocks noGrp="1"/>
          </p:cNvSpPr>
          <p:nvPr>
            <p:ph type="title"/>
          </p:nvPr>
        </p:nvSpPr>
        <p:spPr>
          <a:xfrm>
            <a:off x="629328" y="479428"/>
            <a:ext cx="10938256" cy="1125005"/>
          </a:xfrm>
          <a:prstGeom prst="rect">
            <a:avLst/>
          </a:prstGeom>
        </p:spPr>
        <p:txBody>
          <a:bodyPr/>
          <a:lstStyle/>
          <a:p>
            <a:r>
              <a:rPr lang="en-US"/>
              <a:t>Click to edit Master title style</a:t>
            </a:r>
            <a:endParaRPr lang="en-GB"/>
          </a:p>
        </p:txBody>
      </p:sp>
      <p:sp>
        <p:nvSpPr>
          <p:cNvPr id="3" name="Text Placeholder 2"/>
          <p:cNvSpPr>
            <a:spLocks noGrp="1"/>
          </p:cNvSpPr>
          <p:nvPr>
            <p:ph type="body" sz="quarter" idx="10"/>
          </p:nvPr>
        </p:nvSpPr>
        <p:spPr>
          <a:xfrm>
            <a:off x="625827" y="1955799"/>
            <a:ext cx="10941757" cy="4305301"/>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4" name="Slide Number Placeholder 3"/>
          <p:cNvSpPr>
            <a:spLocks noGrp="1"/>
          </p:cNvSpPr>
          <p:nvPr>
            <p:ph type="sldNum" sz="quarter" idx="11"/>
          </p:nvPr>
        </p:nvSpPr>
        <p:spPr>
          <a:xfrm>
            <a:off x="625827" y="6542259"/>
            <a:ext cx="244800" cy="244800"/>
          </a:xfrm>
          <a:prstGeom prst="rect">
            <a:avLst/>
          </a:prstGeom>
        </p:spPr>
        <p:txBody>
          <a:bodyPr/>
          <a:lstStyle/>
          <a:p>
            <a:fld id="{8917037F-13F4-43B6-99FF-D710FE0C4777}" type="slidenum">
              <a:rPr lang="en-GB" smtClean="0"/>
              <a:pPr/>
              <a:t>‹#›</a:t>
            </a:fld>
            <a:endParaRPr lang="en-GB"/>
          </a:p>
        </p:txBody>
      </p:sp>
    </p:spTree>
    <p:extLst>
      <p:ext uri="{BB962C8B-B14F-4D97-AF65-F5344CB8AC3E}">
        <p14:creationId xmlns:p14="http://schemas.microsoft.com/office/powerpoint/2010/main" val="12800486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0"/>
            <a:ext cx="12192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a:p>
        </p:txBody>
      </p:sp>
      <p:pic>
        <p:nvPicPr>
          <p:cNvPr id="20" name="Afbeelding 19">
            <a:extLst>
              <a:ext uri="{FF2B5EF4-FFF2-40B4-BE49-F238E27FC236}">
                <a16:creationId xmlns:a16="http://schemas.microsoft.com/office/drawing/2014/main" id="{3493BA1C-54ED-085E-FE9B-4B19B2663F8B}"/>
              </a:ext>
            </a:extLst>
          </p:cNvPr>
          <p:cNvPicPr>
            <a:picLocks noChangeAspect="1"/>
          </p:cNvPicPr>
          <p:nvPr userDrawn="1"/>
        </p:nvPicPr>
        <p:blipFill>
          <a:blip r:embed="rId2"/>
          <a:stretch>
            <a:fillRect/>
          </a:stretch>
        </p:blipFill>
        <p:spPr>
          <a:xfrm>
            <a:off x="358140" y="360654"/>
            <a:ext cx="1196340" cy="340893"/>
          </a:xfrm>
          <a:prstGeom prst="rect">
            <a:avLst/>
          </a:prstGeom>
        </p:spPr>
      </p:pic>
      <p:sp>
        <p:nvSpPr>
          <p:cNvPr id="2" name="Platshållare för text 8">
            <a:extLst>
              <a:ext uri="{FF2B5EF4-FFF2-40B4-BE49-F238E27FC236}">
                <a16:creationId xmlns:a16="http://schemas.microsoft.com/office/drawing/2014/main" id="{84E629F0-B24B-DF29-FA55-A4534D397726}"/>
              </a:ext>
            </a:extLst>
          </p:cNvPr>
          <p:cNvSpPr>
            <a:spLocks noGrp="1" noChangeAspect="1"/>
          </p:cNvSpPr>
          <p:nvPr>
            <p:ph type="body" sz="quarter" idx="11"/>
          </p:nvPr>
        </p:nvSpPr>
        <p:spPr>
          <a:xfrm>
            <a:off x="311150" y="418955"/>
            <a:ext cx="1289043" cy="29003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GB"/>
              <a:t>Click to edit Master text styles</a:t>
            </a:r>
          </a:p>
        </p:txBody>
      </p:sp>
    </p:spTree>
    <p:extLst>
      <p:ext uri="{BB962C8B-B14F-4D97-AF65-F5344CB8AC3E}">
        <p14:creationId xmlns:p14="http://schemas.microsoft.com/office/powerpoint/2010/main" val="12785598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A920F16-67B9-4B13-F015-E953919C3FDA}"/>
              </a:ext>
            </a:extLst>
          </p:cNvPr>
          <p:cNvPicPr>
            <a:picLocks noChangeAspect="1"/>
          </p:cNvPicPr>
          <p:nvPr userDrawn="1"/>
        </p:nvPicPr>
        <p:blipFill>
          <a:blip r:embed="rId2"/>
          <a:stretch>
            <a:fillRect/>
          </a:stretch>
        </p:blipFill>
        <p:spPr>
          <a:xfrm>
            <a:off x="0" y="0"/>
            <a:ext cx="6096000" cy="6858000"/>
          </a:xfrm>
          <a:prstGeom prst="rect">
            <a:avLst/>
          </a:prstGeom>
        </p:spPr>
      </p:pic>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6096000" y="0"/>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a:p>
        </p:txBody>
      </p:sp>
      <p:sp>
        <p:nvSpPr>
          <p:cNvPr id="6" name="Titel 1">
            <a:extLst>
              <a:ext uri="{FF2B5EF4-FFF2-40B4-BE49-F238E27FC236}">
                <a16:creationId xmlns:a16="http://schemas.microsoft.com/office/drawing/2014/main" id="{4EEF53FE-8D73-F338-C7BC-3BD523CBF7D1}"/>
              </a:ext>
            </a:extLst>
          </p:cNvPr>
          <p:cNvSpPr>
            <a:spLocks noGrp="1"/>
          </p:cNvSpPr>
          <p:nvPr>
            <p:ph type="title" hasCustomPrompt="1"/>
          </p:nvPr>
        </p:nvSpPr>
        <p:spPr>
          <a:xfrm>
            <a:off x="668192" y="940672"/>
            <a:ext cx="5082367" cy="603887"/>
          </a:xfrm>
          <a:prstGeom prst="rect">
            <a:avLst/>
          </a:prstGeom>
        </p:spPr>
        <p:txBody>
          <a:bodyPr>
            <a:normAutofit/>
          </a:bodyPr>
          <a:lstStyle>
            <a:lvl1pPr>
              <a:defRPr sz="3500" b="0" i="0">
                <a:solidFill>
                  <a:schemeClr val="bg1"/>
                </a:solidFill>
                <a:latin typeface="Quicksand" pitchFamily="2" charset="77"/>
              </a:defRPr>
            </a:lvl1pPr>
          </a:lstStyle>
          <a:p>
            <a:r>
              <a:rPr lang="nl-NL" err="1"/>
              <a:t>Here</a:t>
            </a:r>
            <a:r>
              <a:rPr lang="nl-NL"/>
              <a:t> </a:t>
            </a:r>
            <a:r>
              <a:rPr lang="nl-NL" err="1"/>
              <a:t>goes</a:t>
            </a:r>
            <a:r>
              <a:rPr lang="nl-NL"/>
              <a:t> a headline</a:t>
            </a:r>
          </a:p>
        </p:txBody>
      </p:sp>
      <p:sp>
        <p:nvSpPr>
          <p:cNvPr id="7" name="Text Placeholder 4">
            <a:extLst>
              <a:ext uri="{FF2B5EF4-FFF2-40B4-BE49-F238E27FC236}">
                <a16:creationId xmlns:a16="http://schemas.microsoft.com/office/drawing/2014/main" id="{F957915A-F087-78A5-3BC0-0FE86D78E560}"/>
              </a:ext>
            </a:extLst>
          </p:cNvPr>
          <p:cNvSpPr>
            <a:spLocks noGrp="1"/>
          </p:cNvSpPr>
          <p:nvPr>
            <p:ph type="body" sz="quarter" idx="14" hasCustomPrompt="1"/>
          </p:nvPr>
        </p:nvSpPr>
        <p:spPr>
          <a:xfrm>
            <a:off x="668192" y="1650367"/>
            <a:ext cx="5082368" cy="364765"/>
          </a:xfrm>
          <a:prstGeom prst="rect">
            <a:avLst/>
          </a:prstGeom>
        </p:spPr>
        <p:txBody>
          <a:bodyPr>
            <a:noAutofit/>
          </a:bodyPr>
          <a:lstStyle>
            <a:lvl1pPr marL="0" indent="0">
              <a:buNone/>
              <a:defRPr sz="2200" b="0" i="0" baseline="0">
                <a:solidFill>
                  <a:schemeClr val="bg1"/>
                </a:solidFill>
                <a:latin typeface="Quicksand" pitchFamily="2" charset="77"/>
                <a:ea typeface="Roboto Light" panose="02000000000000000000" pitchFamily="2" charset="0"/>
              </a:defRPr>
            </a:lvl1pPr>
          </a:lstStyle>
          <a:p>
            <a:r>
              <a:rPr lang="nl-NL" err="1"/>
              <a:t>Here</a:t>
            </a:r>
            <a:r>
              <a:rPr lang="nl-NL"/>
              <a:t> </a:t>
            </a:r>
            <a:r>
              <a:rPr lang="nl-NL" err="1"/>
              <a:t>goes</a:t>
            </a:r>
            <a:r>
              <a:rPr lang="nl-NL"/>
              <a:t> a sub-headline</a:t>
            </a:r>
            <a:endParaRPr lang="en-BE"/>
          </a:p>
        </p:txBody>
      </p:sp>
      <p:sp>
        <p:nvSpPr>
          <p:cNvPr id="8" name="Tijdelijke aanduiding voor inhoud 3">
            <a:extLst>
              <a:ext uri="{FF2B5EF4-FFF2-40B4-BE49-F238E27FC236}">
                <a16:creationId xmlns:a16="http://schemas.microsoft.com/office/drawing/2014/main" id="{9452988D-DD8F-6942-0798-DC58681C28BB}"/>
              </a:ext>
            </a:extLst>
          </p:cNvPr>
          <p:cNvSpPr>
            <a:spLocks noGrp="1"/>
          </p:cNvSpPr>
          <p:nvPr>
            <p:ph sz="half" idx="15" hasCustomPrompt="1"/>
          </p:nvPr>
        </p:nvSpPr>
        <p:spPr>
          <a:xfrm>
            <a:off x="668192" y="2270760"/>
            <a:ext cx="5082367" cy="3682163"/>
          </a:xfrm>
          <a:prstGeom prst="rect">
            <a:avLst/>
          </a:prstGeom>
        </p:spPr>
        <p:txBody>
          <a:bodyPr>
            <a:normAutofit/>
          </a:bodyPr>
          <a:lstStyle>
            <a:lvl1pPr marL="0" indent="0">
              <a:lnSpc>
                <a:spcPct val="130000"/>
              </a:lnSpc>
              <a:buNone/>
              <a:defRPr sz="1500" b="0" i="0" kern="1500" spc="0" baseline="0">
                <a:solidFill>
                  <a:schemeClr val="bg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nl-NL"/>
              <a:t>Click </a:t>
            </a:r>
            <a:r>
              <a:rPr lang="nl-NL" err="1"/>
              <a:t>here</a:t>
            </a:r>
            <a:r>
              <a:rPr lang="nl-NL"/>
              <a:t> </a:t>
            </a:r>
            <a:r>
              <a:rPr lang="nl-NL" err="1"/>
              <a:t>to</a:t>
            </a:r>
            <a:r>
              <a:rPr lang="nl-NL"/>
              <a:t> </a:t>
            </a:r>
            <a:r>
              <a:rPr lang="nl-NL" err="1"/>
              <a:t>insert</a:t>
            </a:r>
            <a:r>
              <a:rPr lang="nl-NL"/>
              <a:t> </a:t>
            </a:r>
            <a:r>
              <a:rPr lang="nl-NL" err="1"/>
              <a:t>text</a:t>
            </a:r>
            <a:endParaRPr lang="nl-NL"/>
          </a:p>
        </p:txBody>
      </p:sp>
    </p:spTree>
    <p:extLst>
      <p:ext uri="{BB962C8B-B14F-4D97-AF65-F5344CB8AC3E}">
        <p14:creationId xmlns:p14="http://schemas.microsoft.com/office/powerpoint/2010/main" val="22384065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D656E32-FFC6-4D84-D523-2D3E36344E42}"/>
              </a:ext>
            </a:extLst>
          </p:cNvPr>
          <p:cNvPicPr>
            <a:picLocks noChangeAspect="1"/>
          </p:cNvPicPr>
          <p:nvPr userDrawn="1"/>
        </p:nvPicPr>
        <p:blipFill>
          <a:blip r:embed="rId2"/>
          <a:stretch>
            <a:fillRect/>
          </a:stretch>
        </p:blipFill>
        <p:spPr>
          <a:xfrm>
            <a:off x="6096000" y="-1"/>
            <a:ext cx="6096000" cy="6858000"/>
          </a:xfrm>
          <a:prstGeom prst="rect">
            <a:avLst/>
          </a:prstGeom>
        </p:spPr>
      </p:pic>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1"/>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a:p>
        </p:txBody>
      </p:sp>
      <p:sp>
        <p:nvSpPr>
          <p:cNvPr id="12" name="Titel 1">
            <a:extLst>
              <a:ext uri="{FF2B5EF4-FFF2-40B4-BE49-F238E27FC236}">
                <a16:creationId xmlns:a16="http://schemas.microsoft.com/office/drawing/2014/main" id="{72EB6A9A-0309-B84E-508E-B227E0731BD7}"/>
              </a:ext>
            </a:extLst>
          </p:cNvPr>
          <p:cNvSpPr>
            <a:spLocks noGrp="1"/>
          </p:cNvSpPr>
          <p:nvPr>
            <p:ph type="title" hasCustomPrompt="1"/>
          </p:nvPr>
        </p:nvSpPr>
        <p:spPr>
          <a:xfrm>
            <a:off x="6787052" y="940672"/>
            <a:ext cx="5082367" cy="603887"/>
          </a:xfrm>
          <a:prstGeom prst="rect">
            <a:avLst/>
          </a:prstGeom>
        </p:spPr>
        <p:txBody>
          <a:bodyPr>
            <a:normAutofit/>
          </a:bodyPr>
          <a:lstStyle>
            <a:lvl1pPr>
              <a:defRPr sz="3500" b="0" i="0">
                <a:solidFill>
                  <a:schemeClr val="bg1"/>
                </a:solidFill>
                <a:latin typeface="Quicksand" pitchFamily="2" charset="77"/>
              </a:defRPr>
            </a:lvl1pPr>
          </a:lstStyle>
          <a:p>
            <a:r>
              <a:rPr lang="nl-NL" err="1"/>
              <a:t>Here</a:t>
            </a:r>
            <a:r>
              <a:rPr lang="nl-NL"/>
              <a:t> </a:t>
            </a:r>
            <a:r>
              <a:rPr lang="nl-NL" err="1"/>
              <a:t>goes</a:t>
            </a:r>
            <a:r>
              <a:rPr lang="nl-NL"/>
              <a:t> a headline</a:t>
            </a:r>
          </a:p>
        </p:txBody>
      </p:sp>
      <p:sp>
        <p:nvSpPr>
          <p:cNvPr id="13" name="Text Placeholder 4">
            <a:extLst>
              <a:ext uri="{FF2B5EF4-FFF2-40B4-BE49-F238E27FC236}">
                <a16:creationId xmlns:a16="http://schemas.microsoft.com/office/drawing/2014/main" id="{63CDDC73-2434-B276-FA2C-D1B633A27A4E}"/>
              </a:ext>
            </a:extLst>
          </p:cNvPr>
          <p:cNvSpPr>
            <a:spLocks noGrp="1"/>
          </p:cNvSpPr>
          <p:nvPr>
            <p:ph type="body" sz="quarter" idx="14" hasCustomPrompt="1"/>
          </p:nvPr>
        </p:nvSpPr>
        <p:spPr>
          <a:xfrm>
            <a:off x="6787052" y="1650367"/>
            <a:ext cx="5082368" cy="364765"/>
          </a:xfrm>
          <a:prstGeom prst="rect">
            <a:avLst/>
          </a:prstGeom>
        </p:spPr>
        <p:txBody>
          <a:bodyPr>
            <a:noAutofit/>
          </a:bodyPr>
          <a:lstStyle>
            <a:lvl1pPr marL="0" indent="0">
              <a:buNone/>
              <a:defRPr sz="2200" b="0" i="0" baseline="0">
                <a:solidFill>
                  <a:schemeClr val="bg1"/>
                </a:solidFill>
                <a:latin typeface="Quicksand" pitchFamily="2" charset="77"/>
                <a:ea typeface="Roboto Light" panose="02000000000000000000" pitchFamily="2" charset="0"/>
              </a:defRPr>
            </a:lvl1pPr>
          </a:lstStyle>
          <a:p>
            <a:r>
              <a:rPr lang="nl-NL" err="1"/>
              <a:t>Here</a:t>
            </a:r>
            <a:r>
              <a:rPr lang="nl-NL"/>
              <a:t> </a:t>
            </a:r>
            <a:r>
              <a:rPr lang="nl-NL" err="1"/>
              <a:t>goes</a:t>
            </a:r>
            <a:r>
              <a:rPr lang="nl-NL"/>
              <a:t> a sub-headline</a:t>
            </a:r>
            <a:endParaRPr lang="en-BE"/>
          </a:p>
        </p:txBody>
      </p:sp>
      <p:sp>
        <p:nvSpPr>
          <p:cNvPr id="14" name="Tijdelijke aanduiding voor inhoud 3">
            <a:extLst>
              <a:ext uri="{FF2B5EF4-FFF2-40B4-BE49-F238E27FC236}">
                <a16:creationId xmlns:a16="http://schemas.microsoft.com/office/drawing/2014/main" id="{B6650B74-A9C0-63E3-4272-0EE83B5EE3E1}"/>
              </a:ext>
            </a:extLst>
          </p:cNvPr>
          <p:cNvSpPr>
            <a:spLocks noGrp="1"/>
          </p:cNvSpPr>
          <p:nvPr>
            <p:ph sz="half" idx="15" hasCustomPrompt="1"/>
          </p:nvPr>
        </p:nvSpPr>
        <p:spPr>
          <a:xfrm>
            <a:off x="6787052" y="2270760"/>
            <a:ext cx="5082367" cy="3682163"/>
          </a:xfrm>
          <a:prstGeom prst="rect">
            <a:avLst/>
          </a:prstGeom>
        </p:spPr>
        <p:txBody>
          <a:bodyPr>
            <a:normAutofit/>
          </a:bodyPr>
          <a:lstStyle>
            <a:lvl1pPr marL="0" indent="0">
              <a:lnSpc>
                <a:spcPct val="130000"/>
              </a:lnSpc>
              <a:buNone/>
              <a:defRPr sz="1500" b="0" i="0" kern="1500" spc="0" baseline="0">
                <a:solidFill>
                  <a:schemeClr val="bg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nl-NL"/>
              <a:t>Click </a:t>
            </a:r>
            <a:r>
              <a:rPr lang="nl-NL" err="1"/>
              <a:t>here</a:t>
            </a:r>
            <a:r>
              <a:rPr lang="nl-NL"/>
              <a:t> </a:t>
            </a:r>
            <a:r>
              <a:rPr lang="nl-NL" err="1"/>
              <a:t>to</a:t>
            </a:r>
            <a:r>
              <a:rPr lang="nl-NL"/>
              <a:t> </a:t>
            </a:r>
            <a:r>
              <a:rPr lang="nl-NL" err="1"/>
              <a:t>insert</a:t>
            </a:r>
            <a:r>
              <a:rPr lang="nl-NL"/>
              <a:t> </a:t>
            </a:r>
            <a:r>
              <a:rPr lang="nl-NL" err="1"/>
              <a:t>text</a:t>
            </a:r>
            <a:endParaRPr lang="nl-NL"/>
          </a:p>
        </p:txBody>
      </p:sp>
      <p:sp>
        <p:nvSpPr>
          <p:cNvPr id="2" name="Platshållare för text 8">
            <a:extLst>
              <a:ext uri="{FF2B5EF4-FFF2-40B4-BE49-F238E27FC236}">
                <a16:creationId xmlns:a16="http://schemas.microsoft.com/office/drawing/2014/main" id="{E1CDA03E-2B8A-F194-817F-29C4D2BF19E2}"/>
              </a:ext>
            </a:extLst>
          </p:cNvPr>
          <p:cNvSpPr>
            <a:spLocks noGrp="1" noChangeAspect="1"/>
          </p:cNvSpPr>
          <p:nvPr>
            <p:ph type="body" sz="quarter" idx="11"/>
          </p:nvPr>
        </p:nvSpPr>
        <p:spPr>
          <a:xfrm>
            <a:off x="311150" y="418955"/>
            <a:ext cx="1289043" cy="29003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GB"/>
              <a:t>Click to edit Master text styles</a:t>
            </a:r>
          </a:p>
        </p:txBody>
      </p:sp>
    </p:spTree>
    <p:extLst>
      <p:ext uri="{BB962C8B-B14F-4D97-AF65-F5344CB8AC3E}">
        <p14:creationId xmlns:p14="http://schemas.microsoft.com/office/powerpoint/2010/main" val="18735211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act details">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B8C57D3-0CDD-55FA-1F7B-B6D5F5C123C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63287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Text Page 3">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EEE7FD-AC98-618B-4B33-B4CE3DC4C1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hasCustomPrompt="1"/>
          </p:nvPr>
        </p:nvSpPr>
        <p:spPr>
          <a:xfrm>
            <a:off x="1721739" y="1570383"/>
            <a:ext cx="9830179" cy="4382541"/>
          </a:xfrm>
          <a:prstGeom prst="rect">
            <a:avLst/>
          </a:prstGeom>
        </p:spPr>
        <p:txBody>
          <a:bodyPr>
            <a:normAutofit/>
          </a:bodyPr>
          <a:lstStyle>
            <a:lvl1pPr marL="0" indent="0">
              <a:lnSpc>
                <a:spcPct val="130000"/>
              </a:lnSpc>
              <a:buNone/>
              <a:defRPr sz="1500" b="0" i="0" kern="1500" spc="0" baseline="0">
                <a:solidFill>
                  <a:schemeClr val="tx1"/>
                </a:solidFill>
                <a:latin typeface="Roboto Light" panose="02000000000000000000" pitchFamily="2" charset="0"/>
                <a:ea typeface="Roboto Light"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nl-NL"/>
              <a:t>Click </a:t>
            </a:r>
            <a:r>
              <a:rPr lang="nl-NL" err="1"/>
              <a:t>here</a:t>
            </a:r>
            <a:r>
              <a:rPr lang="nl-NL"/>
              <a:t> </a:t>
            </a:r>
            <a:r>
              <a:rPr lang="nl-NL" err="1"/>
              <a:t>to</a:t>
            </a:r>
            <a:r>
              <a:rPr lang="nl-NL"/>
              <a:t> </a:t>
            </a:r>
            <a:r>
              <a:rPr lang="nl-NL" err="1"/>
              <a:t>insert</a:t>
            </a:r>
            <a:r>
              <a:rPr lang="nl-NL"/>
              <a:t> </a:t>
            </a:r>
            <a:r>
              <a:rPr lang="nl-NL" err="1"/>
              <a:t>text</a:t>
            </a:r>
            <a:endParaRPr lang="nl-NL"/>
          </a:p>
        </p:txBody>
      </p:sp>
      <p:sp>
        <p:nvSpPr>
          <p:cNvPr id="2" name="Titel 1">
            <a:extLst>
              <a:ext uri="{FF2B5EF4-FFF2-40B4-BE49-F238E27FC236}">
                <a16:creationId xmlns:a16="http://schemas.microsoft.com/office/drawing/2014/main" id="{69864CCA-ABA8-8CE0-F93C-570DFB1CB0FC}"/>
              </a:ext>
            </a:extLst>
          </p:cNvPr>
          <p:cNvSpPr>
            <a:spLocks noGrp="1"/>
          </p:cNvSpPr>
          <p:nvPr>
            <p:ph type="title" hasCustomPrompt="1"/>
          </p:nvPr>
        </p:nvSpPr>
        <p:spPr>
          <a:xfrm>
            <a:off x="1721739" y="235634"/>
            <a:ext cx="9830179" cy="603887"/>
          </a:xfrm>
          <a:prstGeom prst="rect">
            <a:avLst/>
          </a:prstGeom>
        </p:spPr>
        <p:txBody>
          <a:bodyPr>
            <a:normAutofit/>
          </a:bodyPr>
          <a:lstStyle>
            <a:lvl1pPr>
              <a:defRPr sz="3500" b="0" i="0">
                <a:solidFill>
                  <a:srgbClr val="008691"/>
                </a:solidFill>
                <a:latin typeface="Quicksand Medium" pitchFamily="2" charset="77"/>
              </a:defRPr>
            </a:lvl1pPr>
          </a:lstStyle>
          <a:p>
            <a:r>
              <a:rPr lang="nl-NL" err="1"/>
              <a:t>Here</a:t>
            </a:r>
            <a:r>
              <a:rPr lang="nl-NL"/>
              <a:t> </a:t>
            </a:r>
            <a:r>
              <a:rPr lang="nl-NL" err="1"/>
              <a:t>goes</a:t>
            </a:r>
            <a:r>
              <a:rPr lang="nl-NL"/>
              <a:t> a headline</a:t>
            </a:r>
          </a:p>
        </p:txBody>
      </p:sp>
      <p:sp>
        <p:nvSpPr>
          <p:cNvPr id="6" name="Tijdelijke aanduiding voor dianummer 5">
            <a:extLst>
              <a:ext uri="{FF2B5EF4-FFF2-40B4-BE49-F238E27FC236}">
                <a16:creationId xmlns:a16="http://schemas.microsoft.com/office/drawing/2014/main" id="{7FC53E47-0E6A-DE16-0730-64C755DD75A0}"/>
              </a:ext>
            </a:extLst>
          </p:cNvPr>
          <p:cNvSpPr>
            <a:spLocks noGrp="1"/>
          </p:cNvSpPr>
          <p:nvPr>
            <p:ph type="sldNum" sz="quarter" idx="12"/>
          </p:nvPr>
        </p:nvSpPr>
        <p:spPr>
          <a:xfrm>
            <a:off x="9290223" y="6423497"/>
            <a:ext cx="2743200" cy="230832"/>
          </a:xfrm>
          <a:prstGeom prst="rect">
            <a:avLst/>
          </a:prstGeom>
        </p:spPr>
        <p:txBody>
          <a:bodyPr/>
          <a:lstStyle>
            <a:lvl1pPr>
              <a:defRPr sz="900"/>
            </a:lvl1pPr>
          </a:lstStyle>
          <a:p>
            <a:fld id="{41814595-6856-9B4E-BECB-F9B7E4876AE1}" type="slidenum">
              <a:rPr lang="nl-NL" smtClean="0"/>
              <a:pPr/>
              <a:t>‹#›</a:t>
            </a:fld>
            <a:endParaRPr lang="nl-NL"/>
          </a:p>
        </p:txBody>
      </p:sp>
      <p:sp>
        <p:nvSpPr>
          <p:cNvPr id="16" name="Text Placeholder 4">
            <a:extLst>
              <a:ext uri="{FF2B5EF4-FFF2-40B4-BE49-F238E27FC236}">
                <a16:creationId xmlns:a16="http://schemas.microsoft.com/office/drawing/2014/main" id="{FAD285AC-4CA3-AE2B-DFBA-B38823142166}"/>
              </a:ext>
            </a:extLst>
          </p:cNvPr>
          <p:cNvSpPr>
            <a:spLocks noGrp="1"/>
          </p:cNvSpPr>
          <p:nvPr>
            <p:ph type="body" sz="quarter" idx="14" hasCustomPrompt="1"/>
          </p:nvPr>
        </p:nvSpPr>
        <p:spPr>
          <a:xfrm>
            <a:off x="1721741" y="895138"/>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Light" panose="02000000000000000000" pitchFamily="2" charset="0"/>
                <a:ea typeface="Roboto Light" panose="02000000000000000000" pitchFamily="2" charset="0"/>
              </a:defRPr>
            </a:lvl1pPr>
          </a:lstStyle>
          <a:p>
            <a:r>
              <a:rPr lang="nl-NL" err="1"/>
              <a:t>Here</a:t>
            </a:r>
            <a:r>
              <a:rPr lang="nl-NL"/>
              <a:t> </a:t>
            </a:r>
            <a:r>
              <a:rPr lang="nl-NL" err="1"/>
              <a:t>goes</a:t>
            </a:r>
            <a:r>
              <a:rPr lang="nl-NL"/>
              <a:t> a sub-headline</a:t>
            </a:r>
            <a:endParaRPr lang="en-BE"/>
          </a:p>
        </p:txBody>
      </p:sp>
    </p:spTree>
    <p:extLst>
      <p:ext uri="{BB962C8B-B14F-4D97-AF65-F5344CB8AC3E}">
        <p14:creationId xmlns:p14="http://schemas.microsoft.com/office/powerpoint/2010/main" val="26223194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Cover Page">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F34CEF8-D5AF-1EB2-8A65-D95E98FCB86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1CD3A17-2FD3-A6E8-AE64-84E688E64212}"/>
              </a:ext>
            </a:extLst>
          </p:cNvPr>
          <p:cNvSpPr>
            <a:spLocks noGrp="1"/>
          </p:cNvSpPr>
          <p:nvPr>
            <p:ph type="ctrTitle" hasCustomPrompt="1"/>
          </p:nvPr>
        </p:nvSpPr>
        <p:spPr>
          <a:xfrm>
            <a:off x="423013" y="1600200"/>
            <a:ext cx="9144000" cy="1006475"/>
          </a:xfrm>
          <a:prstGeom prst="rect">
            <a:avLst/>
          </a:prstGeom>
        </p:spPr>
        <p:txBody>
          <a:bodyPr anchor="b">
            <a:normAutofit/>
          </a:bodyPr>
          <a:lstStyle>
            <a:lvl1pPr algn="l">
              <a:defRPr sz="6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the title</a:t>
            </a:r>
          </a:p>
        </p:txBody>
      </p:sp>
      <p:sp>
        <p:nvSpPr>
          <p:cNvPr id="3" name="Ondertitel 2">
            <a:extLst>
              <a:ext uri="{FF2B5EF4-FFF2-40B4-BE49-F238E27FC236}">
                <a16:creationId xmlns:a16="http://schemas.microsoft.com/office/drawing/2014/main" id="{6AA24123-D2B8-3C6F-4F69-0B7797E85540}"/>
              </a:ext>
            </a:extLst>
          </p:cNvPr>
          <p:cNvSpPr>
            <a:spLocks noGrp="1"/>
          </p:cNvSpPr>
          <p:nvPr>
            <p:ph type="subTitle" idx="1" hasCustomPrompt="1"/>
          </p:nvPr>
        </p:nvSpPr>
        <p:spPr>
          <a:xfrm>
            <a:off x="423013" y="2825750"/>
            <a:ext cx="9144000" cy="1655762"/>
          </a:xfrm>
          <a:prstGeom prst="rect">
            <a:avLst/>
          </a:prstGeom>
        </p:spPr>
        <p:txBody>
          <a:bodyPr>
            <a:normAutofit/>
          </a:bodyPr>
          <a:lstStyle>
            <a:lvl1pPr marL="0" indent="0" algn="l">
              <a:buNone/>
              <a:defRPr sz="3000" b="0" i="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Here goes the subtitle</a:t>
            </a:r>
          </a:p>
        </p:txBody>
      </p:sp>
      <p:sp>
        <p:nvSpPr>
          <p:cNvPr id="4" name="Footer Placeholder 3">
            <a:extLst>
              <a:ext uri="{FF2B5EF4-FFF2-40B4-BE49-F238E27FC236}">
                <a16:creationId xmlns:a16="http://schemas.microsoft.com/office/drawing/2014/main" id="{E680ED38-AA7E-DCBC-3FF9-C229D96AE53B}"/>
              </a:ext>
            </a:extLst>
          </p:cNvPr>
          <p:cNvSpPr>
            <a:spLocks noGrp="1"/>
          </p:cNvSpPr>
          <p:nvPr>
            <p:ph type="ftr" sz="quarter" idx="10"/>
          </p:nvPr>
        </p:nvSpPr>
        <p:spPr>
          <a:xfrm>
            <a:off x="423013" y="6173787"/>
            <a:ext cx="4114800" cy="365125"/>
          </a:xfrm>
        </p:spPr>
        <p:txBody>
          <a:bodyPr/>
          <a:lstStyle>
            <a:lvl1pPr>
              <a:defRPr>
                <a:solidFill>
                  <a:schemeClr val="bg1"/>
                </a:solidFill>
              </a:defRPr>
            </a:lvl1pPr>
          </a:lstStyle>
          <a:p>
            <a:r>
              <a:rPr lang="nl-NL"/>
              <a:t>EOSC-A | October 2025</a:t>
            </a:r>
          </a:p>
        </p:txBody>
      </p:sp>
    </p:spTree>
    <p:extLst>
      <p:ext uri="{BB962C8B-B14F-4D97-AF65-F5344CB8AC3E}">
        <p14:creationId xmlns:p14="http://schemas.microsoft.com/office/powerpoint/2010/main" val="10677211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Page 3">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EEE7FD-AC98-618B-4B33-B4CE3DC4C1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hasCustomPrompt="1"/>
          </p:nvPr>
        </p:nvSpPr>
        <p:spPr>
          <a:xfrm>
            <a:off x="1721738" y="1570383"/>
            <a:ext cx="9830179" cy="4382541"/>
          </a:xfrm>
          <a:prstGeom prst="rect">
            <a:avLst/>
          </a:prstGeom>
        </p:spPr>
        <p:txBody>
          <a:bodyPr>
            <a:normAutofit/>
          </a:bodyPr>
          <a:lstStyle>
            <a:lvl1pPr marL="0" indent="0">
              <a:lnSpc>
                <a:spcPct val="130000"/>
              </a:lnSpc>
              <a:buNone/>
              <a:defRPr sz="1500" b="0" i="0" kern="1500" spc="0" baseline="0">
                <a:solidFill>
                  <a:schemeClr val="tx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p:txBody>
      </p:sp>
      <p:sp>
        <p:nvSpPr>
          <p:cNvPr id="2" name="Titel 1">
            <a:extLst>
              <a:ext uri="{FF2B5EF4-FFF2-40B4-BE49-F238E27FC236}">
                <a16:creationId xmlns:a16="http://schemas.microsoft.com/office/drawing/2014/main" id="{69864CCA-ABA8-8CE0-F93C-570DFB1CB0FC}"/>
              </a:ext>
            </a:extLst>
          </p:cNvPr>
          <p:cNvSpPr>
            <a:spLocks noGrp="1"/>
          </p:cNvSpPr>
          <p:nvPr>
            <p:ph type="title" hasCustomPrompt="1"/>
          </p:nvPr>
        </p:nvSpPr>
        <p:spPr>
          <a:xfrm>
            <a:off x="1721738" y="235633"/>
            <a:ext cx="9830179" cy="603887"/>
          </a:xfrm>
          <a:prstGeom prst="rect">
            <a:avLst/>
          </a:prstGeom>
        </p:spPr>
        <p:txBody>
          <a:bodyPr>
            <a:normAutofit/>
          </a:bodyPr>
          <a:lstStyle>
            <a:lvl1pPr>
              <a:defRPr sz="3500" b="0" i="0">
                <a:solidFill>
                  <a:srgbClr val="00869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6" name="Tijdelijke aanduiding voor dianummer 5">
            <a:extLst>
              <a:ext uri="{FF2B5EF4-FFF2-40B4-BE49-F238E27FC236}">
                <a16:creationId xmlns:a16="http://schemas.microsoft.com/office/drawing/2014/main" id="{7FC53E47-0E6A-DE16-0730-64C755DD75A0}"/>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
        <p:nvSpPr>
          <p:cNvPr id="16" name="Text Placeholder 4">
            <a:extLst>
              <a:ext uri="{FF2B5EF4-FFF2-40B4-BE49-F238E27FC236}">
                <a16:creationId xmlns:a16="http://schemas.microsoft.com/office/drawing/2014/main" id="{FAD285AC-4CA3-AE2B-DFBA-B38823142166}"/>
              </a:ext>
            </a:extLst>
          </p:cNvPr>
          <p:cNvSpPr>
            <a:spLocks noGrp="1"/>
          </p:cNvSpPr>
          <p:nvPr>
            <p:ph type="body" sz="quarter" idx="14" hasCustomPrompt="1"/>
          </p:nvPr>
        </p:nvSpPr>
        <p:spPr>
          <a:xfrm>
            <a:off x="1721741" y="895137"/>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panose="02000000000000000000" pitchFamily="2" charset="0"/>
                <a:ea typeface="Roboto" panose="02000000000000000000" pitchFamily="2" charset="0"/>
              </a:defRPr>
            </a:lvl1pPr>
          </a:lstStyle>
          <a:p>
            <a:r>
              <a:rPr lang="en-GB" noProof="0"/>
              <a:t>Here goes a sub-headline</a:t>
            </a:r>
          </a:p>
        </p:txBody>
      </p:sp>
      <p:sp>
        <p:nvSpPr>
          <p:cNvPr id="3" name="Footer Placeholder 2">
            <a:extLst>
              <a:ext uri="{FF2B5EF4-FFF2-40B4-BE49-F238E27FC236}">
                <a16:creationId xmlns:a16="http://schemas.microsoft.com/office/drawing/2014/main" id="{545CFA3A-C5C8-38C4-26A8-5C0668FF6C1D}"/>
              </a:ext>
            </a:extLst>
          </p:cNvPr>
          <p:cNvSpPr>
            <a:spLocks noGrp="1"/>
          </p:cNvSpPr>
          <p:nvPr>
            <p:ph type="ftr" sz="quarter" idx="16"/>
          </p:nvPr>
        </p:nvSpPr>
        <p:spPr>
          <a:xfrm>
            <a:off x="311426" y="6356350"/>
            <a:ext cx="4114800" cy="365125"/>
          </a:xfrm>
        </p:spPr>
        <p:txBody>
          <a:bodyPr/>
          <a:lstStyle>
            <a:lvl1pPr>
              <a:defRPr sz="1200">
                <a:solidFill>
                  <a:srgbClr val="008691"/>
                </a:solidFill>
              </a:defRPr>
            </a:lvl1pPr>
          </a:lstStyle>
          <a:p>
            <a:r>
              <a:rPr lang="nl-NL"/>
              <a:t>EOSC-A | October 2025</a:t>
            </a:r>
          </a:p>
        </p:txBody>
      </p:sp>
    </p:spTree>
    <p:extLst>
      <p:ext uri="{BB962C8B-B14F-4D97-AF65-F5344CB8AC3E}">
        <p14:creationId xmlns:p14="http://schemas.microsoft.com/office/powerpoint/2010/main" val="22827404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 Image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8A8059C-26F4-E946-A41E-D6E31EB5FA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hasCustomPrompt="1"/>
          </p:nvPr>
        </p:nvSpPr>
        <p:spPr>
          <a:xfrm>
            <a:off x="1721736" y="1570384"/>
            <a:ext cx="4658743" cy="4382570"/>
          </a:xfrm>
          <a:prstGeom prst="rect">
            <a:avLst/>
          </a:prstGeom>
        </p:spPr>
        <p:txBody>
          <a:bodyPr>
            <a:normAutofit/>
          </a:bodyPr>
          <a:lstStyle>
            <a:lvl1pPr marL="0" indent="0">
              <a:lnSpc>
                <a:spcPct val="130000"/>
              </a:lnSpc>
              <a:buNone/>
              <a:defRPr sz="1500" b="0" i="0" kern="1500" spc="0" baseline="0">
                <a:solidFill>
                  <a:schemeClr val="tx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a:p>
            <a:pPr lvl="0"/>
            <a:endParaRPr lang="nl-NL"/>
          </a:p>
        </p:txBody>
      </p:sp>
      <p:sp>
        <p:nvSpPr>
          <p:cNvPr id="12" name="Tijdelijke aanduiding voor afbeelding 2">
            <a:extLst>
              <a:ext uri="{FF2B5EF4-FFF2-40B4-BE49-F238E27FC236}">
                <a16:creationId xmlns:a16="http://schemas.microsoft.com/office/drawing/2014/main" id="{566BBDF6-7171-730B-A0C1-3D354D1F277E}"/>
              </a:ext>
            </a:extLst>
          </p:cNvPr>
          <p:cNvSpPr>
            <a:spLocks noGrp="1"/>
          </p:cNvSpPr>
          <p:nvPr>
            <p:ph type="pic" sz="quarter" idx="10" hasCustomPrompt="1"/>
          </p:nvPr>
        </p:nvSpPr>
        <p:spPr>
          <a:xfrm>
            <a:off x="6624662" y="1570355"/>
            <a:ext cx="4927256" cy="4382570"/>
          </a:xfrm>
          <a:prstGeom prst="rect">
            <a:avLst/>
          </a:prstGeom>
        </p:spPr>
        <p:txBody>
          <a:bodyPr>
            <a:normAutofit/>
          </a:bodyPr>
          <a:lstStyle>
            <a:lvl1pPr marL="0" indent="0" algn="ctr">
              <a:buNone/>
              <a:defRPr sz="1200">
                <a:solidFill>
                  <a:srgbClr val="008691"/>
                </a:solidFill>
                <a:latin typeface="Roboto" panose="02000000000000000000" pitchFamily="2" charset="0"/>
                <a:ea typeface="Roboto" panose="02000000000000000000" pitchFamily="2" charset="0"/>
              </a:defRPr>
            </a:lvl1pPr>
          </a:lstStyle>
          <a:p>
            <a:r>
              <a:rPr lang="en-GB" noProof="0"/>
              <a:t>Insert Image  </a:t>
            </a:r>
          </a:p>
        </p:txBody>
      </p:sp>
      <p:sp>
        <p:nvSpPr>
          <p:cNvPr id="2" name="Titel 1">
            <a:extLst>
              <a:ext uri="{FF2B5EF4-FFF2-40B4-BE49-F238E27FC236}">
                <a16:creationId xmlns:a16="http://schemas.microsoft.com/office/drawing/2014/main" id="{40B5C96C-9F63-7043-62F1-6FFE70846A77}"/>
              </a:ext>
            </a:extLst>
          </p:cNvPr>
          <p:cNvSpPr>
            <a:spLocks noGrp="1"/>
          </p:cNvSpPr>
          <p:nvPr>
            <p:ph type="title" hasCustomPrompt="1"/>
          </p:nvPr>
        </p:nvSpPr>
        <p:spPr>
          <a:xfrm>
            <a:off x="1721738" y="235633"/>
            <a:ext cx="9830179" cy="603887"/>
          </a:xfrm>
          <a:prstGeom prst="rect">
            <a:avLst/>
          </a:prstGeom>
        </p:spPr>
        <p:txBody>
          <a:bodyPr>
            <a:normAutofit/>
          </a:bodyPr>
          <a:lstStyle>
            <a:lvl1pPr>
              <a:defRPr sz="3500" b="0" i="0">
                <a:solidFill>
                  <a:srgbClr val="00869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3" name="Text Placeholder 4">
            <a:extLst>
              <a:ext uri="{FF2B5EF4-FFF2-40B4-BE49-F238E27FC236}">
                <a16:creationId xmlns:a16="http://schemas.microsoft.com/office/drawing/2014/main" id="{8C914087-1964-533C-A64A-45AABF8F83BA}"/>
              </a:ext>
            </a:extLst>
          </p:cNvPr>
          <p:cNvSpPr>
            <a:spLocks noGrp="1"/>
          </p:cNvSpPr>
          <p:nvPr>
            <p:ph type="body" sz="quarter" idx="16" hasCustomPrompt="1"/>
          </p:nvPr>
        </p:nvSpPr>
        <p:spPr>
          <a:xfrm>
            <a:off x="1721741" y="895137"/>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panose="02000000000000000000" pitchFamily="2" charset="0"/>
                <a:ea typeface="Roboto" panose="02000000000000000000" pitchFamily="2" charset="0"/>
              </a:defRPr>
            </a:lvl1pPr>
          </a:lstStyle>
          <a:p>
            <a:r>
              <a:rPr lang="en-GB" noProof="0"/>
              <a:t>Here goes a sub-headline</a:t>
            </a:r>
          </a:p>
        </p:txBody>
      </p:sp>
      <p:sp>
        <p:nvSpPr>
          <p:cNvPr id="5" name="Footer Placeholder 2">
            <a:extLst>
              <a:ext uri="{FF2B5EF4-FFF2-40B4-BE49-F238E27FC236}">
                <a16:creationId xmlns:a16="http://schemas.microsoft.com/office/drawing/2014/main" id="{6954A490-193E-E7E7-692B-771ED26045AC}"/>
              </a:ext>
            </a:extLst>
          </p:cNvPr>
          <p:cNvSpPr>
            <a:spLocks noGrp="1"/>
          </p:cNvSpPr>
          <p:nvPr>
            <p:ph type="ftr" sz="quarter" idx="17"/>
          </p:nvPr>
        </p:nvSpPr>
        <p:spPr>
          <a:xfrm>
            <a:off x="311426" y="6356350"/>
            <a:ext cx="4114800" cy="365125"/>
          </a:xfrm>
        </p:spPr>
        <p:txBody>
          <a:bodyPr/>
          <a:lstStyle>
            <a:lvl1pPr>
              <a:defRPr sz="1200">
                <a:solidFill>
                  <a:srgbClr val="008691"/>
                </a:solidFill>
              </a:defRPr>
            </a:lvl1pPr>
          </a:lstStyle>
          <a:p>
            <a:r>
              <a:rPr lang="nl-NL"/>
              <a:t>EOSC-A | October 2025</a:t>
            </a:r>
          </a:p>
        </p:txBody>
      </p:sp>
      <p:sp>
        <p:nvSpPr>
          <p:cNvPr id="7" name="Tijdelijke aanduiding voor dianummer 5">
            <a:extLst>
              <a:ext uri="{FF2B5EF4-FFF2-40B4-BE49-F238E27FC236}">
                <a16:creationId xmlns:a16="http://schemas.microsoft.com/office/drawing/2014/main" id="{31FF53C9-60B4-F295-1222-39E0717E0014}"/>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25099724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mage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007D1EB-30D1-0020-72FE-E993026AFB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ijdelijke aanduiding voor afbeelding 2">
            <a:extLst>
              <a:ext uri="{FF2B5EF4-FFF2-40B4-BE49-F238E27FC236}">
                <a16:creationId xmlns:a16="http://schemas.microsoft.com/office/drawing/2014/main" id="{566BBDF6-7171-730B-A0C1-3D354D1F277E}"/>
              </a:ext>
            </a:extLst>
          </p:cNvPr>
          <p:cNvSpPr>
            <a:spLocks noGrp="1"/>
          </p:cNvSpPr>
          <p:nvPr>
            <p:ph type="pic" sz="quarter" idx="10" hasCustomPrompt="1"/>
          </p:nvPr>
        </p:nvSpPr>
        <p:spPr>
          <a:xfrm>
            <a:off x="1721736" y="1570354"/>
            <a:ext cx="9830180" cy="4382570"/>
          </a:xfrm>
          <a:prstGeom prst="rect">
            <a:avLst/>
          </a:prstGeom>
        </p:spPr>
        <p:txBody>
          <a:bodyPr>
            <a:normAutofit/>
          </a:bodyPr>
          <a:lstStyle>
            <a:lvl1pPr marL="0" indent="0" algn="ctr">
              <a:buNone/>
              <a:defRPr sz="1200">
                <a:solidFill>
                  <a:srgbClr val="008691"/>
                </a:solidFill>
                <a:latin typeface="Roboto" panose="02000000000000000000" pitchFamily="2" charset="0"/>
                <a:ea typeface="Roboto" panose="02000000000000000000" pitchFamily="2" charset="0"/>
              </a:defRPr>
            </a:lvl1pPr>
          </a:lstStyle>
          <a:p>
            <a:r>
              <a:rPr lang="en-GB" noProof="0"/>
              <a:t>Insert Image  </a:t>
            </a:r>
          </a:p>
        </p:txBody>
      </p:sp>
      <p:sp>
        <p:nvSpPr>
          <p:cNvPr id="2" name="Titel 1">
            <a:extLst>
              <a:ext uri="{FF2B5EF4-FFF2-40B4-BE49-F238E27FC236}">
                <a16:creationId xmlns:a16="http://schemas.microsoft.com/office/drawing/2014/main" id="{60B80E89-3DFC-FEDF-2D5A-74F3DB64093F}"/>
              </a:ext>
            </a:extLst>
          </p:cNvPr>
          <p:cNvSpPr>
            <a:spLocks noGrp="1"/>
          </p:cNvSpPr>
          <p:nvPr>
            <p:ph type="title" hasCustomPrompt="1"/>
          </p:nvPr>
        </p:nvSpPr>
        <p:spPr>
          <a:xfrm>
            <a:off x="1721738" y="235633"/>
            <a:ext cx="9830179" cy="603887"/>
          </a:xfrm>
          <a:prstGeom prst="rect">
            <a:avLst/>
          </a:prstGeom>
        </p:spPr>
        <p:txBody>
          <a:bodyPr>
            <a:normAutofit/>
          </a:bodyPr>
          <a:lstStyle>
            <a:lvl1pPr>
              <a:defRPr sz="3500" b="0" i="0">
                <a:solidFill>
                  <a:srgbClr val="00869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3" name="Text Placeholder 4">
            <a:extLst>
              <a:ext uri="{FF2B5EF4-FFF2-40B4-BE49-F238E27FC236}">
                <a16:creationId xmlns:a16="http://schemas.microsoft.com/office/drawing/2014/main" id="{C46BE4D2-1F34-08DC-1FCF-6FD82EBB6334}"/>
              </a:ext>
            </a:extLst>
          </p:cNvPr>
          <p:cNvSpPr>
            <a:spLocks noGrp="1"/>
          </p:cNvSpPr>
          <p:nvPr>
            <p:ph type="body" sz="quarter" idx="16" hasCustomPrompt="1"/>
          </p:nvPr>
        </p:nvSpPr>
        <p:spPr>
          <a:xfrm>
            <a:off x="1721741" y="895137"/>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panose="02000000000000000000" pitchFamily="2" charset="0"/>
                <a:ea typeface="Roboto" panose="02000000000000000000" pitchFamily="2" charset="0"/>
              </a:defRPr>
            </a:lvl1pPr>
          </a:lstStyle>
          <a:p>
            <a:r>
              <a:rPr lang="en-GB" noProof="0"/>
              <a:t>Here goes a sub-headline</a:t>
            </a:r>
          </a:p>
        </p:txBody>
      </p:sp>
      <p:sp>
        <p:nvSpPr>
          <p:cNvPr id="5" name="Footer Placeholder 2">
            <a:extLst>
              <a:ext uri="{FF2B5EF4-FFF2-40B4-BE49-F238E27FC236}">
                <a16:creationId xmlns:a16="http://schemas.microsoft.com/office/drawing/2014/main" id="{9A53DB0E-862A-409E-ECA4-584E5036E5D6}"/>
              </a:ext>
            </a:extLst>
          </p:cNvPr>
          <p:cNvSpPr>
            <a:spLocks noGrp="1"/>
          </p:cNvSpPr>
          <p:nvPr>
            <p:ph type="ftr" sz="quarter" idx="17"/>
          </p:nvPr>
        </p:nvSpPr>
        <p:spPr>
          <a:xfrm>
            <a:off x="311426" y="6356350"/>
            <a:ext cx="4114800" cy="365125"/>
          </a:xfrm>
        </p:spPr>
        <p:txBody>
          <a:bodyPr/>
          <a:lstStyle>
            <a:lvl1pPr>
              <a:defRPr sz="1200">
                <a:solidFill>
                  <a:srgbClr val="008691"/>
                </a:solidFill>
              </a:defRPr>
            </a:lvl1pPr>
          </a:lstStyle>
          <a:p>
            <a:r>
              <a:rPr lang="nl-NL"/>
              <a:t>EOSC-A | October 2025</a:t>
            </a:r>
          </a:p>
        </p:txBody>
      </p:sp>
      <p:sp>
        <p:nvSpPr>
          <p:cNvPr id="7" name="Tijdelijke aanduiding voor dianummer 5">
            <a:extLst>
              <a:ext uri="{FF2B5EF4-FFF2-40B4-BE49-F238E27FC236}">
                <a16:creationId xmlns:a16="http://schemas.microsoft.com/office/drawing/2014/main" id="{5C1272FE-4131-48EB-6E8E-368644F522D9}"/>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25472798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0"/>
            <a:ext cx="12192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a:p>
        </p:txBody>
      </p:sp>
      <p:pic>
        <p:nvPicPr>
          <p:cNvPr id="20" name="Afbeelding 19">
            <a:extLst>
              <a:ext uri="{FF2B5EF4-FFF2-40B4-BE49-F238E27FC236}">
                <a16:creationId xmlns:a16="http://schemas.microsoft.com/office/drawing/2014/main" id="{3493BA1C-54ED-085E-FE9B-4B19B2663F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8140" y="360654"/>
            <a:ext cx="1196340" cy="340893"/>
          </a:xfrm>
          <a:prstGeom prst="rect">
            <a:avLst/>
          </a:prstGeom>
        </p:spPr>
      </p:pic>
      <p:sp>
        <p:nvSpPr>
          <p:cNvPr id="2" name="Platshållare för text 8">
            <a:extLst>
              <a:ext uri="{FF2B5EF4-FFF2-40B4-BE49-F238E27FC236}">
                <a16:creationId xmlns:a16="http://schemas.microsoft.com/office/drawing/2014/main" id="{84E629F0-B24B-DF29-FA55-A4534D397726}"/>
              </a:ext>
            </a:extLst>
          </p:cNvPr>
          <p:cNvSpPr>
            <a:spLocks noGrp="1" noChangeAspect="1"/>
          </p:cNvSpPr>
          <p:nvPr>
            <p:ph type="body" sz="quarter" idx="11"/>
          </p:nvPr>
        </p:nvSpPr>
        <p:spPr>
          <a:xfrm>
            <a:off x="311150" y="418955"/>
            <a:ext cx="1289043" cy="290035"/>
          </a:xfrm>
          <a:prstGeom prst="rect">
            <a:avLst/>
          </a:prstGeom>
          <a:blipFill>
            <a:blip r:embed="rId3"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6" name="Footer Placeholder 2">
            <a:extLst>
              <a:ext uri="{FF2B5EF4-FFF2-40B4-BE49-F238E27FC236}">
                <a16:creationId xmlns:a16="http://schemas.microsoft.com/office/drawing/2014/main" id="{54BB8B0B-76AF-DF95-7D44-C993B219FA0E}"/>
              </a:ext>
            </a:extLst>
          </p:cNvPr>
          <p:cNvSpPr>
            <a:spLocks noGrp="1"/>
          </p:cNvSpPr>
          <p:nvPr>
            <p:ph type="ftr" sz="quarter" idx="16"/>
          </p:nvPr>
        </p:nvSpPr>
        <p:spPr>
          <a:xfrm>
            <a:off x="311426" y="6356350"/>
            <a:ext cx="4114800" cy="365125"/>
          </a:xfrm>
        </p:spPr>
        <p:txBody>
          <a:bodyPr/>
          <a:lstStyle>
            <a:lvl1pPr>
              <a:defRPr sz="1200">
                <a:solidFill>
                  <a:srgbClr val="008691"/>
                </a:solidFill>
              </a:defRPr>
            </a:lvl1pPr>
          </a:lstStyle>
          <a:p>
            <a:r>
              <a:rPr lang="nl-NL"/>
              <a:t>EOSC-A | October 2025</a:t>
            </a:r>
          </a:p>
        </p:txBody>
      </p:sp>
      <p:sp>
        <p:nvSpPr>
          <p:cNvPr id="7" name="Tijdelijke aanduiding voor dianummer 5">
            <a:extLst>
              <a:ext uri="{FF2B5EF4-FFF2-40B4-BE49-F238E27FC236}">
                <a16:creationId xmlns:a16="http://schemas.microsoft.com/office/drawing/2014/main" id="{FBF33EF8-2365-726E-1E6B-3294A32543E9}"/>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4107665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 + Image Page 2">
  <p:cSld name="1_Text + Image Page 2">
    <p:spTree>
      <p:nvGrpSpPr>
        <p:cNvPr id="1" name="Shape 41"/>
        <p:cNvGrpSpPr/>
        <p:nvPr/>
      </p:nvGrpSpPr>
      <p:grpSpPr>
        <a:xfrm>
          <a:off x="0" y="0"/>
          <a:ext cx="0" cy="0"/>
          <a:chOff x="0" y="0"/>
          <a:chExt cx="0" cy="0"/>
        </a:xfrm>
      </p:grpSpPr>
      <p:pic>
        <p:nvPicPr>
          <p:cNvPr id="42" name="Google Shape;42;p6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3" name="Google Shape;43;p68"/>
          <p:cNvSpPr txBox="1">
            <a:spLocks noGrp="1"/>
          </p:cNvSpPr>
          <p:nvPr>
            <p:ph type="body" idx="1"/>
          </p:nvPr>
        </p:nvSpPr>
        <p:spPr>
          <a:xfrm>
            <a:off x="1721736" y="1570384"/>
            <a:ext cx="4658743" cy="4382570"/>
          </a:xfrm>
          <a:prstGeom prst="rect">
            <a:avLst/>
          </a:prstGeom>
          <a:noFill/>
          <a:ln>
            <a:noFill/>
          </a:ln>
        </p:spPr>
        <p:txBody>
          <a:bodyPr spcFirstLastPara="1" wrap="square" lIns="91425" tIns="45700" rIns="91425" bIns="45700" anchor="t" anchorCtr="0">
            <a:normAutofit/>
          </a:bodyPr>
          <a:lstStyle>
            <a:lvl1pPr marL="457200" lvl="0" indent="-228600" algn="l">
              <a:lnSpc>
                <a:spcPct val="130000"/>
              </a:lnSpc>
              <a:spcBef>
                <a:spcPts val="1000"/>
              </a:spcBef>
              <a:spcAft>
                <a:spcPts val="0"/>
              </a:spcAft>
              <a:buClr>
                <a:schemeClr val="dk1"/>
              </a:buClr>
              <a:buSzPts val="1500"/>
              <a:buNone/>
              <a:defRPr sz="1500" b="0" i="0">
                <a:solidFill>
                  <a:schemeClr val="dk1"/>
                </a:solidFill>
                <a:latin typeface="Roboto"/>
                <a:ea typeface="Roboto"/>
                <a:cs typeface="Roboto"/>
                <a:sym typeface="Roboto"/>
              </a:defRPr>
            </a:lvl1pPr>
            <a:lvl2pPr marL="914400" lvl="1"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2pPr>
            <a:lvl3pPr marL="1371600" lvl="2"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3pPr>
            <a:lvl4pPr marL="1828800" lvl="3"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4pPr>
            <a:lvl5pPr marL="2286000" lvl="4"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8"/>
          <p:cNvSpPr>
            <a:spLocks noGrp="1"/>
          </p:cNvSpPr>
          <p:nvPr>
            <p:ph type="pic" idx="2"/>
          </p:nvPr>
        </p:nvSpPr>
        <p:spPr>
          <a:xfrm>
            <a:off x="6624662" y="1570355"/>
            <a:ext cx="4927256" cy="4382570"/>
          </a:xfrm>
          <a:prstGeom prst="rect">
            <a:avLst/>
          </a:prstGeom>
          <a:noFill/>
          <a:ln>
            <a:noFill/>
          </a:ln>
        </p:spPr>
      </p:sp>
      <p:sp>
        <p:nvSpPr>
          <p:cNvPr id="45" name="Google Shape;45;p68"/>
          <p:cNvSpPr txBox="1">
            <a:spLocks noGrp="1"/>
          </p:cNvSpPr>
          <p:nvPr>
            <p:ph type="title"/>
          </p:nvPr>
        </p:nvSpPr>
        <p:spPr>
          <a:xfrm>
            <a:off x="1721738" y="235633"/>
            <a:ext cx="9830179" cy="603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8691"/>
              </a:buClr>
              <a:buSzPts val="3500"/>
              <a:buFont typeface="Roboto"/>
              <a:buNone/>
              <a:defRPr sz="3500" b="0" i="0">
                <a:solidFill>
                  <a:srgbClr val="008691"/>
                </a:solidFill>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68"/>
          <p:cNvSpPr txBox="1">
            <a:spLocks noGrp="1"/>
          </p:cNvSpPr>
          <p:nvPr>
            <p:ph type="body" idx="3"/>
          </p:nvPr>
        </p:nvSpPr>
        <p:spPr>
          <a:xfrm>
            <a:off x="1721741" y="895137"/>
            <a:ext cx="9830176" cy="36476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C0C0C"/>
              </a:buClr>
              <a:buSzPts val="1900"/>
              <a:buNone/>
              <a:defRPr sz="1900" b="0" i="0">
                <a:solidFill>
                  <a:srgbClr val="0C0C0C"/>
                </a:solidFill>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68"/>
          <p:cNvSpPr txBox="1">
            <a:spLocks noGrp="1"/>
          </p:cNvSpPr>
          <p:nvPr>
            <p:ph type="ftr" idx="11"/>
          </p:nvPr>
        </p:nvSpPr>
        <p:spPr>
          <a:xfrm>
            <a:off x="311426" y="6356350"/>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00869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8"/>
          <p:cNvSpPr txBox="1">
            <a:spLocks noGrp="1"/>
          </p:cNvSpPr>
          <p:nvPr>
            <p:ph type="sldNum" idx="12"/>
          </p:nvPr>
        </p:nvSpPr>
        <p:spPr>
          <a:xfrm>
            <a:off x="10744200" y="6423497"/>
            <a:ext cx="1289222" cy="19887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rgbClr val="008691"/>
                </a:solidFill>
                <a:latin typeface="Roboto Light"/>
                <a:ea typeface="Roboto Light"/>
                <a:cs typeface="Roboto Light"/>
                <a:sym typeface="Roboto Light"/>
              </a:defRPr>
            </a:lvl1pPr>
            <a:lvl2pPr marL="0" lvl="1" indent="0" algn="r">
              <a:spcBef>
                <a:spcPts val="0"/>
              </a:spcBef>
              <a:buNone/>
              <a:defRPr sz="900" b="0" i="0" u="none" strike="noStrike" cap="none">
                <a:solidFill>
                  <a:srgbClr val="008691"/>
                </a:solidFill>
                <a:latin typeface="Roboto Light"/>
                <a:ea typeface="Roboto Light"/>
                <a:cs typeface="Roboto Light"/>
                <a:sym typeface="Roboto Light"/>
              </a:defRPr>
            </a:lvl2pPr>
            <a:lvl3pPr marL="0" lvl="2" indent="0" algn="r">
              <a:spcBef>
                <a:spcPts val="0"/>
              </a:spcBef>
              <a:buNone/>
              <a:defRPr sz="900" b="0" i="0" u="none" strike="noStrike" cap="none">
                <a:solidFill>
                  <a:srgbClr val="008691"/>
                </a:solidFill>
                <a:latin typeface="Roboto Light"/>
                <a:ea typeface="Roboto Light"/>
                <a:cs typeface="Roboto Light"/>
                <a:sym typeface="Roboto Light"/>
              </a:defRPr>
            </a:lvl3pPr>
            <a:lvl4pPr marL="0" lvl="3" indent="0" algn="r">
              <a:spcBef>
                <a:spcPts val="0"/>
              </a:spcBef>
              <a:buNone/>
              <a:defRPr sz="900" b="0" i="0" u="none" strike="noStrike" cap="none">
                <a:solidFill>
                  <a:srgbClr val="008691"/>
                </a:solidFill>
                <a:latin typeface="Roboto Light"/>
                <a:ea typeface="Roboto Light"/>
                <a:cs typeface="Roboto Light"/>
                <a:sym typeface="Roboto Light"/>
              </a:defRPr>
            </a:lvl4pPr>
            <a:lvl5pPr marL="0" lvl="4" indent="0" algn="r">
              <a:spcBef>
                <a:spcPts val="0"/>
              </a:spcBef>
              <a:buNone/>
              <a:defRPr sz="900" b="0" i="0" u="none" strike="noStrike" cap="none">
                <a:solidFill>
                  <a:srgbClr val="008691"/>
                </a:solidFill>
                <a:latin typeface="Roboto Light"/>
                <a:ea typeface="Roboto Light"/>
                <a:cs typeface="Roboto Light"/>
                <a:sym typeface="Roboto Light"/>
              </a:defRPr>
            </a:lvl5pPr>
            <a:lvl6pPr marL="0" lvl="5" indent="0" algn="r">
              <a:spcBef>
                <a:spcPts val="0"/>
              </a:spcBef>
              <a:buNone/>
              <a:defRPr sz="900" b="0" i="0" u="none" strike="noStrike" cap="none">
                <a:solidFill>
                  <a:srgbClr val="008691"/>
                </a:solidFill>
                <a:latin typeface="Roboto Light"/>
                <a:ea typeface="Roboto Light"/>
                <a:cs typeface="Roboto Light"/>
                <a:sym typeface="Roboto Light"/>
              </a:defRPr>
            </a:lvl6pPr>
            <a:lvl7pPr marL="0" lvl="6" indent="0" algn="r">
              <a:spcBef>
                <a:spcPts val="0"/>
              </a:spcBef>
              <a:buNone/>
              <a:defRPr sz="900" b="0" i="0" u="none" strike="noStrike" cap="none">
                <a:solidFill>
                  <a:srgbClr val="008691"/>
                </a:solidFill>
                <a:latin typeface="Roboto Light"/>
                <a:ea typeface="Roboto Light"/>
                <a:cs typeface="Roboto Light"/>
                <a:sym typeface="Roboto Light"/>
              </a:defRPr>
            </a:lvl7pPr>
            <a:lvl8pPr marL="0" lvl="7" indent="0" algn="r">
              <a:spcBef>
                <a:spcPts val="0"/>
              </a:spcBef>
              <a:buNone/>
              <a:defRPr sz="900" b="0" i="0" u="none" strike="noStrike" cap="none">
                <a:solidFill>
                  <a:srgbClr val="008691"/>
                </a:solidFill>
                <a:latin typeface="Roboto Light"/>
                <a:ea typeface="Roboto Light"/>
                <a:cs typeface="Roboto Light"/>
                <a:sym typeface="Roboto Light"/>
              </a:defRPr>
            </a:lvl8pPr>
            <a:lvl9pPr marL="0" lvl="8" indent="0" algn="r">
              <a:spcBef>
                <a:spcPts val="0"/>
              </a:spcBef>
              <a:buNone/>
              <a:defRPr sz="900" b="0" i="0" u="none" strike="noStrike" cap="none">
                <a:solidFill>
                  <a:srgbClr val="008691"/>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BE"/>
              <a:t>‹#›</a:t>
            </a:fld>
            <a:endParaRPr/>
          </a:p>
        </p:txBody>
      </p:sp>
    </p:spTree>
    <p:extLst>
      <p:ext uri="{BB962C8B-B14F-4D97-AF65-F5344CB8AC3E}">
        <p14:creationId xmlns:p14="http://schemas.microsoft.com/office/powerpoint/2010/main" val="1762844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A920F16-67B9-4B13-F015-E953919C3F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58000"/>
          </a:xfrm>
          <a:prstGeom prst="rect">
            <a:avLst/>
          </a:prstGeom>
        </p:spPr>
      </p:pic>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6096000" y="0"/>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a:p>
        </p:txBody>
      </p:sp>
      <p:sp>
        <p:nvSpPr>
          <p:cNvPr id="6" name="Titel 1">
            <a:extLst>
              <a:ext uri="{FF2B5EF4-FFF2-40B4-BE49-F238E27FC236}">
                <a16:creationId xmlns:a16="http://schemas.microsoft.com/office/drawing/2014/main" id="{4EEF53FE-8D73-F338-C7BC-3BD523CBF7D1}"/>
              </a:ext>
            </a:extLst>
          </p:cNvPr>
          <p:cNvSpPr>
            <a:spLocks noGrp="1"/>
          </p:cNvSpPr>
          <p:nvPr>
            <p:ph type="title" hasCustomPrompt="1"/>
          </p:nvPr>
        </p:nvSpPr>
        <p:spPr>
          <a:xfrm>
            <a:off x="668192" y="940672"/>
            <a:ext cx="5082367" cy="603887"/>
          </a:xfrm>
          <a:prstGeom prst="rect">
            <a:avLst/>
          </a:prstGeom>
        </p:spPr>
        <p:txBody>
          <a:bodyPr>
            <a:normAutofit/>
          </a:bodyPr>
          <a:lstStyle>
            <a:lvl1pPr>
              <a:defRPr sz="3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7" name="Text Placeholder 4">
            <a:extLst>
              <a:ext uri="{FF2B5EF4-FFF2-40B4-BE49-F238E27FC236}">
                <a16:creationId xmlns:a16="http://schemas.microsoft.com/office/drawing/2014/main" id="{F957915A-F087-78A5-3BC0-0FE86D78E560}"/>
              </a:ext>
            </a:extLst>
          </p:cNvPr>
          <p:cNvSpPr>
            <a:spLocks noGrp="1"/>
          </p:cNvSpPr>
          <p:nvPr>
            <p:ph type="body" sz="quarter" idx="14" hasCustomPrompt="1"/>
          </p:nvPr>
        </p:nvSpPr>
        <p:spPr>
          <a:xfrm>
            <a:off x="668192" y="1650367"/>
            <a:ext cx="5082368" cy="364765"/>
          </a:xfrm>
          <a:prstGeom prst="rect">
            <a:avLst/>
          </a:prstGeom>
        </p:spPr>
        <p:txBody>
          <a:bodyPr>
            <a:normAutofit/>
          </a:bodyPr>
          <a:lstStyle>
            <a:lvl1pPr marL="0" indent="0">
              <a:buNone/>
              <a:defRPr sz="2000" b="0" i="0" baseline="0">
                <a:solidFill>
                  <a:schemeClr val="bg1"/>
                </a:solidFill>
                <a:latin typeface="Roboto" panose="02000000000000000000" pitchFamily="2" charset="0"/>
                <a:ea typeface="Roboto" panose="02000000000000000000" pitchFamily="2" charset="0"/>
              </a:defRPr>
            </a:lvl1pPr>
          </a:lstStyle>
          <a:p>
            <a:r>
              <a:rPr lang="en-GB" noProof="0"/>
              <a:t>Here goes a sub-headline</a:t>
            </a:r>
          </a:p>
        </p:txBody>
      </p:sp>
      <p:sp>
        <p:nvSpPr>
          <p:cNvPr id="8" name="Tijdelijke aanduiding voor inhoud 3">
            <a:extLst>
              <a:ext uri="{FF2B5EF4-FFF2-40B4-BE49-F238E27FC236}">
                <a16:creationId xmlns:a16="http://schemas.microsoft.com/office/drawing/2014/main" id="{9452988D-DD8F-6942-0798-DC58681C28BB}"/>
              </a:ext>
            </a:extLst>
          </p:cNvPr>
          <p:cNvSpPr>
            <a:spLocks noGrp="1"/>
          </p:cNvSpPr>
          <p:nvPr>
            <p:ph sz="half" idx="15" hasCustomPrompt="1"/>
          </p:nvPr>
        </p:nvSpPr>
        <p:spPr>
          <a:xfrm>
            <a:off x="668192" y="2270760"/>
            <a:ext cx="5082367" cy="3682163"/>
          </a:xfrm>
          <a:prstGeom prst="rect">
            <a:avLst/>
          </a:prstGeom>
        </p:spPr>
        <p:txBody>
          <a:bodyPr>
            <a:normAutofit/>
          </a:bodyPr>
          <a:lstStyle>
            <a:lvl1pPr marL="0" indent="0">
              <a:lnSpc>
                <a:spcPct val="130000"/>
              </a:lnSpc>
              <a:buNone/>
              <a:defRPr sz="1500" b="0" i="0" kern="1500" spc="0" baseline="0">
                <a:solidFill>
                  <a:schemeClr val="bg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p:txBody>
      </p:sp>
      <p:sp>
        <p:nvSpPr>
          <p:cNvPr id="2" name="Footer Placeholder 2">
            <a:extLst>
              <a:ext uri="{FF2B5EF4-FFF2-40B4-BE49-F238E27FC236}">
                <a16:creationId xmlns:a16="http://schemas.microsoft.com/office/drawing/2014/main" id="{76FE2DB8-521E-FDC5-730D-F627D33FC08D}"/>
              </a:ext>
            </a:extLst>
          </p:cNvPr>
          <p:cNvSpPr>
            <a:spLocks noGrp="1"/>
          </p:cNvSpPr>
          <p:nvPr>
            <p:ph type="ftr" sz="quarter" idx="16"/>
          </p:nvPr>
        </p:nvSpPr>
        <p:spPr>
          <a:xfrm>
            <a:off x="311426" y="6356350"/>
            <a:ext cx="4114800" cy="365125"/>
          </a:xfrm>
        </p:spPr>
        <p:txBody>
          <a:bodyPr/>
          <a:lstStyle>
            <a:lvl1pPr>
              <a:defRPr sz="1000">
                <a:solidFill>
                  <a:schemeClr val="bg1"/>
                </a:solidFill>
              </a:defRPr>
            </a:lvl1pPr>
          </a:lstStyle>
          <a:p>
            <a:r>
              <a:rPr lang="nl-NL"/>
              <a:t>EOSC-A | October 2025</a:t>
            </a:r>
          </a:p>
        </p:txBody>
      </p:sp>
      <p:sp>
        <p:nvSpPr>
          <p:cNvPr id="4" name="Tijdelijke aanduiding voor dianummer 5">
            <a:extLst>
              <a:ext uri="{FF2B5EF4-FFF2-40B4-BE49-F238E27FC236}">
                <a16:creationId xmlns:a16="http://schemas.microsoft.com/office/drawing/2014/main" id="{EF0CB116-1CCE-93D4-0267-1AD8CF48D143}"/>
              </a:ext>
            </a:extLst>
          </p:cNvPr>
          <p:cNvSpPr>
            <a:spLocks noGrp="1"/>
          </p:cNvSpPr>
          <p:nvPr>
            <p:ph type="sldNum" sz="quarter" idx="12"/>
          </p:nvPr>
        </p:nvSpPr>
        <p:spPr>
          <a:xfrm>
            <a:off x="4737652" y="643947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5871436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D656E32-FFC6-4D84-D523-2D3E36344E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0" y="-1"/>
            <a:ext cx="6096000" cy="6858000"/>
          </a:xfrm>
          <a:prstGeom prst="rect">
            <a:avLst/>
          </a:prstGeom>
        </p:spPr>
      </p:pic>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1"/>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a:p>
        </p:txBody>
      </p:sp>
      <p:sp>
        <p:nvSpPr>
          <p:cNvPr id="12" name="Titel 1">
            <a:extLst>
              <a:ext uri="{FF2B5EF4-FFF2-40B4-BE49-F238E27FC236}">
                <a16:creationId xmlns:a16="http://schemas.microsoft.com/office/drawing/2014/main" id="{72EB6A9A-0309-B84E-508E-B227E0731BD7}"/>
              </a:ext>
            </a:extLst>
          </p:cNvPr>
          <p:cNvSpPr>
            <a:spLocks noGrp="1"/>
          </p:cNvSpPr>
          <p:nvPr>
            <p:ph type="title" hasCustomPrompt="1"/>
          </p:nvPr>
        </p:nvSpPr>
        <p:spPr>
          <a:xfrm>
            <a:off x="6787052" y="940672"/>
            <a:ext cx="5082367" cy="603887"/>
          </a:xfrm>
          <a:prstGeom prst="rect">
            <a:avLst/>
          </a:prstGeom>
        </p:spPr>
        <p:txBody>
          <a:bodyPr>
            <a:normAutofit/>
          </a:bodyPr>
          <a:lstStyle>
            <a:lvl1pPr>
              <a:defRPr sz="3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13" name="Text Placeholder 4">
            <a:extLst>
              <a:ext uri="{FF2B5EF4-FFF2-40B4-BE49-F238E27FC236}">
                <a16:creationId xmlns:a16="http://schemas.microsoft.com/office/drawing/2014/main" id="{63CDDC73-2434-B276-FA2C-D1B633A27A4E}"/>
              </a:ext>
            </a:extLst>
          </p:cNvPr>
          <p:cNvSpPr>
            <a:spLocks noGrp="1"/>
          </p:cNvSpPr>
          <p:nvPr>
            <p:ph type="body" sz="quarter" idx="14" hasCustomPrompt="1"/>
          </p:nvPr>
        </p:nvSpPr>
        <p:spPr>
          <a:xfrm>
            <a:off x="6787052" y="1650367"/>
            <a:ext cx="5082368" cy="364765"/>
          </a:xfrm>
          <a:prstGeom prst="rect">
            <a:avLst/>
          </a:prstGeom>
        </p:spPr>
        <p:txBody>
          <a:bodyPr>
            <a:normAutofit/>
          </a:bodyPr>
          <a:lstStyle>
            <a:lvl1pPr marL="0" indent="0">
              <a:buNone/>
              <a:defRPr sz="2000" b="0" i="0" baseline="0">
                <a:solidFill>
                  <a:schemeClr val="bg1"/>
                </a:solidFill>
                <a:latin typeface="Roboto" panose="02000000000000000000" pitchFamily="2" charset="0"/>
                <a:ea typeface="Roboto" panose="02000000000000000000" pitchFamily="2" charset="0"/>
              </a:defRPr>
            </a:lvl1pPr>
          </a:lstStyle>
          <a:p>
            <a:r>
              <a:rPr lang="en-GB" noProof="0"/>
              <a:t>Here goes a sub-headline</a:t>
            </a:r>
          </a:p>
        </p:txBody>
      </p:sp>
      <p:sp>
        <p:nvSpPr>
          <p:cNvPr id="14" name="Tijdelijke aanduiding voor inhoud 3">
            <a:extLst>
              <a:ext uri="{FF2B5EF4-FFF2-40B4-BE49-F238E27FC236}">
                <a16:creationId xmlns:a16="http://schemas.microsoft.com/office/drawing/2014/main" id="{B6650B74-A9C0-63E3-4272-0EE83B5EE3E1}"/>
              </a:ext>
            </a:extLst>
          </p:cNvPr>
          <p:cNvSpPr>
            <a:spLocks noGrp="1"/>
          </p:cNvSpPr>
          <p:nvPr>
            <p:ph sz="half" idx="15" hasCustomPrompt="1"/>
          </p:nvPr>
        </p:nvSpPr>
        <p:spPr>
          <a:xfrm>
            <a:off x="6787052" y="2270760"/>
            <a:ext cx="5082367" cy="3682163"/>
          </a:xfrm>
          <a:prstGeom prst="rect">
            <a:avLst/>
          </a:prstGeom>
        </p:spPr>
        <p:txBody>
          <a:bodyPr>
            <a:normAutofit/>
          </a:bodyPr>
          <a:lstStyle>
            <a:lvl1pPr marL="0" indent="0">
              <a:lnSpc>
                <a:spcPct val="130000"/>
              </a:lnSpc>
              <a:buNone/>
              <a:defRPr sz="1500" b="0" i="0" kern="1500" spc="0" baseline="0">
                <a:solidFill>
                  <a:schemeClr val="bg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p:txBody>
      </p:sp>
      <p:sp>
        <p:nvSpPr>
          <p:cNvPr id="2" name="Platshållare för text 8">
            <a:extLst>
              <a:ext uri="{FF2B5EF4-FFF2-40B4-BE49-F238E27FC236}">
                <a16:creationId xmlns:a16="http://schemas.microsoft.com/office/drawing/2014/main" id="{E1CDA03E-2B8A-F194-817F-29C4D2BF19E2}"/>
              </a:ext>
            </a:extLst>
          </p:cNvPr>
          <p:cNvSpPr>
            <a:spLocks noGrp="1" noChangeAspect="1"/>
          </p:cNvSpPr>
          <p:nvPr>
            <p:ph type="body" sz="quarter" idx="11"/>
          </p:nvPr>
        </p:nvSpPr>
        <p:spPr>
          <a:xfrm>
            <a:off x="311150" y="418955"/>
            <a:ext cx="1289043" cy="290035"/>
          </a:xfrm>
          <a:prstGeom prst="rect">
            <a:avLst/>
          </a:prstGeom>
          <a:blipFill>
            <a:blip r:embed="rId3"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5" name="Footer Placeholder 2">
            <a:extLst>
              <a:ext uri="{FF2B5EF4-FFF2-40B4-BE49-F238E27FC236}">
                <a16:creationId xmlns:a16="http://schemas.microsoft.com/office/drawing/2014/main" id="{EFF69F1B-2023-5CA3-335D-E4DE0B6D59DD}"/>
              </a:ext>
            </a:extLst>
          </p:cNvPr>
          <p:cNvSpPr>
            <a:spLocks noGrp="1"/>
          </p:cNvSpPr>
          <p:nvPr>
            <p:ph type="ftr" sz="quarter" idx="16"/>
          </p:nvPr>
        </p:nvSpPr>
        <p:spPr>
          <a:xfrm>
            <a:off x="6225209" y="6363216"/>
            <a:ext cx="4114800" cy="365125"/>
          </a:xfrm>
        </p:spPr>
        <p:txBody>
          <a:bodyPr/>
          <a:lstStyle>
            <a:lvl1pPr>
              <a:defRPr sz="1000">
                <a:solidFill>
                  <a:schemeClr val="bg1"/>
                </a:solidFill>
              </a:defRPr>
            </a:lvl1pPr>
          </a:lstStyle>
          <a:p>
            <a:r>
              <a:rPr lang="nl-NL"/>
              <a:t>EOSC-A | October 2025</a:t>
            </a:r>
          </a:p>
        </p:txBody>
      </p:sp>
      <p:sp>
        <p:nvSpPr>
          <p:cNvPr id="6" name="Tijdelijke aanduiding voor dianummer 5">
            <a:extLst>
              <a:ext uri="{FF2B5EF4-FFF2-40B4-BE49-F238E27FC236}">
                <a16:creationId xmlns:a16="http://schemas.microsoft.com/office/drawing/2014/main" id="{C9C461C2-EB7D-0C90-DDF2-1919EE8E971A}"/>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39658443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B8C57D3-0CDD-55FA-1F7B-B6D5F5C123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96642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4FF48-51E4-E96C-6A07-A770D34E7246}"/>
              </a:ext>
            </a:extLst>
          </p:cNvPr>
          <p:cNvSpPr>
            <a:spLocks noGrp="1"/>
          </p:cNvSpPr>
          <p:nvPr>
            <p:ph type="title"/>
          </p:nvPr>
        </p:nvSpPr>
        <p:spPr>
          <a:xfrm>
            <a:off x="838200" y="823256"/>
            <a:ext cx="10515600" cy="896800"/>
          </a:xfrm>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DDE32439-FC41-28F7-4DD8-1C7D7FCAA3E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Content Placeholder 3">
            <a:extLst>
              <a:ext uri="{FF2B5EF4-FFF2-40B4-BE49-F238E27FC236}">
                <a16:creationId xmlns:a16="http://schemas.microsoft.com/office/drawing/2014/main" id="{DB3D2CA0-8290-3243-F0E0-D6AFCEB063D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Date Placeholder 4">
            <a:extLst>
              <a:ext uri="{FF2B5EF4-FFF2-40B4-BE49-F238E27FC236}">
                <a16:creationId xmlns:a16="http://schemas.microsoft.com/office/drawing/2014/main" id="{567F99D8-C878-CB68-9919-E4E009A78F7F}"/>
              </a:ext>
            </a:extLst>
          </p:cNvPr>
          <p:cNvSpPr>
            <a:spLocks noGrp="1"/>
          </p:cNvSpPr>
          <p:nvPr>
            <p:ph type="dt" sz="half" idx="10"/>
          </p:nvPr>
        </p:nvSpPr>
        <p:spPr/>
        <p:txBody>
          <a:bodyPr/>
          <a:lstStyle/>
          <a:p>
            <a:endParaRPr lang="en-FI"/>
          </a:p>
        </p:txBody>
      </p:sp>
      <p:sp>
        <p:nvSpPr>
          <p:cNvPr id="6" name="Footer Placeholder 5">
            <a:extLst>
              <a:ext uri="{FF2B5EF4-FFF2-40B4-BE49-F238E27FC236}">
                <a16:creationId xmlns:a16="http://schemas.microsoft.com/office/drawing/2014/main" id="{39A51000-6B9E-08F0-5516-D7532E3AE42F}"/>
              </a:ext>
            </a:extLst>
          </p:cNvPr>
          <p:cNvSpPr>
            <a:spLocks noGrp="1"/>
          </p:cNvSpPr>
          <p:nvPr>
            <p:ph type="ftr" sz="quarter" idx="11"/>
          </p:nvPr>
        </p:nvSpPr>
        <p:spPr/>
        <p:txBody>
          <a:bodyPr/>
          <a:lstStyle/>
          <a:p>
            <a:r>
              <a:rPr lang="en-GB"/>
              <a:t>EOSC-A | October 2025</a:t>
            </a:r>
            <a:endParaRPr lang="en-FI"/>
          </a:p>
        </p:txBody>
      </p:sp>
      <p:sp>
        <p:nvSpPr>
          <p:cNvPr id="7" name="Slide Number Placeholder 6">
            <a:extLst>
              <a:ext uri="{FF2B5EF4-FFF2-40B4-BE49-F238E27FC236}">
                <a16:creationId xmlns:a16="http://schemas.microsoft.com/office/drawing/2014/main" id="{9BAFA12A-A8DF-E7C5-9481-37FAC338FB86}"/>
              </a:ext>
            </a:extLst>
          </p:cNvPr>
          <p:cNvSpPr>
            <a:spLocks noGrp="1"/>
          </p:cNvSpPr>
          <p:nvPr>
            <p:ph type="sldNum" sz="quarter" idx="12"/>
          </p:nvPr>
        </p:nvSpPr>
        <p:spPr/>
        <p:txBody>
          <a:bodyPr/>
          <a:lstStyle/>
          <a:p>
            <a:fld id="{61AE7250-D1CF-5E40-94EA-19AFC00F6B73}" type="slidenum">
              <a:rPr lang="en-FI" smtClean="0"/>
              <a:t>‹#›</a:t>
            </a:fld>
            <a:endParaRPr lang="en-FI"/>
          </a:p>
        </p:txBody>
      </p:sp>
      <p:pic>
        <p:nvPicPr>
          <p:cNvPr id="8" name="Picture 7">
            <a:extLst>
              <a:ext uri="{FF2B5EF4-FFF2-40B4-BE49-F238E27FC236}">
                <a16:creationId xmlns:a16="http://schemas.microsoft.com/office/drawing/2014/main" id="{CB9D17EA-C834-295D-80EF-4C61CBA8BB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5591" y="136525"/>
            <a:ext cx="3064565" cy="612913"/>
          </a:xfrm>
          <a:prstGeom prst="rect">
            <a:avLst/>
          </a:prstGeom>
        </p:spPr>
      </p:pic>
    </p:spTree>
    <p:extLst>
      <p:ext uri="{BB962C8B-B14F-4D97-AF65-F5344CB8AC3E}">
        <p14:creationId xmlns:p14="http://schemas.microsoft.com/office/powerpoint/2010/main" val="23919176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Chapter Page">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F34CEF8-D5AF-1EB2-8A65-D95E98FCB86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1CD3A17-2FD3-A6E8-AE64-84E688E64212}"/>
              </a:ext>
            </a:extLst>
          </p:cNvPr>
          <p:cNvSpPr>
            <a:spLocks noGrp="1"/>
          </p:cNvSpPr>
          <p:nvPr>
            <p:ph type="ctrTitle" hasCustomPrompt="1"/>
          </p:nvPr>
        </p:nvSpPr>
        <p:spPr>
          <a:xfrm>
            <a:off x="423013" y="1600200"/>
            <a:ext cx="9144000" cy="1006475"/>
          </a:xfrm>
          <a:prstGeom prst="rect">
            <a:avLst/>
          </a:prstGeom>
        </p:spPr>
        <p:txBody>
          <a:bodyPr anchor="b">
            <a:normAutofit/>
          </a:bodyPr>
          <a:lstStyle>
            <a:lvl1pPr algn="l">
              <a:defRPr sz="5000" b="0" i="0">
                <a:solidFill>
                  <a:srgbClr val="00869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the title</a:t>
            </a:r>
          </a:p>
        </p:txBody>
      </p:sp>
      <p:sp>
        <p:nvSpPr>
          <p:cNvPr id="3" name="Ondertitel 2">
            <a:extLst>
              <a:ext uri="{FF2B5EF4-FFF2-40B4-BE49-F238E27FC236}">
                <a16:creationId xmlns:a16="http://schemas.microsoft.com/office/drawing/2014/main" id="{6AA24123-D2B8-3C6F-4F69-0B7797E85540}"/>
              </a:ext>
            </a:extLst>
          </p:cNvPr>
          <p:cNvSpPr>
            <a:spLocks noGrp="1"/>
          </p:cNvSpPr>
          <p:nvPr>
            <p:ph type="subTitle" idx="1" hasCustomPrompt="1"/>
          </p:nvPr>
        </p:nvSpPr>
        <p:spPr>
          <a:xfrm>
            <a:off x="423013" y="2825750"/>
            <a:ext cx="9144000" cy="1655762"/>
          </a:xfrm>
          <a:prstGeom prst="rect">
            <a:avLst/>
          </a:prstGeom>
        </p:spPr>
        <p:txBody>
          <a:bodyPr>
            <a:normAutofit/>
          </a:bodyPr>
          <a:lstStyle>
            <a:lvl1pPr marL="0" indent="0" algn="l">
              <a:buNone/>
              <a:defRPr sz="3000" b="0" i="0">
                <a:solidFill>
                  <a:srgbClr val="008691"/>
                </a:solidFill>
                <a:latin typeface="Roboto Light" panose="02000000000000000000" pitchFamily="2" charset="0"/>
                <a:ea typeface="Roboto Light"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Here goes the subtitle</a:t>
            </a:r>
          </a:p>
        </p:txBody>
      </p:sp>
      <p:sp>
        <p:nvSpPr>
          <p:cNvPr id="4" name="Footer Placeholder 3">
            <a:extLst>
              <a:ext uri="{FF2B5EF4-FFF2-40B4-BE49-F238E27FC236}">
                <a16:creationId xmlns:a16="http://schemas.microsoft.com/office/drawing/2014/main" id="{E680ED38-AA7E-DCBC-3FF9-C229D96AE53B}"/>
              </a:ext>
            </a:extLst>
          </p:cNvPr>
          <p:cNvSpPr>
            <a:spLocks noGrp="1"/>
          </p:cNvSpPr>
          <p:nvPr>
            <p:ph type="ftr" sz="quarter" idx="10"/>
          </p:nvPr>
        </p:nvSpPr>
        <p:spPr>
          <a:xfrm>
            <a:off x="423013" y="6173787"/>
            <a:ext cx="4114800" cy="365125"/>
          </a:xfrm>
        </p:spPr>
        <p:txBody>
          <a:bodyPr/>
          <a:lstStyle>
            <a:lvl1pPr>
              <a:defRPr>
                <a:solidFill>
                  <a:srgbClr val="008691"/>
                </a:solidFill>
              </a:defRPr>
            </a:lvl1pPr>
          </a:lstStyle>
          <a:p>
            <a:r>
              <a:rPr lang="nl-NL"/>
              <a:t>EOSC-A | October 2025</a:t>
            </a:r>
          </a:p>
        </p:txBody>
      </p:sp>
    </p:spTree>
    <p:extLst>
      <p:ext uri="{BB962C8B-B14F-4D97-AF65-F5344CB8AC3E}">
        <p14:creationId xmlns:p14="http://schemas.microsoft.com/office/powerpoint/2010/main" val="18896226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048F4C-8839-C656-8692-80EED328C6B1}"/>
              </a:ext>
            </a:extLst>
          </p:cNvPr>
          <p:cNvSpPr>
            <a:spLocks noGrp="1"/>
          </p:cNvSpPr>
          <p:nvPr>
            <p:ph type="dt" sz="half" idx="10"/>
          </p:nvPr>
        </p:nvSpPr>
        <p:spPr/>
        <p:txBody>
          <a:bodyPr/>
          <a:lstStyle/>
          <a:p>
            <a:endParaRPr lang="en-FI"/>
          </a:p>
        </p:txBody>
      </p:sp>
      <p:sp>
        <p:nvSpPr>
          <p:cNvPr id="3" name="Footer Placeholder 2">
            <a:extLst>
              <a:ext uri="{FF2B5EF4-FFF2-40B4-BE49-F238E27FC236}">
                <a16:creationId xmlns:a16="http://schemas.microsoft.com/office/drawing/2014/main" id="{12486447-53BD-F38A-1369-5642ABB0BF07}"/>
              </a:ext>
            </a:extLst>
          </p:cNvPr>
          <p:cNvSpPr>
            <a:spLocks noGrp="1"/>
          </p:cNvSpPr>
          <p:nvPr>
            <p:ph type="ftr" sz="quarter" idx="11"/>
          </p:nvPr>
        </p:nvSpPr>
        <p:spPr/>
        <p:txBody>
          <a:bodyPr/>
          <a:lstStyle/>
          <a:p>
            <a:r>
              <a:rPr lang="en-GB"/>
              <a:t>EOSC-A | October 2025</a:t>
            </a:r>
            <a:endParaRPr lang="en-FI"/>
          </a:p>
        </p:txBody>
      </p:sp>
      <p:sp>
        <p:nvSpPr>
          <p:cNvPr id="4" name="Slide Number Placeholder 3">
            <a:extLst>
              <a:ext uri="{FF2B5EF4-FFF2-40B4-BE49-F238E27FC236}">
                <a16:creationId xmlns:a16="http://schemas.microsoft.com/office/drawing/2014/main" id="{89691710-2D9D-263B-A052-4E67A80B64F5}"/>
              </a:ext>
            </a:extLst>
          </p:cNvPr>
          <p:cNvSpPr>
            <a:spLocks noGrp="1"/>
          </p:cNvSpPr>
          <p:nvPr>
            <p:ph type="sldNum" sz="quarter" idx="12"/>
          </p:nvPr>
        </p:nvSpPr>
        <p:spPr/>
        <p:txBody>
          <a:bodyPr/>
          <a:lstStyle/>
          <a:p>
            <a:fld id="{61AE7250-D1CF-5E40-94EA-19AFC00F6B73}" type="slidenum">
              <a:rPr lang="en-FI" smtClean="0"/>
              <a:t>‹#›</a:t>
            </a:fld>
            <a:endParaRPr lang="en-FI"/>
          </a:p>
        </p:txBody>
      </p:sp>
      <p:pic>
        <p:nvPicPr>
          <p:cNvPr id="5" name="Picture 4">
            <a:extLst>
              <a:ext uri="{FF2B5EF4-FFF2-40B4-BE49-F238E27FC236}">
                <a16:creationId xmlns:a16="http://schemas.microsoft.com/office/drawing/2014/main" id="{88D69083-2AF9-F27D-EA2B-58D86CD8AA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5591" y="136525"/>
            <a:ext cx="3064565" cy="612913"/>
          </a:xfrm>
          <a:prstGeom prst="rect">
            <a:avLst/>
          </a:prstGeom>
        </p:spPr>
      </p:pic>
    </p:spTree>
    <p:extLst>
      <p:ext uri="{BB962C8B-B14F-4D97-AF65-F5344CB8AC3E}">
        <p14:creationId xmlns:p14="http://schemas.microsoft.com/office/powerpoint/2010/main" val="21987998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C2BCF-C68D-DC58-7507-7637CA6B1E44}"/>
              </a:ext>
            </a:extLst>
          </p:cNvPr>
          <p:cNvSpPr>
            <a:spLocks noGrp="1"/>
          </p:cNvSpPr>
          <p:nvPr>
            <p:ph type="title"/>
          </p:nvPr>
        </p:nvSpPr>
        <p:spPr/>
        <p:txBody>
          <a:bodyPr/>
          <a:lstStyle/>
          <a:p>
            <a:r>
              <a:rPr lang="en-GB"/>
              <a:t>Click to edit Master title style</a:t>
            </a:r>
            <a:endParaRPr lang="en-FI"/>
          </a:p>
        </p:txBody>
      </p:sp>
      <p:sp>
        <p:nvSpPr>
          <p:cNvPr id="3" name="Date Placeholder 2">
            <a:extLst>
              <a:ext uri="{FF2B5EF4-FFF2-40B4-BE49-F238E27FC236}">
                <a16:creationId xmlns:a16="http://schemas.microsoft.com/office/drawing/2014/main" id="{E47F9C9C-25E9-D497-1190-4C7CF9DECDC0}"/>
              </a:ext>
            </a:extLst>
          </p:cNvPr>
          <p:cNvSpPr>
            <a:spLocks noGrp="1"/>
          </p:cNvSpPr>
          <p:nvPr>
            <p:ph type="dt" sz="half" idx="10"/>
          </p:nvPr>
        </p:nvSpPr>
        <p:spPr/>
        <p:txBody>
          <a:bodyPr/>
          <a:lstStyle/>
          <a:p>
            <a:endParaRPr lang="en-FI"/>
          </a:p>
        </p:txBody>
      </p:sp>
      <p:sp>
        <p:nvSpPr>
          <p:cNvPr id="4" name="Footer Placeholder 3">
            <a:extLst>
              <a:ext uri="{FF2B5EF4-FFF2-40B4-BE49-F238E27FC236}">
                <a16:creationId xmlns:a16="http://schemas.microsoft.com/office/drawing/2014/main" id="{506EE0DE-6AAF-3210-2BB0-FFAF7112DE20}"/>
              </a:ext>
            </a:extLst>
          </p:cNvPr>
          <p:cNvSpPr>
            <a:spLocks noGrp="1"/>
          </p:cNvSpPr>
          <p:nvPr>
            <p:ph type="ftr" sz="quarter" idx="11"/>
          </p:nvPr>
        </p:nvSpPr>
        <p:spPr/>
        <p:txBody>
          <a:bodyPr/>
          <a:lstStyle/>
          <a:p>
            <a:r>
              <a:rPr lang="en-GB"/>
              <a:t>EOSC-A | October 2025</a:t>
            </a:r>
            <a:endParaRPr lang="en-FI"/>
          </a:p>
        </p:txBody>
      </p:sp>
      <p:sp>
        <p:nvSpPr>
          <p:cNvPr id="5" name="Slide Number Placeholder 4">
            <a:extLst>
              <a:ext uri="{FF2B5EF4-FFF2-40B4-BE49-F238E27FC236}">
                <a16:creationId xmlns:a16="http://schemas.microsoft.com/office/drawing/2014/main" id="{3BA32285-1383-8C0F-869B-D18927767A50}"/>
              </a:ext>
            </a:extLst>
          </p:cNvPr>
          <p:cNvSpPr>
            <a:spLocks noGrp="1"/>
          </p:cNvSpPr>
          <p:nvPr>
            <p:ph type="sldNum" sz="quarter" idx="12"/>
          </p:nvPr>
        </p:nvSpPr>
        <p:spPr/>
        <p:txBody>
          <a:bodyPr/>
          <a:lstStyle/>
          <a:p>
            <a:fld id="{61AE7250-D1CF-5E40-94EA-19AFC00F6B73}" type="slidenum">
              <a:rPr lang="en-FI" smtClean="0"/>
              <a:t>‹#›</a:t>
            </a:fld>
            <a:endParaRPr lang="en-FI"/>
          </a:p>
        </p:txBody>
      </p:sp>
      <p:pic>
        <p:nvPicPr>
          <p:cNvPr id="6" name="Picture 5">
            <a:extLst>
              <a:ext uri="{FF2B5EF4-FFF2-40B4-BE49-F238E27FC236}">
                <a16:creationId xmlns:a16="http://schemas.microsoft.com/office/drawing/2014/main" id="{838E9AE3-0C74-A630-0F5F-5E485E77634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5591" y="136525"/>
            <a:ext cx="3064565" cy="612913"/>
          </a:xfrm>
          <a:prstGeom prst="rect">
            <a:avLst/>
          </a:prstGeom>
        </p:spPr>
      </p:pic>
    </p:spTree>
    <p:extLst>
      <p:ext uri="{BB962C8B-B14F-4D97-AF65-F5344CB8AC3E}">
        <p14:creationId xmlns:p14="http://schemas.microsoft.com/office/powerpoint/2010/main" val="1990962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1_Chapter Page">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F34CEF8-D5AF-1EB2-8A65-D95E98FCB86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1CD3A17-2FD3-A6E8-AE64-84E688E64212}"/>
              </a:ext>
            </a:extLst>
          </p:cNvPr>
          <p:cNvSpPr>
            <a:spLocks noGrp="1"/>
          </p:cNvSpPr>
          <p:nvPr>
            <p:ph type="ctrTitle" hasCustomPrompt="1"/>
          </p:nvPr>
        </p:nvSpPr>
        <p:spPr>
          <a:xfrm>
            <a:off x="423013" y="1600200"/>
            <a:ext cx="9144000" cy="1006475"/>
          </a:xfrm>
          <a:prstGeom prst="rect">
            <a:avLst/>
          </a:prstGeom>
        </p:spPr>
        <p:txBody>
          <a:bodyPr anchor="b">
            <a:normAutofit/>
          </a:bodyPr>
          <a:lstStyle>
            <a:lvl1pPr algn="l">
              <a:defRPr sz="5000" b="0" i="0">
                <a:solidFill>
                  <a:srgbClr val="00869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the title</a:t>
            </a:r>
          </a:p>
        </p:txBody>
      </p:sp>
      <p:sp>
        <p:nvSpPr>
          <p:cNvPr id="3" name="Ondertitel 2">
            <a:extLst>
              <a:ext uri="{FF2B5EF4-FFF2-40B4-BE49-F238E27FC236}">
                <a16:creationId xmlns:a16="http://schemas.microsoft.com/office/drawing/2014/main" id="{6AA24123-D2B8-3C6F-4F69-0B7797E85540}"/>
              </a:ext>
            </a:extLst>
          </p:cNvPr>
          <p:cNvSpPr>
            <a:spLocks noGrp="1"/>
          </p:cNvSpPr>
          <p:nvPr>
            <p:ph type="subTitle" idx="1" hasCustomPrompt="1"/>
          </p:nvPr>
        </p:nvSpPr>
        <p:spPr>
          <a:xfrm>
            <a:off x="423013" y="2825750"/>
            <a:ext cx="9144000" cy="1655762"/>
          </a:xfrm>
          <a:prstGeom prst="rect">
            <a:avLst/>
          </a:prstGeom>
        </p:spPr>
        <p:txBody>
          <a:bodyPr>
            <a:normAutofit/>
          </a:bodyPr>
          <a:lstStyle>
            <a:lvl1pPr marL="0" indent="0" algn="l">
              <a:buNone/>
              <a:defRPr sz="3000" b="0" i="0">
                <a:solidFill>
                  <a:srgbClr val="008691"/>
                </a:solidFill>
                <a:latin typeface="Roboto Light" panose="02000000000000000000" pitchFamily="2" charset="0"/>
                <a:ea typeface="Roboto Light"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Here goes the subtitle</a:t>
            </a:r>
          </a:p>
        </p:txBody>
      </p:sp>
      <p:sp>
        <p:nvSpPr>
          <p:cNvPr id="4" name="Footer Placeholder 3">
            <a:extLst>
              <a:ext uri="{FF2B5EF4-FFF2-40B4-BE49-F238E27FC236}">
                <a16:creationId xmlns:a16="http://schemas.microsoft.com/office/drawing/2014/main" id="{E680ED38-AA7E-DCBC-3FF9-C229D96AE53B}"/>
              </a:ext>
            </a:extLst>
          </p:cNvPr>
          <p:cNvSpPr>
            <a:spLocks noGrp="1"/>
          </p:cNvSpPr>
          <p:nvPr>
            <p:ph type="ftr" sz="quarter" idx="10"/>
          </p:nvPr>
        </p:nvSpPr>
        <p:spPr>
          <a:xfrm>
            <a:off x="423013" y="6173787"/>
            <a:ext cx="4114800" cy="365125"/>
          </a:xfrm>
        </p:spPr>
        <p:txBody>
          <a:bodyPr/>
          <a:lstStyle>
            <a:lvl1pPr>
              <a:defRPr>
                <a:solidFill>
                  <a:srgbClr val="008691"/>
                </a:solidFill>
              </a:defRPr>
            </a:lvl1pPr>
          </a:lstStyle>
          <a:p>
            <a:r>
              <a:rPr lang="nl-NL"/>
              <a:t>EOSC-A | October 2025</a:t>
            </a:r>
          </a:p>
        </p:txBody>
      </p:sp>
    </p:spTree>
    <p:extLst>
      <p:ext uri="{BB962C8B-B14F-4D97-AF65-F5344CB8AC3E}">
        <p14:creationId xmlns:p14="http://schemas.microsoft.com/office/powerpoint/2010/main" val="36288542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_Full Page Image">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0"/>
            <a:ext cx="12192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a:p>
        </p:txBody>
      </p:sp>
      <p:pic>
        <p:nvPicPr>
          <p:cNvPr id="20" name="Afbeelding 19">
            <a:extLst>
              <a:ext uri="{FF2B5EF4-FFF2-40B4-BE49-F238E27FC236}">
                <a16:creationId xmlns:a16="http://schemas.microsoft.com/office/drawing/2014/main" id="{3493BA1C-54ED-085E-FE9B-4B19B2663F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8140" y="360654"/>
            <a:ext cx="1196340" cy="340893"/>
          </a:xfrm>
          <a:prstGeom prst="rect">
            <a:avLst/>
          </a:prstGeom>
        </p:spPr>
      </p:pic>
      <p:sp>
        <p:nvSpPr>
          <p:cNvPr id="2" name="Platshållare för text 8">
            <a:extLst>
              <a:ext uri="{FF2B5EF4-FFF2-40B4-BE49-F238E27FC236}">
                <a16:creationId xmlns:a16="http://schemas.microsoft.com/office/drawing/2014/main" id="{84E629F0-B24B-DF29-FA55-A4534D397726}"/>
              </a:ext>
            </a:extLst>
          </p:cNvPr>
          <p:cNvSpPr>
            <a:spLocks noGrp="1" noChangeAspect="1"/>
          </p:cNvSpPr>
          <p:nvPr>
            <p:ph type="body" sz="quarter" idx="11"/>
          </p:nvPr>
        </p:nvSpPr>
        <p:spPr>
          <a:xfrm>
            <a:off x="311150" y="418955"/>
            <a:ext cx="1289043" cy="290035"/>
          </a:xfrm>
          <a:prstGeom prst="rect">
            <a:avLst/>
          </a:prstGeom>
          <a:blipFill>
            <a:blip r:embed="rId3"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6" name="Footer Placeholder 2">
            <a:extLst>
              <a:ext uri="{FF2B5EF4-FFF2-40B4-BE49-F238E27FC236}">
                <a16:creationId xmlns:a16="http://schemas.microsoft.com/office/drawing/2014/main" id="{54BB8B0B-76AF-DF95-7D44-C993B219FA0E}"/>
              </a:ext>
            </a:extLst>
          </p:cNvPr>
          <p:cNvSpPr>
            <a:spLocks noGrp="1"/>
          </p:cNvSpPr>
          <p:nvPr>
            <p:ph type="ftr" sz="quarter" idx="16"/>
          </p:nvPr>
        </p:nvSpPr>
        <p:spPr>
          <a:xfrm>
            <a:off x="311426" y="6356350"/>
            <a:ext cx="4114800" cy="365125"/>
          </a:xfrm>
        </p:spPr>
        <p:txBody>
          <a:bodyPr/>
          <a:lstStyle>
            <a:lvl1pPr>
              <a:defRPr sz="1200">
                <a:solidFill>
                  <a:srgbClr val="008691"/>
                </a:solidFill>
              </a:defRPr>
            </a:lvl1pPr>
          </a:lstStyle>
          <a:p>
            <a:r>
              <a:rPr lang="nl-NL"/>
              <a:t>EOSC-A | October 2025</a:t>
            </a:r>
          </a:p>
        </p:txBody>
      </p:sp>
      <p:sp>
        <p:nvSpPr>
          <p:cNvPr id="7" name="Tijdelijke aanduiding voor dianummer 5">
            <a:extLst>
              <a:ext uri="{FF2B5EF4-FFF2-40B4-BE49-F238E27FC236}">
                <a16:creationId xmlns:a16="http://schemas.microsoft.com/office/drawing/2014/main" id="{FBF33EF8-2365-726E-1E6B-3294A32543E9}"/>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23328748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_Divider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D656E32-FFC6-4D84-D523-2D3E36344E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0" y="-1"/>
            <a:ext cx="6096000" cy="6858000"/>
          </a:xfrm>
          <a:prstGeom prst="rect">
            <a:avLst/>
          </a:prstGeom>
        </p:spPr>
      </p:pic>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1"/>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a:p>
        </p:txBody>
      </p:sp>
      <p:sp>
        <p:nvSpPr>
          <p:cNvPr id="12" name="Titel 1">
            <a:extLst>
              <a:ext uri="{FF2B5EF4-FFF2-40B4-BE49-F238E27FC236}">
                <a16:creationId xmlns:a16="http://schemas.microsoft.com/office/drawing/2014/main" id="{72EB6A9A-0309-B84E-508E-B227E0731BD7}"/>
              </a:ext>
            </a:extLst>
          </p:cNvPr>
          <p:cNvSpPr>
            <a:spLocks noGrp="1"/>
          </p:cNvSpPr>
          <p:nvPr>
            <p:ph type="title" hasCustomPrompt="1"/>
          </p:nvPr>
        </p:nvSpPr>
        <p:spPr>
          <a:xfrm>
            <a:off x="6787052" y="940672"/>
            <a:ext cx="5082367" cy="603887"/>
          </a:xfrm>
          <a:prstGeom prst="rect">
            <a:avLst/>
          </a:prstGeom>
        </p:spPr>
        <p:txBody>
          <a:bodyPr>
            <a:normAutofit/>
          </a:bodyPr>
          <a:lstStyle>
            <a:lvl1pPr>
              <a:defRPr sz="3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13" name="Text Placeholder 4">
            <a:extLst>
              <a:ext uri="{FF2B5EF4-FFF2-40B4-BE49-F238E27FC236}">
                <a16:creationId xmlns:a16="http://schemas.microsoft.com/office/drawing/2014/main" id="{63CDDC73-2434-B276-FA2C-D1B633A27A4E}"/>
              </a:ext>
            </a:extLst>
          </p:cNvPr>
          <p:cNvSpPr>
            <a:spLocks noGrp="1"/>
          </p:cNvSpPr>
          <p:nvPr>
            <p:ph type="body" sz="quarter" idx="14" hasCustomPrompt="1"/>
          </p:nvPr>
        </p:nvSpPr>
        <p:spPr>
          <a:xfrm>
            <a:off x="6787052" y="1650367"/>
            <a:ext cx="5082368" cy="364765"/>
          </a:xfrm>
          <a:prstGeom prst="rect">
            <a:avLst/>
          </a:prstGeom>
        </p:spPr>
        <p:txBody>
          <a:bodyPr>
            <a:normAutofit/>
          </a:bodyPr>
          <a:lstStyle>
            <a:lvl1pPr marL="0" indent="0">
              <a:buNone/>
              <a:defRPr sz="2000" b="0" i="0" baseline="0">
                <a:solidFill>
                  <a:schemeClr val="bg1"/>
                </a:solidFill>
                <a:latin typeface="Roboto" panose="02000000000000000000" pitchFamily="2" charset="0"/>
                <a:ea typeface="Roboto" panose="02000000000000000000" pitchFamily="2" charset="0"/>
              </a:defRPr>
            </a:lvl1pPr>
          </a:lstStyle>
          <a:p>
            <a:r>
              <a:rPr lang="en-GB" noProof="0"/>
              <a:t>Here goes a sub-headline</a:t>
            </a:r>
          </a:p>
        </p:txBody>
      </p:sp>
      <p:sp>
        <p:nvSpPr>
          <p:cNvPr id="14" name="Tijdelijke aanduiding voor inhoud 3">
            <a:extLst>
              <a:ext uri="{FF2B5EF4-FFF2-40B4-BE49-F238E27FC236}">
                <a16:creationId xmlns:a16="http://schemas.microsoft.com/office/drawing/2014/main" id="{B6650B74-A9C0-63E3-4272-0EE83B5EE3E1}"/>
              </a:ext>
            </a:extLst>
          </p:cNvPr>
          <p:cNvSpPr>
            <a:spLocks noGrp="1"/>
          </p:cNvSpPr>
          <p:nvPr>
            <p:ph sz="half" idx="15" hasCustomPrompt="1"/>
          </p:nvPr>
        </p:nvSpPr>
        <p:spPr>
          <a:xfrm>
            <a:off x="6787052" y="2270760"/>
            <a:ext cx="5082367" cy="3682163"/>
          </a:xfrm>
          <a:prstGeom prst="rect">
            <a:avLst/>
          </a:prstGeom>
        </p:spPr>
        <p:txBody>
          <a:bodyPr>
            <a:normAutofit/>
          </a:bodyPr>
          <a:lstStyle>
            <a:lvl1pPr marL="0" indent="0">
              <a:lnSpc>
                <a:spcPct val="130000"/>
              </a:lnSpc>
              <a:buNone/>
              <a:defRPr sz="1500" b="0" i="0" kern="1500" spc="0" baseline="0">
                <a:solidFill>
                  <a:schemeClr val="bg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p:txBody>
      </p:sp>
      <p:sp>
        <p:nvSpPr>
          <p:cNvPr id="2" name="Platshållare för text 8">
            <a:extLst>
              <a:ext uri="{FF2B5EF4-FFF2-40B4-BE49-F238E27FC236}">
                <a16:creationId xmlns:a16="http://schemas.microsoft.com/office/drawing/2014/main" id="{E1CDA03E-2B8A-F194-817F-29C4D2BF19E2}"/>
              </a:ext>
            </a:extLst>
          </p:cNvPr>
          <p:cNvSpPr>
            <a:spLocks noGrp="1" noChangeAspect="1"/>
          </p:cNvSpPr>
          <p:nvPr>
            <p:ph type="body" sz="quarter" idx="11"/>
          </p:nvPr>
        </p:nvSpPr>
        <p:spPr>
          <a:xfrm>
            <a:off x="311150" y="418955"/>
            <a:ext cx="1289043" cy="290035"/>
          </a:xfrm>
          <a:prstGeom prst="rect">
            <a:avLst/>
          </a:prstGeom>
          <a:blipFill>
            <a:blip r:embed="rId3"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5" name="Footer Placeholder 2">
            <a:extLst>
              <a:ext uri="{FF2B5EF4-FFF2-40B4-BE49-F238E27FC236}">
                <a16:creationId xmlns:a16="http://schemas.microsoft.com/office/drawing/2014/main" id="{EFF69F1B-2023-5CA3-335D-E4DE0B6D59DD}"/>
              </a:ext>
            </a:extLst>
          </p:cNvPr>
          <p:cNvSpPr>
            <a:spLocks noGrp="1"/>
          </p:cNvSpPr>
          <p:nvPr>
            <p:ph type="ftr" sz="quarter" idx="16"/>
          </p:nvPr>
        </p:nvSpPr>
        <p:spPr>
          <a:xfrm>
            <a:off x="6225209" y="6363216"/>
            <a:ext cx="4114800" cy="365125"/>
          </a:xfrm>
        </p:spPr>
        <p:txBody>
          <a:bodyPr/>
          <a:lstStyle>
            <a:lvl1pPr>
              <a:defRPr sz="1000">
                <a:solidFill>
                  <a:schemeClr val="bg1"/>
                </a:solidFill>
              </a:defRPr>
            </a:lvl1pPr>
          </a:lstStyle>
          <a:p>
            <a:r>
              <a:rPr lang="nl-NL"/>
              <a:t>EOSC-A | October 2025</a:t>
            </a:r>
          </a:p>
        </p:txBody>
      </p:sp>
      <p:sp>
        <p:nvSpPr>
          <p:cNvPr id="6" name="Tijdelijke aanduiding voor dianummer 5">
            <a:extLst>
              <a:ext uri="{FF2B5EF4-FFF2-40B4-BE49-F238E27FC236}">
                <a16:creationId xmlns:a16="http://schemas.microsoft.com/office/drawing/2014/main" id="{C9C461C2-EB7D-0C90-DDF2-1919EE8E971A}"/>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449494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405823-B0A9-9047-FAB4-A44410598E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06319"/>
            <a:ext cx="12191999" cy="1508187"/>
          </a:xfrm>
          <a:prstGeom prst="rect">
            <a:avLst/>
          </a:prstGeom>
        </p:spPr>
      </p:pic>
      <p:sp>
        <p:nvSpPr>
          <p:cNvPr id="10" name="Title 1">
            <a:extLst>
              <a:ext uri="{FF2B5EF4-FFF2-40B4-BE49-F238E27FC236}">
                <a16:creationId xmlns:a16="http://schemas.microsoft.com/office/drawing/2014/main" id="{B19D844D-C5C0-33CD-BDCA-2EB9C55C1D7B}"/>
              </a:ext>
            </a:extLst>
          </p:cNvPr>
          <p:cNvSpPr>
            <a:spLocks noGrp="1"/>
          </p:cNvSpPr>
          <p:nvPr>
            <p:ph type="ctrTitle"/>
          </p:nvPr>
        </p:nvSpPr>
        <p:spPr>
          <a:xfrm>
            <a:off x="844295" y="197728"/>
            <a:ext cx="9144000" cy="808653"/>
          </a:xfrm>
          <a:prstGeom prst="rect">
            <a:avLst/>
          </a:prstGeom>
        </p:spPr>
        <p:txBody>
          <a:bodyPr anchor="b">
            <a:noAutofit/>
          </a:bodyPr>
          <a:lstStyle>
            <a:lvl1pPr algn="l">
              <a:defRPr sz="3200" b="1">
                <a:solidFill>
                  <a:srgbClr val="1B3B51"/>
                </a:solidFill>
                <a:latin typeface="EC Square Sans Pro" panose="020B0506040000020004" pitchFamily="34" charset="0"/>
              </a:defRPr>
            </a:lvl1pPr>
          </a:lstStyle>
          <a:p>
            <a:r>
              <a:rPr lang="en-US"/>
              <a:t>Click to edit Master title style</a:t>
            </a:r>
            <a:endParaRPr lang="en-001"/>
          </a:p>
        </p:txBody>
      </p:sp>
    </p:spTree>
    <p:extLst>
      <p:ext uri="{BB962C8B-B14F-4D97-AF65-F5344CB8AC3E}">
        <p14:creationId xmlns:p14="http://schemas.microsoft.com/office/powerpoint/2010/main" val="1171513953"/>
      </p:ext>
    </p:extLst>
  </p:cSld>
  <p:clrMapOvr>
    <a:masterClrMapping/>
  </p:clrMapOvr>
  <p:extLst>
    <p:ext uri="{DCECCB84-F9BA-43D5-87BE-67443E8EF086}">
      <p15:sldGuideLst xmlns:p15="http://schemas.microsoft.com/office/powerpoint/2012/main">
        <p15:guide id="1" orient="horz" pos="1535">
          <p15:clr>
            <a:srgbClr val="FBAE40"/>
          </p15:clr>
        </p15:guide>
        <p15:guide id="2" pos="2729">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itle &amp; numbers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05FBA-B2CC-4768-B269-AA9703D3B427}"/>
              </a:ext>
            </a:extLst>
          </p:cNvPr>
          <p:cNvSpPr>
            <a:spLocks noGrp="1"/>
          </p:cNvSpPr>
          <p:nvPr>
            <p:ph type="title" hasCustomPrompt="1"/>
          </p:nvPr>
        </p:nvSpPr>
        <p:spPr/>
        <p:txBody>
          <a:bodyPr/>
          <a:lstStyle>
            <a:lvl1pPr>
              <a:defRPr sz="3600">
                <a:solidFill>
                  <a:srgbClr val="00C858"/>
                </a:solidFill>
              </a:defRPr>
            </a:lvl1pPr>
          </a:lstStyle>
          <a:p>
            <a:r>
              <a:rPr lang="en-US"/>
              <a:t>Slide Title</a:t>
            </a:r>
            <a:endParaRPr lang="en-GB"/>
          </a:p>
        </p:txBody>
      </p:sp>
      <p:sp>
        <p:nvSpPr>
          <p:cNvPr id="3" name="Slide Number Placeholder 2">
            <a:extLst>
              <a:ext uri="{FF2B5EF4-FFF2-40B4-BE49-F238E27FC236}">
                <a16:creationId xmlns:a16="http://schemas.microsoft.com/office/drawing/2014/main" id="{38348F38-0C7D-4C09-B2D2-701466A9DB5B}"/>
              </a:ext>
            </a:extLst>
          </p:cNvPr>
          <p:cNvSpPr>
            <a:spLocks noGrp="1"/>
          </p:cNvSpPr>
          <p:nvPr>
            <p:ph type="sldNum" sz="quarter" idx="10"/>
          </p:nvPr>
        </p:nvSpPr>
        <p:spPr/>
        <p:txBody>
          <a:bodyPr/>
          <a:lstStyle/>
          <a:p>
            <a:pPr algn="r"/>
            <a:fld id="{A26B9A22-027A-0F44-94C3-351CD35C765D}" type="slidenum">
              <a:rPr lang="en-GB" smtClean="0"/>
              <a:pPr algn="r"/>
              <a:t>‹#›</a:t>
            </a:fld>
            <a:endParaRPr lang="en-GB"/>
          </a:p>
        </p:txBody>
      </p:sp>
      <p:sp>
        <p:nvSpPr>
          <p:cNvPr id="4" name="Text Placeholder 2">
            <a:extLst>
              <a:ext uri="{FF2B5EF4-FFF2-40B4-BE49-F238E27FC236}">
                <a16:creationId xmlns:a16="http://schemas.microsoft.com/office/drawing/2014/main" id="{6361EE85-161F-4B54-A976-4BF9FDCCA1B0}"/>
              </a:ext>
            </a:extLst>
          </p:cNvPr>
          <p:cNvSpPr>
            <a:spLocks noGrp="1"/>
          </p:cNvSpPr>
          <p:nvPr>
            <p:ph idx="1" hasCustomPrompt="1"/>
          </p:nvPr>
        </p:nvSpPr>
        <p:spPr bwMode="auto">
          <a:xfrm>
            <a:off x="684000" y="993720"/>
            <a:ext cx="5544000" cy="5717809"/>
          </a:xfrm>
          <a:prstGeom prst="rect">
            <a:avLst/>
          </a:prstGeom>
        </p:spPr>
        <p:txBody>
          <a:bodyPr vert="horz" lIns="91440" tIns="45720" rIns="91440" bIns="45720" rtlCol="0" anchor="t">
            <a:normAutofit/>
          </a:bodyPr>
          <a:lstStyle>
            <a:lvl1pPr marL="361950" indent="-361950">
              <a:buFont typeface="+mj-lt"/>
              <a:buAutoNum type="arabicParenR"/>
              <a:defRPr sz="2400"/>
            </a:lvl1pPr>
            <a:lvl2pPr marL="806450" indent="-363538">
              <a:buClr>
                <a:srgbClr val="00C858"/>
              </a:buClr>
              <a:buSzPct val="100000"/>
              <a:buFont typeface="+mj-lt"/>
              <a:buAutoNum type="alphaLcParenR"/>
              <a:defRPr sz="2000"/>
            </a:lvl2pPr>
            <a:lvl3pPr marL="1077913" indent="-271463">
              <a:buFont typeface="+mj-lt"/>
              <a:buAutoNum type="romanLcPeriod"/>
              <a:defRPr sz="1800"/>
            </a:lvl3pPr>
          </a:lstStyle>
          <a:p>
            <a:pPr lvl="0">
              <a:defRPr/>
            </a:pPr>
            <a:r>
              <a:rPr lang="en-GB"/>
              <a:t>First </a:t>
            </a:r>
            <a:r>
              <a:rPr lang="en-GB" noProof="0"/>
              <a:t>level</a:t>
            </a:r>
          </a:p>
          <a:p>
            <a:pPr lvl="1">
              <a:defRPr/>
            </a:pPr>
            <a:r>
              <a:rPr lang="en-US"/>
              <a:t>Second level</a:t>
            </a:r>
            <a:endParaRPr/>
          </a:p>
          <a:p>
            <a:pPr lvl="2">
              <a:defRPr/>
            </a:pPr>
            <a:r>
              <a:rPr lang="en-US"/>
              <a:t>Third level</a:t>
            </a:r>
            <a:endParaRPr/>
          </a:p>
        </p:txBody>
      </p:sp>
      <p:sp>
        <p:nvSpPr>
          <p:cNvPr id="5" name="Text Placeholder 2">
            <a:extLst>
              <a:ext uri="{FF2B5EF4-FFF2-40B4-BE49-F238E27FC236}">
                <a16:creationId xmlns:a16="http://schemas.microsoft.com/office/drawing/2014/main" id="{14646CB1-8DC6-4194-A9B1-E76AF87699FC}"/>
              </a:ext>
            </a:extLst>
          </p:cNvPr>
          <p:cNvSpPr>
            <a:spLocks noGrp="1"/>
          </p:cNvSpPr>
          <p:nvPr>
            <p:ph idx="11" hasCustomPrompt="1"/>
          </p:nvPr>
        </p:nvSpPr>
        <p:spPr bwMode="auto">
          <a:xfrm>
            <a:off x="6300000" y="993721"/>
            <a:ext cx="5544000" cy="5717809"/>
          </a:xfrm>
          <a:prstGeom prst="rect">
            <a:avLst/>
          </a:prstGeom>
        </p:spPr>
        <p:txBody>
          <a:bodyPr vert="horz" lIns="91440" tIns="45720" rIns="91440" bIns="45720" rtlCol="0" anchor="t">
            <a:normAutofit/>
          </a:bodyPr>
          <a:lstStyle>
            <a:lvl1pPr marL="361950" indent="-361950">
              <a:buFont typeface="+mj-lt"/>
              <a:buAutoNum type="arabicParenR"/>
              <a:defRPr sz="2400"/>
            </a:lvl1pPr>
            <a:lvl2pPr marL="806450" indent="-363538">
              <a:buClr>
                <a:srgbClr val="00C858"/>
              </a:buClr>
              <a:buSzPct val="100000"/>
              <a:buFont typeface="+mj-lt"/>
              <a:buAutoNum type="alphaLcParenR"/>
              <a:defRPr sz="2000">
                <a:solidFill>
                  <a:srgbClr val="00C858"/>
                </a:solidFill>
              </a:defRPr>
            </a:lvl2pPr>
            <a:lvl3pPr marL="1077913" indent="-271463">
              <a:buFont typeface="+mj-lt"/>
              <a:buAutoNum type="romanLcPeriod"/>
              <a:defRPr sz="1800"/>
            </a:lvl3pPr>
          </a:lstStyle>
          <a:p>
            <a:pPr lvl="0">
              <a:defRPr/>
            </a:pPr>
            <a:r>
              <a:rPr lang="en-GB"/>
              <a:t>First level</a:t>
            </a:r>
            <a:endParaRPr/>
          </a:p>
          <a:p>
            <a:pPr lvl="1">
              <a:defRPr/>
            </a:pPr>
            <a:r>
              <a:rPr lang="en-US"/>
              <a:t>Second level</a:t>
            </a:r>
            <a:endParaRPr/>
          </a:p>
          <a:p>
            <a:pPr lvl="2">
              <a:defRPr/>
            </a:pPr>
            <a:r>
              <a:rPr lang="en-US"/>
              <a:t>Third level</a:t>
            </a:r>
            <a:endParaRPr/>
          </a:p>
        </p:txBody>
      </p:sp>
    </p:spTree>
    <p:extLst>
      <p:ext uri="{BB962C8B-B14F-4D97-AF65-F5344CB8AC3E}">
        <p14:creationId xmlns:p14="http://schemas.microsoft.com/office/powerpoint/2010/main" val="22478415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Title &amp; text 1 column +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05FBA-B2CC-4768-B269-AA9703D3B427}"/>
              </a:ext>
            </a:extLst>
          </p:cNvPr>
          <p:cNvSpPr>
            <a:spLocks noGrp="1"/>
          </p:cNvSpPr>
          <p:nvPr>
            <p:ph type="title" hasCustomPrompt="1"/>
          </p:nvPr>
        </p:nvSpPr>
        <p:spPr/>
        <p:txBody>
          <a:bodyPr/>
          <a:lstStyle>
            <a:lvl1pPr>
              <a:defRPr>
                <a:solidFill>
                  <a:srgbClr val="00C858"/>
                </a:solidFill>
              </a:defRPr>
            </a:lvl1pPr>
          </a:lstStyle>
          <a:p>
            <a:r>
              <a:rPr lang="en-GB" noProof="0"/>
              <a:t>Slide Title</a:t>
            </a:r>
          </a:p>
        </p:txBody>
      </p:sp>
      <p:sp>
        <p:nvSpPr>
          <p:cNvPr id="3" name="Slide Number Placeholder 2">
            <a:extLst>
              <a:ext uri="{FF2B5EF4-FFF2-40B4-BE49-F238E27FC236}">
                <a16:creationId xmlns:a16="http://schemas.microsoft.com/office/drawing/2014/main" id="{38348F38-0C7D-4C09-B2D2-701466A9DB5B}"/>
              </a:ext>
            </a:extLst>
          </p:cNvPr>
          <p:cNvSpPr>
            <a:spLocks noGrp="1"/>
          </p:cNvSpPr>
          <p:nvPr>
            <p:ph type="sldNum" sz="quarter" idx="10"/>
          </p:nvPr>
        </p:nvSpPr>
        <p:spPr/>
        <p:txBody>
          <a:bodyPr/>
          <a:lstStyle/>
          <a:p>
            <a:pPr algn="r"/>
            <a:fld id="{A26B9A22-027A-0F44-94C3-351CD35C765D}" type="slidenum">
              <a:rPr lang="en-GB" smtClean="0"/>
              <a:pPr algn="r"/>
              <a:t>‹#›</a:t>
            </a:fld>
            <a:endParaRPr lang="en-GB"/>
          </a:p>
        </p:txBody>
      </p:sp>
      <p:sp>
        <p:nvSpPr>
          <p:cNvPr id="4" name="Text Placeholder 2">
            <a:extLst>
              <a:ext uri="{FF2B5EF4-FFF2-40B4-BE49-F238E27FC236}">
                <a16:creationId xmlns:a16="http://schemas.microsoft.com/office/drawing/2014/main" id="{6361EE85-161F-4B54-A976-4BF9FDCCA1B0}"/>
              </a:ext>
            </a:extLst>
          </p:cNvPr>
          <p:cNvSpPr>
            <a:spLocks noGrp="1"/>
          </p:cNvSpPr>
          <p:nvPr>
            <p:ph idx="1" hasCustomPrompt="1"/>
          </p:nvPr>
        </p:nvSpPr>
        <p:spPr bwMode="auto">
          <a:xfrm>
            <a:off x="684000" y="993720"/>
            <a:ext cx="11171360" cy="5717809"/>
          </a:xfrm>
          <a:prstGeom prst="rect">
            <a:avLst/>
          </a:prstGeom>
        </p:spPr>
        <p:txBody>
          <a:bodyPr vert="horz" lIns="91440" tIns="45720" rIns="91440" bIns="45720" rtlCol="0" anchor="t">
            <a:normAutofit/>
          </a:bodyPr>
          <a:lstStyle>
            <a:lvl1pPr marL="0" indent="0">
              <a:buFontTx/>
              <a:buNone/>
              <a:defRPr sz="2400"/>
            </a:lvl1pPr>
            <a:lvl2pPr marL="0" indent="0">
              <a:buFontTx/>
              <a:buNone/>
              <a:defRPr sz="2000">
                <a:solidFill>
                  <a:srgbClr val="00C858"/>
                </a:solidFill>
              </a:defRPr>
            </a:lvl2pPr>
            <a:lvl3pPr marL="0" indent="0">
              <a:buFontTx/>
              <a:buNone/>
              <a:defRPr sz="1800"/>
            </a:lvl3pPr>
          </a:lstStyle>
          <a:p>
            <a:pPr lvl="0">
              <a:defRPr/>
            </a:pPr>
            <a:r>
              <a:rPr lang="en-GB" noProof="0"/>
              <a:t>First level</a:t>
            </a:r>
          </a:p>
          <a:p>
            <a:pPr lvl="1">
              <a:defRPr/>
            </a:pPr>
            <a:r>
              <a:rPr lang="en-GB" noProof="0"/>
              <a:t>Second level</a:t>
            </a:r>
          </a:p>
          <a:p>
            <a:pPr lvl="2">
              <a:defRPr/>
            </a:pPr>
            <a:r>
              <a:rPr lang="en-GB" noProof="0"/>
              <a:t>Third level</a:t>
            </a:r>
          </a:p>
        </p:txBody>
      </p:sp>
      <p:pic>
        <p:nvPicPr>
          <p:cNvPr id="5" name="Imagen 17">
            <a:extLst>
              <a:ext uri="{FF2B5EF4-FFF2-40B4-BE49-F238E27FC236}">
                <a16:creationId xmlns:a16="http://schemas.microsoft.com/office/drawing/2014/main" id="{38A19A0A-935A-4966-86D8-3265F818A8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8950" y="0"/>
            <a:ext cx="11703050" cy="1754909"/>
          </a:xfrm>
          <a:prstGeom prst="rect">
            <a:avLst/>
          </a:prstGeom>
        </p:spPr>
      </p:pic>
    </p:spTree>
    <p:extLst>
      <p:ext uri="{BB962C8B-B14F-4D97-AF65-F5344CB8AC3E}">
        <p14:creationId xmlns:p14="http://schemas.microsoft.com/office/powerpoint/2010/main" val="21415213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Cover Page">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F34CEF8-D5AF-1EB2-8A65-D95E98FCB86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1CD3A17-2FD3-A6E8-AE64-84E688E64212}"/>
              </a:ext>
            </a:extLst>
          </p:cNvPr>
          <p:cNvSpPr>
            <a:spLocks noGrp="1"/>
          </p:cNvSpPr>
          <p:nvPr>
            <p:ph type="ctrTitle" hasCustomPrompt="1"/>
          </p:nvPr>
        </p:nvSpPr>
        <p:spPr>
          <a:xfrm>
            <a:off x="423013" y="1600202"/>
            <a:ext cx="9144000" cy="1006475"/>
          </a:xfrm>
          <a:prstGeom prst="rect">
            <a:avLst/>
          </a:prstGeom>
        </p:spPr>
        <p:txBody>
          <a:bodyPr anchor="b">
            <a:normAutofit/>
          </a:bodyPr>
          <a:lstStyle>
            <a:lvl1pPr algn="l">
              <a:defRPr sz="5900" b="0" i="0">
                <a:solidFill>
                  <a:schemeClr val="bg1"/>
                </a:solidFill>
                <a:latin typeface="Quicksand" pitchFamily="2" charset="77"/>
              </a:defRPr>
            </a:lvl1pPr>
          </a:lstStyle>
          <a:p>
            <a:r>
              <a:rPr lang="nl-NL" err="1"/>
              <a:t>Here</a:t>
            </a:r>
            <a:r>
              <a:rPr lang="nl-NL"/>
              <a:t> </a:t>
            </a:r>
            <a:r>
              <a:rPr lang="nl-NL" err="1"/>
              <a:t>goes</a:t>
            </a:r>
            <a:r>
              <a:rPr lang="nl-NL"/>
              <a:t> </a:t>
            </a:r>
            <a:r>
              <a:rPr lang="nl-NL" err="1"/>
              <a:t>the</a:t>
            </a:r>
            <a:r>
              <a:rPr lang="nl-NL"/>
              <a:t> </a:t>
            </a:r>
            <a:r>
              <a:rPr lang="nl-NL" err="1"/>
              <a:t>title</a:t>
            </a:r>
            <a:endParaRPr lang="nl-NL"/>
          </a:p>
        </p:txBody>
      </p:sp>
      <p:sp>
        <p:nvSpPr>
          <p:cNvPr id="3" name="Ondertitel 2">
            <a:extLst>
              <a:ext uri="{FF2B5EF4-FFF2-40B4-BE49-F238E27FC236}">
                <a16:creationId xmlns:a16="http://schemas.microsoft.com/office/drawing/2014/main" id="{6AA24123-D2B8-3C6F-4F69-0B7797E85540}"/>
              </a:ext>
            </a:extLst>
          </p:cNvPr>
          <p:cNvSpPr>
            <a:spLocks noGrp="1"/>
          </p:cNvSpPr>
          <p:nvPr>
            <p:ph type="subTitle" idx="1" hasCustomPrompt="1"/>
          </p:nvPr>
        </p:nvSpPr>
        <p:spPr>
          <a:xfrm>
            <a:off x="423013" y="2825750"/>
            <a:ext cx="9144000" cy="1655762"/>
          </a:xfrm>
          <a:prstGeom prst="rect">
            <a:avLst/>
          </a:prstGeom>
        </p:spPr>
        <p:txBody>
          <a:bodyPr>
            <a:normAutofit/>
          </a:bodyPr>
          <a:lstStyle>
            <a:lvl1pPr marL="0" indent="0" algn="l">
              <a:buNone/>
              <a:defRPr sz="3000" b="0" i="0">
                <a:solidFill>
                  <a:schemeClr val="bg1"/>
                </a:solidFill>
                <a:latin typeface="Roboto Light" panose="02000000000000000000" pitchFamily="2" charset="0"/>
                <a:ea typeface="Roboto Light"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err="1"/>
              <a:t>Here</a:t>
            </a:r>
            <a:r>
              <a:rPr lang="nl-NL"/>
              <a:t> </a:t>
            </a:r>
            <a:r>
              <a:rPr lang="nl-NL" err="1"/>
              <a:t>goes</a:t>
            </a:r>
            <a:r>
              <a:rPr lang="nl-NL"/>
              <a:t> </a:t>
            </a:r>
            <a:r>
              <a:rPr lang="nl-NL" err="1"/>
              <a:t>the</a:t>
            </a:r>
            <a:r>
              <a:rPr lang="nl-NL"/>
              <a:t> </a:t>
            </a:r>
            <a:r>
              <a:rPr lang="nl-NL" err="1"/>
              <a:t>subtitle</a:t>
            </a:r>
            <a:endParaRPr lang="nl-NL"/>
          </a:p>
        </p:txBody>
      </p:sp>
    </p:spTree>
    <p:extLst>
      <p:ext uri="{BB962C8B-B14F-4D97-AF65-F5344CB8AC3E}">
        <p14:creationId xmlns:p14="http://schemas.microsoft.com/office/powerpoint/2010/main" val="6312822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xt Page 3">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EEE7FD-AC98-618B-4B33-B4CE3DC4C1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hasCustomPrompt="1"/>
          </p:nvPr>
        </p:nvSpPr>
        <p:spPr>
          <a:xfrm>
            <a:off x="1721739" y="1570383"/>
            <a:ext cx="9830179" cy="4382541"/>
          </a:xfrm>
          <a:prstGeom prst="rect">
            <a:avLst/>
          </a:prstGeom>
        </p:spPr>
        <p:txBody>
          <a:bodyPr>
            <a:normAutofit/>
          </a:bodyPr>
          <a:lstStyle>
            <a:lvl1pPr marL="0" indent="0">
              <a:lnSpc>
                <a:spcPct val="130000"/>
              </a:lnSpc>
              <a:buNone/>
              <a:defRPr sz="1500" b="0" i="0" kern="1500" spc="0" baseline="0">
                <a:solidFill>
                  <a:schemeClr val="tx1"/>
                </a:solidFill>
                <a:latin typeface="Roboto Light" panose="02000000000000000000" pitchFamily="2" charset="0"/>
                <a:ea typeface="Roboto Light"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nl-NL"/>
              <a:t>Click </a:t>
            </a:r>
            <a:r>
              <a:rPr lang="nl-NL" err="1"/>
              <a:t>here</a:t>
            </a:r>
            <a:r>
              <a:rPr lang="nl-NL"/>
              <a:t> </a:t>
            </a:r>
            <a:r>
              <a:rPr lang="nl-NL" err="1"/>
              <a:t>to</a:t>
            </a:r>
            <a:r>
              <a:rPr lang="nl-NL"/>
              <a:t> </a:t>
            </a:r>
            <a:r>
              <a:rPr lang="nl-NL" err="1"/>
              <a:t>insert</a:t>
            </a:r>
            <a:r>
              <a:rPr lang="nl-NL"/>
              <a:t> </a:t>
            </a:r>
            <a:r>
              <a:rPr lang="nl-NL" err="1"/>
              <a:t>text</a:t>
            </a:r>
            <a:endParaRPr lang="nl-NL"/>
          </a:p>
        </p:txBody>
      </p:sp>
      <p:sp>
        <p:nvSpPr>
          <p:cNvPr id="2" name="Titel 1">
            <a:extLst>
              <a:ext uri="{FF2B5EF4-FFF2-40B4-BE49-F238E27FC236}">
                <a16:creationId xmlns:a16="http://schemas.microsoft.com/office/drawing/2014/main" id="{69864CCA-ABA8-8CE0-F93C-570DFB1CB0FC}"/>
              </a:ext>
            </a:extLst>
          </p:cNvPr>
          <p:cNvSpPr>
            <a:spLocks noGrp="1"/>
          </p:cNvSpPr>
          <p:nvPr>
            <p:ph type="title" hasCustomPrompt="1"/>
          </p:nvPr>
        </p:nvSpPr>
        <p:spPr>
          <a:xfrm>
            <a:off x="1721739" y="235635"/>
            <a:ext cx="9830179" cy="603887"/>
          </a:xfrm>
          <a:prstGeom prst="rect">
            <a:avLst/>
          </a:prstGeom>
        </p:spPr>
        <p:txBody>
          <a:bodyPr>
            <a:normAutofit/>
          </a:bodyPr>
          <a:lstStyle>
            <a:lvl1pPr>
              <a:defRPr sz="3500" b="0" i="0">
                <a:solidFill>
                  <a:srgbClr val="008691"/>
                </a:solidFill>
                <a:latin typeface="Quicksand Light" pitchFamily="2" charset="77"/>
              </a:defRPr>
            </a:lvl1pPr>
          </a:lstStyle>
          <a:p>
            <a:r>
              <a:rPr lang="nl-NL" err="1"/>
              <a:t>Here</a:t>
            </a:r>
            <a:r>
              <a:rPr lang="nl-NL"/>
              <a:t> </a:t>
            </a:r>
            <a:r>
              <a:rPr lang="nl-NL" err="1"/>
              <a:t>goes</a:t>
            </a:r>
            <a:r>
              <a:rPr lang="nl-NL"/>
              <a:t> a headline</a:t>
            </a:r>
          </a:p>
        </p:txBody>
      </p:sp>
      <p:sp>
        <p:nvSpPr>
          <p:cNvPr id="6" name="Tijdelijke aanduiding voor dianummer 5">
            <a:extLst>
              <a:ext uri="{FF2B5EF4-FFF2-40B4-BE49-F238E27FC236}">
                <a16:creationId xmlns:a16="http://schemas.microsoft.com/office/drawing/2014/main" id="{7FC53E47-0E6A-DE16-0730-64C755DD75A0}"/>
              </a:ext>
            </a:extLst>
          </p:cNvPr>
          <p:cNvSpPr>
            <a:spLocks noGrp="1"/>
          </p:cNvSpPr>
          <p:nvPr>
            <p:ph type="sldNum" sz="quarter" idx="12"/>
          </p:nvPr>
        </p:nvSpPr>
        <p:spPr>
          <a:xfrm>
            <a:off x="9290223" y="6423497"/>
            <a:ext cx="2743200" cy="230832"/>
          </a:xfrm>
          <a:prstGeom prst="rect">
            <a:avLst/>
          </a:prstGeom>
        </p:spPr>
        <p:txBody>
          <a:bodyPr/>
          <a:lstStyle>
            <a:lvl1pPr>
              <a:defRPr sz="900"/>
            </a:lvl1pPr>
          </a:lstStyle>
          <a:p>
            <a:fld id="{41814595-6856-9B4E-BECB-F9B7E4876AE1}" type="slidenum">
              <a:rPr lang="nl-NL" smtClean="0"/>
              <a:pPr/>
              <a:t>‹#›</a:t>
            </a:fld>
            <a:endParaRPr lang="nl-NL"/>
          </a:p>
        </p:txBody>
      </p:sp>
      <p:sp>
        <p:nvSpPr>
          <p:cNvPr id="16" name="Text Placeholder 4">
            <a:extLst>
              <a:ext uri="{FF2B5EF4-FFF2-40B4-BE49-F238E27FC236}">
                <a16:creationId xmlns:a16="http://schemas.microsoft.com/office/drawing/2014/main" id="{FAD285AC-4CA3-AE2B-DFBA-B38823142166}"/>
              </a:ext>
            </a:extLst>
          </p:cNvPr>
          <p:cNvSpPr>
            <a:spLocks noGrp="1"/>
          </p:cNvSpPr>
          <p:nvPr>
            <p:ph type="body" sz="quarter" idx="14" hasCustomPrompt="1"/>
          </p:nvPr>
        </p:nvSpPr>
        <p:spPr>
          <a:xfrm>
            <a:off x="1721741" y="895139"/>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Light" panose="02000000000000000000" pitchFamily="2" charset="0"/>
                <a:ea typeface="Roboto Light" panose="02000000000000000000" pitchFamily="2" charset="0"/>
              </a:defRPr>
            </a:lvl1pPr>
          </a:lstStyle>
          <a:p>
            <a:r>
              <a:rPr lang="nl-NL" err="1"/>
              <a:t>Here</a:t>
            </a:r>
            <a:r>
              <a:rPr lang="nl-NL"/>
              <a:t> </a:t>
            </a:r>
            <a:r>
              <a:rPr lang="nl-NL" err="1"/>
              <a:t>goes</a:t>
            </a:r>
            <a:r>
              <a:rPr lang="nl-NL"/>
              <a:t> a sub-headline</a:t>
            </a:r>
            <a:endParaRPr lang="en-BE"/>
          </a:p>
        </p:txBody>
      </p:sp>
    </p:spTree>
    <p:extLst>
      <p:ext uri="{BB962C8B-B14F-4D97-AF65-F5344CB8AC3E}">
        <p14:creationId xmlns:p14="http://schemas.microsoft.com/office/powerpoint/2010/main" val="34717422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1"/>
            <a:ext cx="12192000" cy="6857999"/>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nl-NL"/>
          </a:p>
        </p:txBody>
      </p:sp>
      <p:pic>
        <p:nvPicPr>
          <p:cNvPr id="20" name="Afbeelding 19">
            <a:extLst>
              <a:ext uri="{FF2B5EF4-FFF2-40B4-BE49-F238E27FC236}">
                <a16:creationId xmlns:a16="http://schemas.microsoft.com/office/drawing/2014/main" id="{3493BA1C-54ED-085E-FE9B-4B19B2663F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8141" y="360656"/>
            <a:ext cx="1196340" cy="340893"/>
          </a:xfrm>
          <a:prstGeom prst="rect">
            <a:avLst/>
          </a:prstGeom>
        </p:spPr>
      </p:pic>
      <p:sp>
        <p:nvSpPr>
          <p:cNvPr id="2" name="Platshållare för text 8">
            <a:extLst>
              <a:ext uri="{FF2B5EF4-FFF2-40B4-BE49-F238E27FC236}">
                <a16:creationId xmlns:a16="http://schemas.microsoft.com/office/drawing/2014/main" id="{84E629F0-B24B-DF29-FA55-A4534D397726}"/>
              </a:ext>
            </a:extLst>
          </p:cNvPr>
          <p:cNvSpPr>
            <a:spLocks noGrp="1" noChangeAspect="1"/>
          </p:cNvSpPr>
          <p:nvPr>
            <p:ph type="body" sz="quarter" idx="11"/>
          </p:nvPr>
        </p:nvSpPr>
        <p:spPr>
          <a:xfrm>
            <a:off x="311151" y="418955"/>
            <a:ext cx="1289043" cy="290035"/>
          </a:xfrm>
          <a:prstGeom prst="rect">
            <a:avLst/>
          </a:prstGeom>
          <a:blipFill>
            <a:blip r:embed="rId3"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33">
                <a:noFill/>
              </a:defRPr>
            </a:lvl1pPr>
          </a:lstStyle>
          <a:p>
            <a:pPr lvl="0"/>
            <a:r>
              <a:rPr lang="en-US"/>
              <a:t>Edit Master text styles</a:t>
            </a:r>
          </a:p>
        </p:txBody>
      </p:sp>
    </p:spTree>
    <p:extLst>
      <p:ext uri="{BB962C8B-B14F-4D97-AF65-F5344CB8AC3E}">
        <p14:creationId xmlns:p14="http://schemas.microsoft.com/office/powerpoint/2010/main" val="5497068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Text Page 3, no twinfinity">
    <p:spTree>
      <p:nvGrpSpPr>
        <p:cNvPr id="1" name=""/>
        <p:cNvGrpSpPr/>
        <p:nvPr/>
      </p:nvGrpSpPr>
      <p:grpSpPr>
        <a:xfrm>
          <a:off x="0" y="0"/>
          <a:ext cx="0" cy="0"/>
          <a:chOff x="0" y="0"/>
          <a:chExt cx="0" cy="0"/>
        </a:xfrm>
      </p:grpSpPr>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p:nvPr>
        </p:nvSpPr>
        <p:spPr>
          <a:xfrm>
            <a:off x="1721739" y="1570383"/>
            <a:ext cx="9830179" cy="4382541"/>
          </a:xfrm>
          <a:prstGeom prst="rect">
            <a:avLst/>
          </a:prstGeom>
        </p:spPr>
        <p:txBody>
          <a:bodyPr>
            <a:normAutofit/>
          </a:bodyPr>
          <a:lstStyle>
            <a:lvl1pPr marL="285744" indent="-285744">
              <a:lnSpc>
                <a:spcPct val="100000"/>
              </a:lnSpc>
              <a:spcBef>
                <a:spcPts val="600"/>
              </a:spcBef>
              <a:spcAft>
                <a:spcPts val="600"/>
              </a:spcAft>
              <a:buFont typeface="Arial" panose="020B0604020202020204" pitchFamily="34" charset="0"/>
              <a:buChar char="•"/>
              <a:defRPr sz="1500" b="0" i="0" kern="1500" spc="0" baseline="0">
                <a:solidFill>
                  <a:schemeClr val="tx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a:t>Click to edit Master text styles</a:t>
            </a:r>
          </a:p>
        </p:txBody>
      </p:sp>
      <p:sp>
        <p:nvSpPr>
          <p:cNvPr id="2" name="Titel 1">
            <a:extLst>
              <a:ext uri="{FF2B5EF4-FFF2-40B4-BE49-F238E27FC236}">
                <a16:creationId xmlns:a16="http://schemas.microsoft.com/office/drawing/2014/main" id="{69864CCA-ABA8-8CE0-F93C-570DFB1CB0FC}"/>
              </a:ext>
            </a:extLst>
          </p:cNvPr>
          <p:cNvSpPr>
            <a:spLocks noGrp="1"/>
          </p:cNvSpPr>
          <p:nvPr>
            <p:ph type="title" hasCustomPrompt="1"/>
          </p:nvPr>
        </p:nvSpPr>
        <p:spPr>
          <a:xfrm>
            <a:off x="1721739" y="235635"/>
            <a:ext cx="9830179" cy="603887"/>
          </a:xfrm>
          <a:prstGeom prst="rect">
            <a:avLst/>
          </a:prstGeom>
        </p:spPr>
        <p:txBody>
          <a:bodyPr>
            <a:normAutofit/>
          </a:bodyPr>
          <a:lstStyle>
            <a:lvl1pPr>
              <a:defRPr sz="3500" b="0" i="0">
                <a:solidFill>
                  <a:srgbClr val="008691"/>
                </a:solidFill>
                <a:latin typeface="Quicksand" pitchFamily="2" charset="77"/>
              </a:defRPr>
            </a:lvl1pPr>
          </a:lstStyle>
          <a:p>
            <a:r>
              <a:rPr lang="nl-NL" err="1"/>
              <a:t>Here</a:t>
            </a:r>
            <a:r>
              <a:rPr lang="nl-NL"/>
              <a:t> </a:t>
            </a:r>
            <a:r>
              <a:rPr lang="nl-NL" err="1"/>
              <a:t>goes</a:t>
            </a:r>
            <a:r>
              <a:rPr lang="nl-NL"/>
              <a:t> a headline</a:t>
            </a:r>
          </a:p>
        </p:txBody>
      </p:sp>
      <p:sp>
        <p:nvSpPr>
          <p:cNvPr id="6" name="Tijdelijke aanduiding voor dianummer 5">
            <a:extLst>
              <a:ext uri="{FF2B5EF4-FFF2-40B4-BE49-F238E27FC236}">
                <a16:creationId xmlns:a16="http://schemas.microsoft.com/office/drawing/2014/main" id="{7FC53E47-0E6A-DE16-0730-64C755DD75A0}"/>
              </a:ext>
            </a:extLst>
          </p:cNvPr>
          <p:cNvSpPr>
            <a:spLocks noGrp="1"/>
          </p:cNvSpPr>
          <p:nvPr>
            <p:ph type="sldNum" sz="quarter" idx="12"/>
          </p:nvPr>
        </p:nvSpPr>
        <p:spPr>
          <a:xfrm>
            <a:off x="9290223" y="6423497"/>
            <a:ext cx="2743200" cy="230832"/>
          </a:xfrm>
          <a:prstGeom prst="rect">
            <a:avLst/>
          </a:prstGeom>
        </p:spPr>
        <p:txBody>
          <a:bodyPr/>
          <a:lstStyle>
            <a:lvl1pPr>
              <a:defRPr sz="900"/>
            </a:lvl1pPr>
          </a:lstStyle>
          <a:p>
            <a:fld id="{41814595-6856-9B4E-BECB-F9B7E4876AE1}" type="slidenum">
              <a:rPr lang="nl-NL" smtClean="0"/>
              <a:pPr/>
              <a:t>‹#›</a:t>
            </a:fld>
            <a:endParaRPr lang="nl-NL"/>
          </a:p>
        </p:txBody>
      </p:sp>
      <p:sp>
        <p:nvSpPr>
          <p:cNvPr id="16" name="Text Placeholder 4">
            <a:extLst>
              <a:ext uri="{FF2B5EF4-FFF2-40B4-BE49-F238E27FC236}">
                <a16:creationId xmlns:a16="http://schemas.microsoft.com/office/drawing/2014/main" id="{FAD285AC-4CA3-AE2B-DFBA-B38823142166}"/>
              </a:ext>
            </a:extLst>
          </p:cNvPr>
          <p:cNvSpPr>
            <a:spLocks noGrp="1"/>
          </p:cNvSpPr>
          <p:nvPr>
            <p:ph type="body" sz="quarter" idx="14" hasCustomPrompt="1"/>
          </p:nvPr>
        </p:nvSpPr>
        <p:spPr>
          <a:xfrm>
            <a:off x="1721741" y="895139"/>
            <a:ext cx="9830176" cy="364765"/>
          </a:xfrm>
          <a:prstGeom prst="rect">
            <a:avLst/>
          </a:prstGeom>
        </p:spPr>
        <p:txBody>
          <a:bodyPr>
            <a:noAutofit/>
          </a:bodyPr>
          <a:lstStyle>
            <a:lvl1pPr marL="0" indent="0">
              <a:buNone/>
              <a:defRPr sz="2200" b="0" i="0" baseline="0">
                <a:solidFill>
                  <a:srgbClr val="008691"/>
                </a:solidFill>
                <a:latin typeface="Quicksand" pitchFamily="2" charset="77"/>
                <a:ea typeface="Roboto Light" panose="02000000000000000000" pitchFamily="2" charset="0"/>
              </a:defRPr>
            </a:lvl1pPr>
          </a:lstStyle>
          <a:p>
            <a:r>
              <a:rPr lang="nl-NL" err="1"/>
              <a:t>Here</a:t>
            </a:r>
            <a:r>
              <a:rPr lang="nl-NL"/>
              <a:t> </a:t>
            </a:r>
            <a:r>
              <a:rPr lang="nl-NL" err="1"/>
              <a:t>goes</a:t>
            </a:r>
            <a:r>
              <a:rPr lang="nl-NL"/>
              <a:t> a sub-headline</a:t>
            </a:r>
            <a:endParaRPr lang="en-BE"/>
          </a:p>
        </p:txBody>
      </p:sp>
      <p:pic>
        <p:nvPicPr>
          <p:cNvPr id="5" name="Picture 4" descr="A black background with white letters&#10;&#10;AI-generated content may be incorrect.">
            <a:extLst>
              <a:ext uri="{FF2B5EF4-FFF2-40B4-BE49-F238E27FC236}">
                <a16:creationId xmlns:a16="http://schemas.microsoft.com/office/drawing/2014/main" id="{CFE752ED-40E2-C64A-2245-EE55EE3A46B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802" y="436970"/>
            <a:ext cx="1297423" cy="291920"/>
          </a:xfrm>
          <a:prstGeom prst="rect">
            <a:avLst/>
          </a:prstGeom>
        </p:spPr>
      </p:pic>
    </p:spTree>
    <p:extLst>
      <p:ext uri="{BB962C8B-B14F-4D97-AF65-F5344CB8AC3E}">
        <p14:creationId xmlns:p14="http://schemas.microsoft.com/office/powerpoint/2010/main" val="34697464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Cover Page">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F34CEF8-D5AF-1EB2-8A65-D95E98FCB86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1CD3A17-2FD3-A6E8-AE64-84E688E64212}"/>
              </a:ext>
            </a:extLst>
          </p:cNvPr>
          <p:cNvSpPr>
            <a:spLocks noGrp="1"/>
          </p:cNvSpPr>
          <p:nvPr>
            <p:ph type="ctrTitle" hasCustomPrompt="1"/>
          </p:nvPr>
        </p:nvSpPr>
        <p:spPr>
          <a:xfrm>
            <a:off x="423013" y="1600200"/>
            <a:ext cx="9144000" cy="1006475"/>
          </a:xfrm>
          <a:prstGeom prst="rect">
            <a:avLst/>
          </a:prstGeom>
        </p:spPr>
        <p:txBody>
          <a:bodyPr anchor="b">
            <a:normAutofit/>
          </a:bodyPr>
          <a:lstStyle>
            <a:lvl1pPr algn="l">
              <a:defRPr sz="6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the title</a:t>
            </a:r>
          </a:p>
        </p:txBody>
      </p:sp>
      <p:sp>
        <p:nvSpPr>
          <p:cNvPr id="3" name="Ondertitel 2">
            <a:extLst>
              <a:ext uri="{FF2B5EF4-FFF2-40B4-BE49-F238E27FC236}">
                <a16:creationId xmlns:a16="http://schemas.microsoft.com/office/drawing/2014/main" id="{6AA24123-D2B8-3C6F-4F69-0B7797E85540}"/>
              </a:ext>
            </a:extLst>
          </p:cNvPr>
          <p:cNvSpPr>
            <a:spLocks noGrp="1"/>
          </p:cNvSpPr>
          <p:nvPr>
            <p:ph type="subTitle" idx="1" hasCustomPrompt="1"/>
          </p:nvPr>
        </p:nvSpPr>
        <p:spPr>
          <a:xfrm>
            <a:off x="423013" y="2825750"/>
            <a:ext cx="9144000" cy="1655762"/>
          </a:xfrm>
          <a:prstGeom prst="rect">
            <a:avLst/>
          </a:prstGeom>
        </p:spPr>
        <p:txBody>
          <a:bodyPr>
            <a:normAutofit/>
          </a:bodyPr>
          <a:lstStyle>
            <a:lvl1pPr marL="0" indent="0" algn="l">
              <a:buNone/>
              <a:defRPr sz="3000" b="0" i="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Here goes the subtitle</a:t>
            </a:r>
          </a:p>
        </p:txBody>
      </p:sp>
      <p:sp>
        <p:nvSpPr>
          <p:cNvPr id="4" name="Footer Placeholder 3">
            <a:extLst>
              <a:ext uri="{FF2B5EF4-FFF2-40B4-BE49-F238E27FC236}">
                <a16:creationId xmlns:a16="http://schemas.microsoft.com/office/drawing/2014/main" id="{E680ED38-AA7E-DCBC-3FF9-C229D96AE53B}"/>
              </a:ext>
            </a:extLst>
          </p:cNvPr>
          <p:cNvSpPr>
            <a:spLocks noGrp="1"/>
          </p:cNvSpPr>
          <p:nvPr>
            <p:ph type="ftr" sz="quarter" idx="10"/>
          </p:nvPr>
        </p:nvSpPr>
        <p:spPr>
          <a:xfrm>
            <a:off x="423013" y="6173787"/>
            <a:ext cx="4114800" cy="365125"/>
          </a:xfrm>
        </p:spPr>
        <p:txBody>
          <a:bodyPr/>
          <a:lstStyle>
            <a:lvl1pPr>
              <a:defRPr>
                <a:solidFill>
                  <a:schemeClr val="bg1"/>
                </a:solidFill>
              </a:defRPr>
            </a:lvl1pPr>
          </a:lstStyle>
          <a:p>
            <a:r>
              <a:rPr lang="nl-NL"/>
              <a:t>EOSC-A | 19 March 2024</a:t>
            </a:r>
          </a:p>
        </p:txBody>
      </p:sp>
    </p:spTree>
    <p:extLst>
      <p:ext uri="{BB962C8B-B14F-4D97-AF65-F5344CB8AC3E}">
        <p14:creationId xmlns:p14="http://schemas.microsoft.com/office/powerpoint/2010/main" val="6959772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Chapter Page">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F34CEF8-D5AF-1EB2-8A65-D95E98FCB86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1CD3A17-2FD3-A6E8-AE64-84E688E64212}"/>
              </a:ext>
            </a:extLst>
          </p:cNvPr>
          <p:cNvSpPr>
            <a:spLocks noGrp="1"/>
          </p:cNvSpPr>
          <p:nvPr>
            <p:ph type="ctrTitle" hasCustomPrompt="1"/>
          </p:nvPr>
        </p:nvSpPr>
        <p:spPr>
          <a:xfrm>
            <a:off x="423013" y="1600200"/>
            <a:ext cx="9144000" cy="1006475"/>
          </a:xfrm>
          <a:prstGeom prst="rect">
            <a:avLst/>
          </a:prstGeom>
        </p:spPr>
        <p:txBody>
          <a:bodyPr anchor="b">
            <a:normAutofit/>
          </a:bodyPr>
          <a:lstStyle>
            <a:lvl1pPr algn="l">
              <a:defRPr sz="5000" b="0" i="0">
                <a:solidFill>
                  <a:srgbClr val="00869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the title</a:t>
            </a:r>
          </a:p>
        </p:txBody>
      </p:sp>
      <p:sp>
        <p:nvSpPr>
          <p:cNvPr id="3" name="Ondertitel 2">
            <a:extLst>
              <a:ext uri="{FF2B5EF4-FFF2-40B4-BE49-F238E27FC236}">
                <a16:creationId xmlns:a16="http://schemas.microsoft.com/office/drawing/2014/main" id="{6AA24123-D2B8-3C6F-4F69-0B7797E85540}"/>
              </a:ext>
            </a:extLst>
          </p:cNvPr>
          <p:cNvSpPr>
            <a:spLocks noGrp="1"/>
          </p:cNvSpPr>
          <p:nvPr>
            <p:ph type="subTitle" idx="1" hasCustomPrompt="1"/>
          </p:nvPr>
        </p:nvSpPr>
        <p:spPr>
          <a:xfrm>
            <a:off x="423013" y="2825750"/>
            <a:ext cx="9144000" cy="1655762"/>
          </a:xfrm>
          <a:prstGeom prst="rect">
            <a:avLst/>
          </a:prstGeom>
        </p:spPr>
        <p:txBody>
          <a:bodyPr>
            <a:normAutofit/>
          </a:bodyPr>
          <a:lstStyle>
            <a:lvl1pPr marL="0" indent="0" algn="l">
              <a:buNone/>
              <a:defRPr sz="3000" b="0" i="0">
                <a:solidFill>
                  <a:srgbClr val="008691"/>
                </a:solidFill>
                <a:latin typeface="Roboto Light" panose="02000000000000000000" pitchFamily="2" charset="0"/>
                <a:ea typeface="Roboto Light"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Here goes the subtitle</a:t>
            </a:r>
          </a:p>
        </p:txBody>
      </p:sp>
      <p:sp>
        <p:nvSpPr>
          <p:cNvPr id="4" name="Footer Placeholder 3">
            <a:extLst>
              <a:ext uri="{FF2B5EF4-FFF2-40B4-BE49-F238E27FC236}">
                <a16:creationId xmlns:a16="http://schemas.microsoft.com/office/drawing/2014/main" id="{E680ED38-AA7E-DCBC-3FF9-C229D96AE53B}"/>
              </a:ext>
            </a:extLst>
          </p:cNvPr>
          <p:cNvSpPr>
            <a:spLocks noGrp="1"/>
          </p:cNvSpPr>
          <p:nvPr>
            <p:ph type="ftr" sz="quarter" idx="10"/>
          </p:nvPr>
        </p:nvSpPr>
        <p:spPr>
          <a:xfrm>
            <a:off x="423013" y="6173787"/>
            <a:ext cx="4114800" cy="365125"/>
          </a:xfrm>
        </p:spPr>
        <p:txBody>
          <a:bodyPr/>
          <a:lstStyle>
            <a:lvl1pPr>
              <a:defRPr>
                <a:solidFill>
                  <a:srgbClr val="008691"/>
                </a:solidFill>
              </a:defRPr>
            </a:lvl1pPr>
          </a:lstStyle>
          <a:p>
            <a:r>
              <a:rPr lang="nl-NL"/>
              <a:t>EOSC-A | 19 March 2024</a:t>
            </a:r>
          </a:p>
        </p:txBody>
      </p:sp>
    </p:spTree>
    <p:extLst>
      <p:ext uri="{BB962C8B-B14F-4D97-AF65-F5344CB8AC3E}">
        <p14:creationId xmlns:p14="http://schemas.microsoft.com/office/powerpoint/2010/main" val="12296824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xt Page 3">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EEE7FD-AC98-618B-4B33-B4CE3DC4C1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hasCustomPrompt="1"/>
          </p:nvPr>
        </p:nvSpPr>
        <p:spPr>
          <a:xfrm>
            <a:off x="1721738" y="1570383"/>
            <a:ext cx="9830179" cy="4382541"/>
          </a:xfrm>
          <a:prstGeom prst="rect">
            <a:avLst/>
          </a:prstGeom>
        </p:spPr>
        <p:txBody>
          <a:bodyPr>
            <a:normAutofit/>
          </a:bodyPr>
          <a:lstStyle>
            <a:lvl1pPr marL="0" indent="0">
              <a:lnSpc>
                <a:spcPct val="130000"/>
              </a:lnSpc>
              <a:buNone/>
              <a:defRPr sz="1500" b="0" i="0" kern="1500" spc="0" baseline="0">
                <a:solidFill>
                  <a:schemeClr val="tx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p:txBody>
      </p:sp>
      <p:sp>
        <p:nvSpPr>
          <p:cNvPr id="2" name="Titel 1">
            <a:extLst>
              <a:ext uri="{FF2B5EF4-FFF2-40B4-BE49-F238E27FC236}">
                <a16:creationId xmlns:a16="http://schemas.microsoft.com/office/drawing/2014/main" id="{69864CCA-ABA8-8CE0-F93C-570DFB1CB0FC}"/>
              </a:ext>
            </a:extLst>
          </p:cNvPr>
          <p:cNvSpPr>
            <a:spLocks noGrp="1"/>
          </p:cNvSpPr>
          <p:nvPr>
            <p:ph type="title" hasCustomPrompt="1"/>
          </p:nvPr>
        </p:nvSpPr>
        <p:spPr>
          <a:xfrm>
            <a:off x="1721738" y="235633"/>
            <a:ext cx="9830179" cy="603887"/>
          </a:xfrm>
          <a:prstGeom prst="rect">
            <a:avLst/>
          </a:prstGeom>
        </p:spPr>
        <p:txBody>
          <a:bodyPr>
            <a:normAutofit/>
          </a:bodyPr>
          <a:lstStyle>
            <a:lvl1pPr>
              <a:defRPr sz="3500" b="0" i="0">
                <a:solidFill>
                  <a:srgbClr val="00869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6" name="Tijdelijke aanduiding voor dianummer 5">
            <a:extLst>
              <a:ext uri="{FF2B5EF4-FFF2-40B4-BE49-F238E27FC236}">
                <a16:creationId xmlns:a16="http://schemas.microsoft.com/office/drawing/2014/main" id="{7FC53E47-0E6A-DE16-0730-64C755DD75A0}"/>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
        <p:nvSpPr>
          <p:cNvPr id="16" name="Text Placeholder 4">
            <a:extLst>
              <a:ext uri="{FF2B5EF4-FFF2-40B4-BE49-F238E27FC236}">
                <a16:creationId xmlns:a16="http://schemas.microsoft.com/office/drawing/2014/main" id="{FAD285AC-4CA3-AE2B-DFBA-B38823142166}"/>
              </a:ext>
            </a:extLst>
          </p:cNvPr>
          <p:cNvSpPr>
            <a:spLocks noGrp="1"/>
          </p:cNvSpPr>
          <p:nvPr>
            <p:ph type="body" sz="quarter" idx="14" hasCustomPrompt="1"/>
          </p:nvPr>
        </p:nvSpPr>
        <p:spPr>
          <a:xfrm>
            <a:off x="1721741" y="895137"/>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panose="02000000000000000000" pitchFamily="2" charset="0"/>
                <a:ea typeface="Roboto" panose="02000000000000000000" pitchFamily="2" charset="0"/>
              </a:defRPr>
            </a:lvl1pPr>
          </a:lstStyle>
          <a:p>
            <a:r>
              <a:rPr lang="en-GB" noProof="0"/>
              <a:t>Here goes a sub-headline</a:t>
            </a:r>
          </a:p>
        </p:txBody>
      </p:sp>
      <p:sp>
        <p:nvSpPr>
          <p:cNvPr id="3" name="Footer Placeholder 2">
            <a:extLst>
              <a:ext uri="{FF2B5EF4-FFF2-40B4-BE49-F238E27FC236}">
                <a16:creationId xmlns:a16="http://schemas.microsoft.com/office/drawing/2014/main" id="{545CFA3A-C5C8-38C4-26A8-5C0668FF6C1D}"/>
              </a:ext>
            </a:extLst>
          </p:cNvPr>
          <p:cNvSpPr>
            <a:spLocks noGrp="1"/>
          </p:cNvSpPr>
          <p:nvPr>
            <p:ph type="ftr" sz="quarter" idx="16"/>
          </p:nvPr>
        </p:nvSpPr>
        <p:spPr>
          <a:xfrm>
            <a:off x="311426" y="6356350"/>
            <a:ext cx="4114800" cy="365125"/>
          </a:xfrm>
        </p:spPr>
        <p:txBody>
          <a:bodyPr/>
          <a:lstStyle>
            <a:lvl1pPr>
              <a:defRPr sz="1200">
                <a:solidFill>
                  <a:srgbClr val="008691"/>
                </a:solidFill>
              </a:defRPr>
            </a:lvl1pPr>
          </a:lstStyle>
          <a:p>
            <a:r>
              <a:rPr lang="nl-NL"/>
              <a:t>EOSC-A | 19 March 2024</a:t>
            </a:r>
          </a:p>
        </p:txBody>
      </p:sp>
    </p:spTree>
    <p:extLst>
      <p:ext uri="{BB962C8B-B14F-4D97-AF65-F5344CB8AC3E}">
        <p14:creationId xmlns:p14="http://schemas.microsoft.com/office/powerpoint/2010/main" val="209569272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xt + Image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8A8059C-26F4-E946-A41E-D6E31EB5FA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hasCustomPrompt="1"/>
          </p:nvPr>
        </p:nvSpPr>
        <p:spPr>
          <a:xfrm>
            <a:off x="1721736" y="1570384"/>
            <a:ext cx="4658743" cy="4382570"/>
          </a:xfrm>
          <a:prstGeom prst="rect">
            <a:avLst/>
          </a:prstGeom>
        </p:spPr>
        <p:txBody>
          <a:bodyPr>
            <a:normAutofit/>
          </a:bodyPr>
          <a:lstStyle>
            <a:lvl1pPr marL="0" indent="0">
              <a:lnSpc>
                <a:spcPct val="130000"/>
              </a:lnSpc>
              <a:buNone/>
              <a:defRPr sz="1500" b="0" i="0" kern="1500" spc="0" baseline="0">
                <a:solidFill>
                  <a:schemeClr val="tx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a:p>
            <a:pPr lvl="0"/>
            <a:endParaRPr lang="nl-NL"/>
          </a:p>
        </p:txBody>
      </p:sp>
      <p:sp>
        <p:nvSpPr>
          <p:cNvPr id="12" name="Tijdelijke aanduiding voor afbeelding 2">
            <a:extLst>
              <a:ext uri="{FF2B5EF4-FFF2-40B4-BE49-F238E27FC236}">
                <a16:creationId xmlns:a16="http://schemas.microsoft.com/office/drawing/2014/main" id="{566BBDF6-7171-730B-A0C1-3D354D1F277E}"/>
              </a:ext>
            </a:extLst>
          </p:cNvPr>
          <p:cNvSpPr>
            <a:spLocks noGrp="1"/>
          </p:cNvSpPr>
          <p:nvPr>
            <p:ph type="pic" sz="quarter" idx="10" hasCustomPrompt="1"/>
          </p:nvPr>
        </p:nvSpPr>
        <p:spPr>
          <a:xfrm>
            <a:off x="6624662" y="1570355"/>
            <a:ext cx="4927256" cy="4382570"/>
          </a:xfrm>
          <a:prstGeom prst="rect">
            <a:avLst/>
          </a:prstGeom>
        </p:spPr>
        <p:txBody>
          <a:bodyPr>
            <a:normAutofit/>
          </a:bodyPr>
          <a:lstStyle>
            <a:lvl1pPr marL="0" indent="0" algn="ctr">
              <a:buNone/>
              <a:defRPr sz="1200">
                <a:solidFill>
                  <a:srgbClr val="008691"/>
                </a:solidFill>
                <a:latin typeface="Roboto" panose="02000000000000000000" pitchFamily="2" charset="0"/>
                <a:ea typeface="Roboto" panose="02000000000000000000" pitchFamily="2" charset="0"/>
              </a:defRPr>
            </a:lvl1pPr>
          </a:lstStyle>
          <a:p>
            <a:r>
              <a:rPr lang="en-GB" noProof="0"/>
              <a:t>Insert Image  </a:t>
            </a:r>
          </a:p>
        </p:txBody>
      </p:sp>
      <p:sp>
        <p:nvSpPr>
          <p:cNvPr id="2" name="Titel 1">
            <a:extLst>
              <a:ext uri="{FF2B5EF4-FFF2-40B4-BE49-F238E27FC236}">
                <a16:creationId xmlns:a16="http://schemas.microsoft.com/office/drawing/2014/main" id="{40B5C96C-9F63-7043-62F1-6FFE70846A77}"/>
              </a:ext>
            </a:extLst>
          </p:cNvPr>
          <p:cNvSpPr>
            <a:spLocks noGrp="1"/>
          </p:cNvSpPr>
          <p:nvPr>
            <p:ph type="title" hasCustomPrompt="1"/>
          </p:nvPr>
        </p:nvSpPr>
        <p:spPr>
          <a:xfrm>
            <a:off x="1721738" y="235633"/>
            <a:ext cx="9830179" cy="603887"/>
          </a:xfrm>
          <a:prstGeom prst="rect">
            <a:avLst/>
          </a:prstGeom>
        </p:spPr>
        <p:txBody>
          <a:bodyPr>
            <a:normAutofit/>
          </a:bodyPr>
          <a:lstStyle>
            <a:lvl1pPr>
              <a:defRPr sz="3500" b="0" i="0">
                <a:solidFill>
                  <a:srgbClr val="00869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3" name="Text Placeholder 4">
            <a:extLst>
              <a:ext uri="{FF2B5EF4-FFF2-40B4-BE49-F238E27FC236}">
                <a16:creationId xmlns:a16="http://schemas.microsoft.com/office/drawing/2014/main" id="{8C914087-1964-533C-A64A-45AABF8F83BA}"/>
              </a:ext>
            </a:extLst>
          </p:cNvPr>
          <p:cNvSpPr>
            <a:spLocks noGrp="1"/>
          </p:cNvSpPr>
          <p:nvPr>
            <p:ph type="body" sz="quarter" idx="16" hasCustomPrompt="1"/>
          </p:nvPr>
        </p:nvSpPr>
        <p:spPr>
          <a:xfrm>
            <a:off x="1721741" y="895137"/>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panose="02000000000000000000" pitchFamily="2" charset="0"/>
                <a:ea typeface="Roboto" panose="02000000000000000000" pitchFamily="2" charset="0"/>
              </a:defRPr>
            </a:lvl1pPr>
          </a:lstStyle>
          <a:p>
            <a:r>
              <a:rPr lang="en-GB" noProof="0"/>
              <a:t>Here goes a sub-headline</a:t>
            </a:r>
          </a:p>
        </p:txBody>
      </p:sp>
      <p:sp>
        <p:nvSpPr>
          <p:cNvPr id="5" name="Footer Placeholder 2">
            <a:extLst>
              <a:ext uri="{FF2B5EF4-FFF2-40B4-BE49-F238E27FC236}">
                <a16:creationId xmlns:a16="http://schemas.microsoft.com/office/drawing/2014/main" id="{6954A490-193E-E7E7-692B-771ED26045AC}"/>
              </a:ext>
            </a:extLst>
          </p:cNvPr>
          <p:cNvSpPr>
            <a:spLocks noGrp="1"/>
          </p:cNvSpPr>
          <p:nvPr>
            <p:ph type="ftr" sz="quarter" idx="17"/>
          </p:nvPr>
        </p:nvSpPr>
        <p:spPr>
          <a:xfrm>
            <a:off x="311426" y="6356350"/>
            <a:ext cx="4114800" cy="365125"/>
          </a:xfrm>
        </p:spPr>
        <p:txBody>
          <a:bodyPr/>
          <a:lstStyle>
            <a:lvl1pPr>
              <a:defRPr sz="1200">
                <a:solidFill>
                  <a:srgbClr val="008691"/>
                </a:solidFill>
              </a:defRPr>
            </a:lvl1pPr>
          </a:lstStyle>
          <a:p>
            <a:r>
              <a:rPr lang="nl-NL"/>
              <a:t>EOSC-A | 19 March 2024</a:t>
            </a:r>
          </a:p>
        </p:txBody>
      </p:sp>
      <p:sp>
        <p:nvSpPr>
          <p:cNvPr id="7" name="Tijdelijke aanduiding voor dianummer 5">
            <a:extLst>
              <a:ext uri="{FF2B5EF4-FFF2-40B4-BE49-F238E27FC236}">
                <a16:creationId xmlns:a16="http://schemas.microsoft.com/office/drawing/2014/main" id="{31FF53C9-60B4-F295-1222-39E0717E0014}"/>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1692890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r>
              <a:rPr lang="en-US"/>
              <a:t>18 December 2024</a:t>
            </a:r>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a:p>
        </p:txBody>
      </p:sp>
    </p:spTree>
    <p:extLst>
      <p:ext uri="{BB962C8B-B14F-4D97-AF65-F5344CB8AC3E}">
        <p14:creationId xmlns:p14="http://schemas.microsoft.com/office/powerpoint/2010/main" val="25771605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Image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007D1EB-30D1-0020-72FE-E993026AFB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ijdelijke aanduiding voor afbeelding 2">
            <a:extLst>
              <a:ext uri="{FF2B5EF4-FFF2-40B4-BE49-F238E27FC236}">
                <a16:creationId xmlns:a16="http://schemas.microsoft.com/office/drawing/2014/main" id="{566BBDF6-7171-730B-A0C1-3D354D1F277E}"/>
              </a:ext>
            </a:extLst>
          </p:cNvPr>
          <p:cNvSpPr>
            <a:spLocks noGrp="1"/>
          </p:cNvSpPr>
          <p:nvPr>
            <p:ph type="pic" sz="quarter" idx="10" hasCustomPrompt="1"/>
          </p:nvPr>
        </p:nvSpPr>
        <p:spPr>
          <a:xfrm>
            <a:off x="1721736" y="1570354"/>
            <a:ext cx="9830180" cy="4382570"/>
          </a:xfrm>
          <a:prstGeom prst="rect">
            <a:avLst/>
          </a:prstGeom>
        </p:spPr>
        <p:txBody>
          <a:bodyPr>
            <a:normAutofit/>
          </a:bodyPr>
          <a:lstStyle>
            <a:lvl1pPr marL="0" indent="0" algn="ctr">
              <a:buNone/>
              <a:defRPr sz="1200">
                <a:solidFill>
                  <a:srgbClr val="008691"/>
                </a:solidFill>
                <a:latin typeface="Roboto" panose="02000000000000000000" pitchFamily="2" charset="0"/>
                <a:ea typeface="Roboto" panose="02000000000000000000" pitchFamily="2" charset="0"/>
              </a:defRPr>
            </a:lvl1pPr>
          </a:lstStyle>
          <a:p>
            <a:r>
              <a:rPr lang="en-GB" noProof="0"/>
              <a:t>Insert Image  </a:t>
            </a:r>
          </a:p>
        </p:txBody>
      </p:sp>
      <p:sp>
        <p:nvSpPr>
          <p:cNvPr id="2" name="Titel 1">
            <a:extLst>
              <a:ext uri="{FF2B5EF4-FFF2-40B4-BE49-F238E27FC236}">
                <a16:creationId xmlns:a16="http://schemas.microsoft.com/office/drawing/2014/main" id="{60B80E89-3DFC-FEDF-2D5A-74F3DB64093F}"/>
              </a:ext>
            </a:extLst>
          </p:cNvPr>
          <p:cNvSpPr>
            <a:spLocks noGrp="1"/>
          </p:cNvSpPr>
          <p:nvPr>
            <p:ph type="title" hasCustomPrompt="1"/>
          </p:nvPr>
        </p:nvSpPr>
        <p:spPr>
          <a:xfrm>
            <a:off x="1721738" y="235633"/>
            <a:ext cx="9830179" cy="603887"/>
          </a:xfrm>
          <a:prstGeom prst="rect">
            <a:avLst/>
          </a:prstGeom>
        </p:spPr>
        <p:txBody>
          <a:bodyPr>
            <a:normAutofit/>
          </a:bodyPr>
          <a:lstStyle>
            <a:lvl1pPr>
              <a:defRPr sz="3500" b="0" i="0">
                <a:solidFill>
                  <a:srgbClr val="00869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3" name="Text Placeholder 4">
            <a:extLst>
              <a:ext uri="{FF2B5EF4-FFF2-40B4-BE49-F238E27FC236}">
                <a16:creationId xmlns:a16="http://schemas.microsoft.com/office/drawing/2014/main" id="{C46BE4D2-1F34-08DC-1FCF-6FD82EBB6334}"/>
              </a:ext>
            </a:extLst>
          </p:cNvPr>
          <p:cNvSpPr>
            <a:spLocks noGrp="1"/>
          </p:cNvSpPr>
          <p:nvPr>
            <p:ph type="body" sz="quarter" idx="16" hasCustomPrompt="1"/>
          </p:nvPr>
        </p:nvSpPr>
        <p:spPr>
          <a:xfrm>
            <a:off x="1721741" y="895137"/>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panose="02000000000000000000" pitchFamily="2" charset="0"/>
                <a:ea typeface="Roboto" panose="02000000000000000000" pitchFamily="2" charset="0"/>
              </a:defRPr>
            </a:lvl1pPr>
          </a:lstStyle>
          <a:p>
            <a:r>
              <a:rPr lang="en-GB" noProof="0"/>
              <a:t>Here goes a sub-headline</a:t>
            </a:r>
          </a:p>
        </p:txBody>
      </p:sp>
      <p:sp>
        <p:nvSpPr>
          <p:cNvPr id="5" name="Footer Placeholder 2">
            <a:extLst>
              <a:ext uri="{FF2B5EF4-FFF2-40B4-BE49-F238E27FC236}">
                <a16:creationId xmlns:a16="http://schemas.microsoft.com/office/drawing/2014/main" id="{9A53DB0E-862A-409E-ECA4-584E5036E5D6}"/>
              </a:ext>
            </a:extLst>
          </p:cNvPr>
          <p:cNvSpPr>
            <a:spLocks noGrp="1"/>
          </p:cNvSpPr>
          <p:nvPr>
            <p:ph type="ftr" sz="quarter" idx="17"/>
          </p:nvPr>
        </p:nvSpPr>
        <p:spPr>
          <a:xfrm>
            <a:off x="311426" y="6356350"/>
            <a:ext cx="4114800" cy="365125"/>
          </a:xfrm>
        </p:spPr>
        <p:txBody>
          <a:bodyPr/>
          <a:lstStyle>
            <a:lvl1pPr>
              <a:defRPr sz="1200">
                <a:solidFill>
                  <a:srgbClr val="008691"/>
                </a:solidFill>
              </a:defRPr>
            </a:lvl1pPr>
          </a:lstStyle>
          <a:p>
            <a:r>
              <a:rPr lang="nl-NL"/>
              <a:t>EOSC-A | 19 March 2024</a:t>
            </a:r>
          </a:p>
        </p:txBody>
      </p:sp>
      <p:sp>
        <p:nvSpPr>
          <p:cNvPr id="7" name="Tijdelijke aanduiding voor dianummer 5">
            <a:extLst>
              <a:ext uri="{FF2B5EF4-FFF2-40B4-BE49-F238E27FC236}">
                <a16:creationId xmlns:a16="http://schemas.microsoft.com/office/drawing/2014/main" id="{5C1272FE-4131-48EB-6E8E-368644F522D9}"/>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25799462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0"/>
            <a:ext cx="12192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a:p>
        </p:txBody>
      </p:sp>
      <p:pic>
        <p:nvPicPr>
          <p:cNvPr id="20" name="Afbeelding 19">
            <a:extLst>
              <a:ext uri="{FF2B5EF4-FFF2-40B4-BE49-F238E27FC236}">
                <a16:creationId xmlns:a16="http://schemas.microsoft.com/office/drawing/2014/main" id="{3493BA1C-54ED-085E-FE9B-4B19B2663F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8140" y="360654"/>
            <a:ext cx="1196340" cy="340893"/>
          </a:xfrm>
          <a:prstGeom prst="rect">
            <a:avLst/>
          </a:prstGeom>
        </p:spPr>
      </p:pic>
      <p:sp>
        <p:nvSpPr>
          <p:cNvPr id="2" name="Platshållare för text 8">
            <a:extLst>
              <a:ext uri="{FF2B5EF4-FFF2-40B4-BE49-F238E27FC236}">
                <a16:creationId xmlns:a16="http://schemas.microsoft.com/office/drawing/2014/main" id="{84E629F0-B24B-DF29-FA55-A4534D397726}"/>
              </a:ext>
            </a:extLst>
          </p:cNvPr>
          <p:cNvSpPr>
            <a:spLocks noGrp="1" noChangeAspect="1"/>
          </p:cNvSpPr>
          <p:nvPr>
            <p:ph type="body" sz="quarter" idx="11"/>
          </p:nvPr>
        </p:nvSpPr>
        <p:spPr>
          <a:xfrm>
            <a:off x="311150" y="418955"/>
            <a:ext cx="1289043" cy="290035"/>
          </a:xfrm>
          <a:prstGeom prst="rect">
            <a:avLst/>
          </a:prstGeom>
          <a:blipFill>
            <a:blip r:embed="rId3"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6" name="Footer Placeholder 2">
            <a:extLst>
              <a:ext uri="{FF2B5EF4-FFF2-40B4-BE49-F238E27FC236}">
                <a16:creationId xmlns:a16="http://schemas.microsoft.com/office/drawing/2014/main" id="{54BB8B0B-76AF-DF95-7D44-C993B219FA0E}"/>
              </a:ext>
            </a:extLst>
          </p:cNvPr>
          <p:cNvSpPr>
            <a:spLocks noGrp="1"/>
          </p:cNvSpPr>
          <p:nvPr>
            <p:ph type="ftr" sz="quarter" idx="16"/>
          </p:nvPr>
        </p:nvSpPr>
        <p:spPr>
          <a:xfrm>
            <a:off x="311426" y="6356350"/>
            <a:ext cx="4114800" cy="365125"/>
          </a:xfrm>
        </p:spPr>
        <p:txBody>
          <a:bodyPr/>
          <a:lstStyle>
            <a:lvl1pPr>
              <a:defRPr sz="1200">
                <a:solidFill>
                  <a:srgbClr val="008691"/>
                </a:solidFill>
              </a:defRPr>
            </a:lvl1pPr>
          </a:lstStyle>
          <a:p>
            <a:r>
              <a:rPr lang="nl-NL"/>
              <a:t>EOSC-A | 19 March 2024</a:t>
            </a:r>
          </a:p>
        </p:txBody>
      </p:sp>
      <p:sp>
        <p:nvSpPr>
          <p:cNvPr id="7" name="Tijdelijke aanduiding voor dianummer 5">
            <a:extLst>
              <a:ext uri="{FF2B5EF4-FFF2-40B4-BE49-F238E27FC236}">
                <a16:creationId xmlns:a16="http://schemas.microsoft.com/office/drawing/2014/main" id="{FBF33EF8-2365-726E-1E6B-3294A32543E9}"/>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86858938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A920F16-67B9-4B13-F015-E953919C3F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58000"/>
          </a:xfrm>
          <a:prstGeom prst="rect">
            <a:avLst/>
          </a:prstGeom>
        </p:spPr>
      </p:pic>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6096000" y="0"/>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a:p>
        </p:txBody>
      </p:sp>
      <p:sp>
        <p:nvSpPr>
          <p:cNvPr id="6" name="Titel 1">
            <a:extLst>
              <a:ext uri="{FF2B5EF4-FFF2-40B4-BE49-F238E27FC236}">
                <a16:creationId xmlns:a16="http://schemas.microsoft.com/office/drawing/2014/main" id="{4EEF53FE-8D73-F338-C7BC-3BD523CBF7D1}"/>
              </a:ext>
            </a:extLst>
          </p:cNvPr>
          <p:cNvSpPr>
            <a:spLocks noGrp="1"/>
          </p:cNvSpPr>
          <p:nvPr>
            <p:ph type="title" hasCustomPrompt="1"/>
          </p:nvPr>
        </p:nvSpPr>
        <p:spPr>
          <a:xfrm>
            <a:off x="668192" y="940672"/>
            <a:ext cx="5082367" cy="603887"/>
          </a:xfrm>
          <a:prstGeom prst="rect">
            <a:avLst/>
          </a:prstGeom>
        </p:spPr>
        <p:txBody>
          <a:bodyPr>
            <a:normAutofit/>
          </a:bodyPr>
          <a:lstStyle>
            <a:lvl1pPr>
              <a:defRPr sz="3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7" name="Text Placeholder 4">
            <a:extLst>
              <a:ext uri="{FF2B5EF4-FFF2-40B4-BE49-F238E27FC236}">
                <a16:creationId xmlns:a16="http://schemas.microsoft.com/office/drawing/2014/main" id="{F957915A-F087-78A5-3BC0-0FE86D78E560}"/>
              </a:ext>
            </a:extLst>
          </p:cNvPr>
          <p:cNvSpPr>
            <a:spLocks noGrp="1"/>
          </p:cNvSpPr>
          <p:nvPr>
            <p:ph type="body" sz="quarter" idx="14" hasCustomPrompt="1"/>
          </p:nvPr>
        </p:nvSpPr>
        <p:spPr>
          <a:xfrm>
            <a:off x="668192" y="1650367"/>
            <a:ext cx="5082368" cy="364765"/>
          </a:xfrm>
          <a:prstGeom prst="rect">
            <a:avLst/>
          </a:prstGeom>
        </p:spPr>
        <p:txBody>
          <a:bodyPr>
            <a:normAutofit/>
          </a:bodyPr>
          <a:lstStyle>
            <a:lvl1pPr marL="0" indent="0">
              <a:buNone/>
              <a:defRPr sz="2000" b="0" i="0" baseline="0">
                <a:solidFill>
                  <a:schemeClr val="bg1"/>
                </a:solidFill>
                <a:latin typeface="Roboto" panose="02000000000000000000" pitchFamily="2" charset="0"/>
                <a:ea typeface="Roboto" panose="02000000000000000000" pitchFamily="2" charset="0"/>
              </a:defRPr>
            </a:lvl1pPr>
          </a:lstStyle>
          <a:p>
            <a:r>
              <a:rPr lang="en-GB" noProof="0"/>
              <a:t>Here goes a sub-headline</a:t>
            </a:r>
          </a:p>
        </p:txBody>
      </p:sp>
      <p:sp>
        <p:nvSpPr>
          <p:cNvPr id="8" name="Tijdelijke aanduiding voor inhoud 3">
            <a:extLst>
              <a:ext uri="{FF2B5EF4-FFF2-40B4-BE49-F238E27FC236}">
                <a16:creationId xmlns:a16="http://schemas.microsoft.com/office/drawing/2014/main" id="{9452988D-DD8F-6942-0798-DC58681C28BB}"/>
              </a:ext>
            </a:extLst>
          </p:cNvPr>
          <p:cNvSpPr>
            <a:spLocks noGrp="1"/>
          </p:cNvSpPr>
          <p:nvPr>
            <p:ph sz="half" idx="15" hasCustomPrompt="1"/>
          </p:nvPr>
        </p:nvSpPr>
        <p:spPr>
          <a:xfrm>
            <a:off x="668192" y="2270760"/>
            <a:ext cx="5082367" cy="3682163"/>
          </a:xfrm>
          <a:prstGeom prst="rect">
            <a:avLst/>
          </a:prstGeom>
        </p:spPr>
        <p:txBody>
          <a:bodyPr>
            <a:normAutofit/>
          </a:bodyPr>
          <a:lstStyle>
            <a:lvl1pPr marL="0" indent="0">
              <a:lnSpc>
                <a:spcPct val="130000"/>
              </a:lnSpc>
              <a:buNone/>
              <a:defRPr sz="1500" b="0" i="0" kern="1500" spc="0" baseline="0">
                <a:solidFill>
                  <a:schemeClr val="bg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p:txBody>
      </p:sp>
      <p:sp>
        <p:nvSpPr>
          <p:cNvPr id="2" name="Footer Placeholder 2">
            <a:extLst>
              <a:ext uri="{FF2B5EF4-FFF2-40B4-BE49-F238E27FC236}">
                <a16:creationId xmlns:a16="http://schemas.microsoft.com/office/drawing/2014/main" id="{76FE2DB8-521E-FDC5-730D-F627D33FC08D}"/>
              </a:ext>
            </a:extLst>
          </p:cNvPr>
          <p:cNvSpPr>
            <a:spLocks noGrp="1"/>
          </p:cNvSpPr>
          <p:nvPr>
            <p:ph type="ftr" sz="quarter" idx="16"/>
          </p:nvPr>
        </p:nvSpPr>
        <p:spPr>
          <a:xfrm>
            <a:off x="311426" y="6356350"/>
            <a:ext cx="4114800" cy="365125"/>
          </a:xfrm>
        </p:spPr>
        <p:txBody>
          <a:bodyPr/>
          <a:lstStyle>
            <a:lvl1pPr>
              <a:defRPr sz="1000">
                <a:solidFill>
                  <a:schemeClr val="bg1"/>
                </a:solidFill>
              </a:defRPr>
            </a:lvl1pPr>
          </a:lstStyle>
          <a:p>
            <a:r>
              <a:rPr lang="nl-NL"/>
              <a:t>EOSC-A | 19 March 2024</a:t>
            </a:r>
          </a:p>
        </p:txBody>
      </p:sp>
      <p:sp>
        <p:nvSpPr>
          <p:cNvPr id="4" name="Tijdelijke aanduiding voor dianummer 5">
            <a:extLst>
              <a:ext uri="{FF2B5EF4-FFF2-40B4-BE49-F238E27FC236}">
                <a16:creationId xmlns:a16="http://schemas.microsoft.com/office/drawing/2014/main" id="{EF0CB116-1CCE-93D4-0267-1AD8CF48D143}"/>
              </a:ext>
            </a:extLst>
          </p:cNvPr>
          <p:cNvSpPr>
            <a:spLocks noGrp="1"/>
          </p:cNvSpPr>
          <p:nvPr>
            <p:ph type="sldNum" sz="quarter" idx="12"/>
          </p:nvPr>
        </p:nvSpPr>
        <p:spPr>
          <a:xfrm>
            <a:off x="4737652" y="643947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2438291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D656E32-FFC6-4D84-D523-2D3E36344E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0" y="-1"/>
            <a:ext cx="6096000" cy="6858000"/>
          </a:xfrm>
          <a:prstGeom prst="rect">
            <a:avLst/>
          </a:prstGeom>
        </p:spPr>
      </p:pic>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1"/>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a:p>
        </p:txBody>
      </p:sp>
      <p:sp>
        <p:nvSpPr>
          <p:cNvPr id="12" name="Titel 1">
            <a:extLst>
              <a:ext uri="{FF2B5EF4-FFF2-40B4-BE49-F238E27FC236}">
                <a16:creationId xmlns:a16="http://schemas.microsoft.com/office/drawing/2014/main" id="{72EB6A9A-0309-B84E-508E-B227E0731BD7}"/>
              </a:ext>
            </a:extLst>
          </p:cNvPr>
          <p:cNvSpPr>
            <a:spLocks noGrp="1"/>
          </p:cNvSpPr>
          <p:nvPr>
            <p:ph type="title" hasCustomPrompt="1"/>
          </p:nvPr>
        </p:nvSpPr>
        <p:spPr>
          <a:xfrm>
            <a:off x="6787052" y="940672"/>
            <a:ext cx="5082367" cy="603887"/>
          </a:xfrm>
          <a:prstGeom prst="rect">
            <a:avLst/>
          </a:prstGeom>
        </p:spPr>
        <p:txBody>
          <a:bodyPr>
            <a:normAutofit/>
          </a:bodyPr>
          <a:lstStyle>
            <a:lvl1pPr>
              <a:defRPr sz="3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13" name="Text Placeholder 4">
            <a:extLst>
              <a:ext uri="{FF2B5EF4-FFF2-40B4-BE49-F238E27FC236}">
                <a16:creationId xmlns:a16="http://schemas.microsoft.com/office/drawing/2014/main" id="{63CDDC73-2434-B276-FA2C-D1B633A27A4E}"/>
              </a:ext>
            </a:extLst>
          </p:cNvPr>
          <p:cNvSpPr>
            <a:spLocks noGrp="1"/>
          </p:cNvSpPr>
          <p:nvPr>
            <p:ph type="body" sz="quarter" idx="14" hasCustomPrompt="1"/>
          </p:nvPr>
        </p:nvSpPr>
        <p:spPr>
          <a:xfrm>
            <a:off x="6787052" y="1650367"/>
            <a:ext cx="5082368" cy="364765"/>
          </a:xfrm>
          <a:prstGeom prst="rect">
            <a:avLst/>
          </a:prstGeom>
        </p:spPr>
        <p:txBody>
          <a:bodyPr>
            <a:normAutofit/>
          </a:bodyPr>
          <a:lstStyle>
            <a:lvl1pPr marL="0" indent="0">
              <a:buNone/>
              <a:defRPr sz="2000" b="0" i="0" baseline="0">
                <a:solidFill>
                  <a:schemeClr val="bg1"/>
                </a:solidFill>
                <a:latin typeface="Roboto" panose="02000000000000000000" pitchFamily="2" charset="0"/>
                <a:ea typeface="Roboto" panose="02000000000000000000" pitchFamily="2" charset="0"/>
              </a:defRPr>
            </a:lvl1pPr>
          </a:lstStyle>
          <a:p>
            <a:r>
              <a:rPr lang="en-GB" noProof="0"/>
              <a:t>Here goes a sub-headline</a:t>
            </a:r>
          </a:p>
        </p:txBody>
      </p:sp>
      <p:sp>
        <p:nvSpPr>
          <p:cNvPr id="14" name="Tijdelijke aanduiding voor inhoud 3">
            <a:extLst>
              <a:ext uri="{FF2B5EF4-FFF2-40B4-BE49-F238E27FC236}">
                <a16:creationId xmlns:a16="http://schemas.microsoft.com/office/drawing/2014/main" id="{B6650B74-A9C0-63E3-4272-0EE83B5EE3E1}"/>
              </a:ext>
            </a:extLst>
          </p:cNvPr>
          <p:cNvSpPr>
            <a:spLocks noGrp="1"/>
          </p:cNvSpPr>
          <p:nvPr>
            <p:ph sz="half" idx="15" hasCustomPrompt="1"/>
          </p:nvPr>
        </p:nvSpPr>
        <p:spPr>
          <a:xfrm>
            <a:off x="6787052" y="2270760"/>
            <a:ext cx="5082367" cy="3682163"/>
          </a:xfrm>
          <a:prstGeom prst="rect">
            <a:avLst/>
          </a:prstGeom>
        </p:spPr>
        <p:txBody>
          <a:bodyPr>
            <a:normAutofit/>
          </a:bodyPr>
          <a:lstStyle>
            <a:lvl1pPr marL="0" indent="0">
              <a:lnSpc>
                <a:spcPct val="130000"/>
              </a:lnSpc>
              <a:buNone/>
              <a:defRPr sz="1500" b="0" i="0" kern="1500" spc="0" baseline="0">
                <a:solidFill>
                  <a:schemeClr val="bg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p:txBody>
      </p:sp>
      <p:sp>
        <p:nvSpPr>
          <p:cNvPr id="2" name="Platshållare för text 8">
            <a:extLst>
              <a:ext uri="{FF2B5EF4-FFF2-40B4-BE49-F238E27FC236}">
                <a16:creationId xmlns:a16="http://schemas.microsoft.com/office/drawing/2014/main" id="{E1CDA03E-2B8A-F194-817F-29C4D2BF19E2}"/>
              </a:ext>
            </a:extLst>
          </p:cNvPr>
          <p:cNvSpPr>
            <a:spLocks noGrp="1" noChangeAspect="1"/>
          </p:cNvSpPr>
          <p:nvPr>
            <p:ph type="body" sz="quarter" idx="11"/>
          </p:nvPr>
        </p:nvSpPr>
        <p:spPr>
          <a:xfrm>
            <a:off x="311150" y="418955"/>
            <a:ext cx="1289043" cy="290035"/>
          </a:xfrm>
          <a:prstGeom prst="rect">
            <a:avLst/>
          </a:prstGeom>
          <a:blipFill>
            <a:blip r:embed="rId3"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5" name="Footer Placeholder 2">
            <a:extLst>
              <a:ext uri="{FF2B5EF4-FFF2-40B4-BE49-F238E27FC236}">
                <a16:creationId xmlns:a16="http://schemas.microsoft.com/office/drawing/2014/main" id="{EFF69F1B-2023-5CA3-335D-E4DE0B6D59DD}"/>
              </a:ext>
            </a:extLst>
          </p:cNvPr>
          <p:cNvSpPr>
            <a:spLocks noGrp="1"/>
          </p:cNvSpPr>
          <p:nvPr>
            <p:ph type="ftr" sz="quarter" idx="16"/>
          </p:nvPr>
        </p:nvSpPr>
        <p:spPr>
          <a:xfrm>
            <a:off x="6225209" y="6363216"/>
            <a:ext cx="4114800" cy="365125"/>
          </a:xfrm>
        </p:spPr>
        <p:txBody>
          <a:bodyPr/>
          <a:lstStyle>
            <a:lvl1pPr>
              <a:defRPr sz="1000">
                <a:solidFill>
                  <a:schemeClr val="bg1"/>
                </a:solidFill>
              </a:defRPr>
            </a:lvl1pPr>
          </a:lstStyle>
          <a:p>
            <a:r>
              <a:rPr lang="nl-NL"/>
              <a:t>EOSC-A | 19 March 2024</a:t>
            </a:r>
          </a:p>
        </p:txBody>
      </p:sp>
      <p:sp>
        <p:nvSpPr>
          <p:cNvPr id="6" name="Tijdelijke aanduiding voor dianummer 5">
            <a:extLst>
              <a:ext uri="{FF2B5EF4-FFF2-40B4-BE49-F238E27FC236}">
                <a16:creationId xmlns:a16="http://schemas.microsoft.com/office/drawing/2014/main" id="{C9C461C2-EB7D-0C90-DDF2-1919EE8E971A}"/>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12059764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B8C57D3-0CDD-55FA-1F7B-B6D5F5C123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942338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4FF48-51E4-E96C-6A07-A770D34E7246}"/>
              </a:ext>
            </a:extLst>
          </p:cNvPr>
          <p:cNvSpPr>
            <a:spLocks noGrp="1"/>
          </p:cNvSpPr>
          <p:nvPr>
            <p:ph type="title"/>
          </p:nvPr>
        </p:nvSpPr>
        <p:spPr>
          <a:xfrm>
            <a:off x="838200" y="823256"/>
            <a:ext cx="10515600" cy="896800"/>
          </a:xfrm>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DDE32439-FC41-28F7-4DD8-1C7D7FCAA3E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Content Placeholder 3">
            <a:extLst>
              <a:ext uri="{FF2B5EF4-FFF2-40B4-BE49-F238E27FC236}">
                <a16:creationId xmlns:a16="http://schemas.microsoft.com/office/drawing/2014/main" id="{DB3D2CA0-8290-3243-F0E0-D6AFCEB063D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Date Placeholder 4">
            <a:extLst>
              <a:ext uri="{FF2B5EF4-FFF2-40B4-BE49-F238E27FC236}">
                <a16:creationId xmlns:a16="http://schemas.microsoft.com/office/drawing/2014/main" id="{567F99D8-C878-CB68-9919-E4E009A78F7F}"/>
              </a:ext>
            </a:extLst>
          </p:cNvPr>
          <p:cNvSpPr>
            <a:spLocks noGrp="1"/>
          </p:cNvSpPr>
          <p:nvPr>
            <p:ph type="dt" sz="half" idx="10"/>
          </p:nvPr>
        </p:nvSpPr>
        <p:spPr/>
        <p:txBody>
          <a:bodyPr/>
          <a:lstStyle/>
          <a:p>
            <a:endParaRPr lang="en-FI"/>
          </a:p>
        </p:txBody>
      </p:sp>
      <p:sp>
        <p:nvSpPr>
          <p:cNvPr id="6" name="Footer Placeholder 5">
            <a:extLst>
              <a:ext uri="{FF2B5EF4-FFF2-40B4-BE49-F238E27FC236}">
                <a16:creationId xmlns:a16="http://schemas.microsoft.com/office/drawing/2014/main" id="{39A51000-6B9E-08F0-5516-D7532E3AE42F}"/>
              </a:ext>
            </a:extLst>
          </p:cNvPr>
          <p:cNvSpPr>
            <a:spLocks noGrp="1"/>
          </p:cNvSpPr>
          <p:nvPr>
            <p:ph type="ftr" sz="quarter" idx="11"/>
          </p:nvPr>
        </p:nvSpPr>
        <p:spPr/>
        <p:txBody>
          <a:bodyPr/>
          <a:lstStyle/>
          <a:p>
            <a:r>
              <a:rPr lang="en-GB"/>
              <a:t>EOSC-A | 19 March 2024</a:t>
            </a:r>
            <a:endParaRPr lang="en-FI"/>
          </a:p>
        </p:txBody>
      </p:sp>
      <p:sp>
        <p:nvSpPr>
          <p:cNvPr id="7" name="Slide Number Placeholder 6">
            <a:extLst>
              <a:ext uri="{FF2B5EF4-FFF2-40B4-BE49-F238E27FC236}">
                <a16:creationId xmlns:a16="http://schemas.microsoft.com/office/drawing/2014/main" id="{9BAFA12A-A8DF-E7C5-9481-37FAC338FB86}"/>
              </a:ext>
            </a:extLst>
          </p:cNvPr>
          <p:cNvSpPr>
            <a:spLocks noGrp="1"/>
          </p:cNvSpPr>
          <p:nvPr>
            <p:ph type="sldNum" sz="quarter" idx="12"/>
          </p:nvPr>
        </p:nvSpPr>
        <p:spPr/>
        <p:txBody>
          <a:bodyPr/>
          <a:lstStyle/>
          <a:p>
            <a:fld id="{61AE7250-D1CF-5E40-94EA-19AFC00F6B73}" type="slidenum">
              <a:rPr lang="en-FI" smtClean="0"/>
              <a:t>‹#›</a:t>
            </a:fld>
            <a:endParaRPr lang="en-FI"/>
          </a:p>
        </p:txBody>
      </p:sp>
      <p:pic>
        <p:nvPicPr>
          <p:cNvPr id="8" name="Picture 7">
            <a:extLst>
              <a:ext uri="{FF2B5EF4-FFF2-40B4-BE49-F238E27FC236}">
                <a16:creationId xmlns:a16="http://schemas.microsoft.com/office/drawing/2014/main" id="{CB9D17EA-C834-295D-80EF-4C61CBA8BB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5591" y="136525"/>
            <a:ext cx="3064565" cy="612913"/>
          </a:xfrm>
          <a:prstGeom prst="rect">
            <a:avLst/>
          </a:prstGeom>
        </p:spPr>
      </p:pic>
    </p:spTree>
    <p:extLst>
      <p:ext uri="{BB962C8B-B14F-4D97-AF65-F5344CB8AC3E}">
        <p14:creationId xmlns:p14="http://schemas.microsoft.com/office/powerpoint/2010/main" val="83594984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C2BCF-C68D-DC58-7507-7637CA6B1E44}"/>
              </a:ext>
            </a:extLst>
          </p:cNvPr>
          <p:cNvSpPr>
            <a:spLocks noGrp="1"/>
          </p:cNvSpPr>
          <p:nvPr>
            <p:ph type="title"/>
          </p:nvPr>
        </p:nvSpPr>
        <p:spPr/>
        <p:txBody>
          <a:bodyPr/>
          <a:lstStyle/>
          <a:p>
            <a:r>
              <a:rPr lang="en-GB"/>
              <a:t>Click to edit Master title style</a:t>
            </a:r>
            <a:endParaRPr lang="en-FI"/>
          </a:p>
        </p:txBody>
      </p:sp>
      <p:sp>
        <p:nvSpPr>
          <p:cNvPr id="3" name="Date Placeholder 2">
            <a:extLst>
              <a:ext uri="{FF2B5EF4-FFF2-40B4-BE49-F238E27FC236}">
                <a16:creationId xmlns:a16="http://schemas.microsoft.com/office/drawing/2014/main" id="{E47F9C9C-25E9-D497-1190-4C7CF9DECDC0}"/>
              </a:ext>
            </a:extLst>
          </p:cNvPr>
          <p:cNvSpPr>
            <a:spLocks noGrp="1"/>
          </p:cNvSpPr>
          <p:nvPr>
            <p:ph type="dt" sz="half" idx="10"/>
          </p:nvPr>
        </p:nvSpPr>
        <p:spPr/>
        <p:txBody>
          <a:bodyPr/>
          <a:lstStyle/>
          <a:p>
            <a:endParaRPr lang="en-FI"/>
          </a:p>
        </p:txBody>
      </p:sp>
      <p:sp>
        <p:nvSpPr>
          <p:cNvPr id="4" name="Footer Placeholder 3">
            <a:extLst>
              <a:ext uri="{FF2B5EF4-FFF2-40B4-BE49-F238E27FC236}">
                <a16:creationId xmlns:a16="http://schemas.microsoft.com/office/drawing/2014/main" id="{506EE0DE-6AAF-3210-2BB0-FFAF7112DE20}"/>
              </a:ext>
            </a:extLst>
          </p:cNvPr>
          <p:cNvSpPr>
            <a:spLocks noGrp="1"/>
          </p:cNvSpPr>
          <p:nvPr>
            <p:ph type="ftr" sz="quarter" idx="11"/>
          </p:nvPr>
        </p:nvSpPr>
        <p:spPr/>
        <p:txBody>
          <a:bodyPr/>
          <a:lstStyle/>
          <a:p>
            <a:r>
              <a:rPr lang="en-GB"/>
              <a:t>EOSC-A | 19 March 2024</a:t>
            </a:r>
            <a:endParaRPr lang="en-FI"/>
          </a:p>
        </p:txBody>
      </p:sp>
      <p:sp>
        <p:nvSpPr>
          <p:cNvPr id="5" name="Slide Number Placeholder 4">
            <a:extLst>
              <a:ext uri="{FF2B5EF4-FFF2-40B4-BE49-F238E27FC236}">
                <a16:creationId xmlns:a16="http://schemas.microsoft.com/office/drawing/2014/main" id="{3BA32285-1383-8C0F-869B-D18927767A50}"/>
              </a:ext>
            </a:extLst>
          </p:cNvPr>
          <p:cNvSpPr>
            <a:spLocks noGrp="1"/>
          </p:cNvSpPr>
          <p:nvPr>
            <p:ph type="sldNum" sz="quarter" idx="12"/>
          </p:nvPr>
        </p:nvSpPr>
        <p:spPr/>
        <p:txBody>
          <a:bodyPr/>
          <a:lstStyle/>
          <a:p>
            <a:fld id="{61AE7250-D1CF-5E40-94EA-19AFC00F6B73}" type="slidenum">
              <a:rPr lang="en-FI" smtClean="0"/>
              <a:t>‹#›</a:t>
            </a:fld>
            <a:endParaRPr lang="en-FI"/>
          </a:p>
        </p:txBody>
      </p:sp>
      <p:pic>
        <p:nvPicPr>
          <p:cNvPr id="6" name="Picture 5">
            <a:extLst>
              <a:ext uri="{FF2B5EF4-FFF2-40B4-BE49-F238E27FC236}">
                <a16:creationId xmlns:a16="http://schemas.microsoft.com/office/drawing/2014/main" id="{838E9AE3-0C74-A630-0F5F-5E485E77634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5591" y="136525"/>
            <a:ext cx="3064565" cy="612913"/>
          </a:xfrm>
          <a:prstGeom prst="rect">
            <a:avLst/>
          </a:prstGeom>
        </p:spPr>
      </p:pic>
    </p:spTree>
    <p:extLst>
      <p:ext uri="{BB962C8B-B14F-4D97-AF65-F5344CB8AC3E}">
        <p14:creationId xmlns:p14="http://schemas.microsoft.com/office/powerpoint/2010/main" val="14338474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ext Page 3">
  <p:cSld name="1_Text Page 3">
    <p:spTree>
      <p:nvGrpSpPr>
        <p:cNvPr id="1" name="Shape 19"/>
        <p:cNvGrpSpPr/>
        <p:nvPr/>
      </p:nvGrpSpPr>
      <p:grpSpPr>
        <a:xfrm>
          <a:off x="0" y="0"/>
          <a:ext cx="0" cy="0"/>
          <a:chOff x="0" y="0"/>
          <a:chExt cx="0" cy="0"/>
        </a:xfrm>
      </p:grpSpPr>
      <p:pic>
        <p:nvPicPr>
          <p:cNvPr id="20" name="Google Shape;20;p2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21" name="Google Shape;21;p27"/>
          <p:cNvSpPr txBox="1">
            <a:spLocks noGrp="1"/>
          </p:cNvSpPr>
          <p:nvPr>
            <p:ph type="body" idx="1"/>
          </p:nvPr>
        </p:nvSpPr>
        <p:spPr>
          <a:xfrm>
            <a:off x="1721738" y="1570383"/>
            <a:ext cx="9830179" cy="4382541"/>
          </a:xfrm>
          <a:prstGeom prst="rect">
            <a:avLst/>
          </a:prstGeom>
          <a:noFill/>
          <a:ln>
            <a:noFill/>
          </a:ln>
        </p:spPr>
        <p:txBody>
          <a:bodyPr spcFirstLastPara="1" wrap="square" lIns="91425" tIns="45700" rIns="91425" bIns="45700" anchor="t" anchorCtr="0">
            <a:normAutofit/>
          </a:bodyPr>
          <a:lstStyle>
            <a:lvl1pPr marL="457200" lvl="0" indent="-228600" algn="l">
              <a:lnSpc>
                <a:spcPct val="130000"/>
              </a:lnSpc>
              <a:spcBef>
                <a:spcPts val="1000"/>
              </a:spcBef>
              <a:spcAft>
                <a:spcPts val="0"/>
              </a:spcAft>
              <a:buClr>
                <a:schemeClr val="dk1"/>
              </a:buClr>
              <a:buSzPts val="1500"/>
              <a:buNone/>
              <a:defRPr sz="1500" b="0" i="0">
                <a:solidFill>
                  <a:schemeClr val="dk1"/>
                </a:solidFill>
                <a:latin typeface="Roboto"/>
                <a:ea typeface="Roboto"/>
                <a:cs typeface="Roboto"/>
                <a:sym typeface="Roboto"/>
              </a:defRPr>
            </a:lvl1pPr>
            <a:lvl2pPr marL="914400" lvl="1"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2pPr>
            <a:lvl3pPr marL="1371600" lvl="2"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3pPr>
            <a:lvl4pPr marL="1828800" lvl="3"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4pPr>
            <a:lvl5pPr marL="2286000" lvl="4"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7"/>
          <p:cNvSpPr txBox="1">
            <a:spLocks noGrp="1"/>
          </p:cNvSpPr>
          <p:nvPr>
            <p:ph type="title"/>
          </p:nvPr>
        </p:nvSpPr>
        <p:spPr>
          <a:xfrm>
            <a:off x="1721738" y="235633"/>
            <a:ext cx="9830179" cy="603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8691"/>
              </a:buClr>
              <a:buSzPts val="3500"/>
              <a:buFont typeface="Roboto"/>
              <a:buNone/>
              <a:defRPr sz="3500" b="0" i="0">
                <a:solidFill>
                  <a:srgbClr val="008691"/>
                </a:solidFill>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7"/>
          <p:cNvSpPr txBox="1">
            <a:spLocks noGrp="1"/>
          </p:cNvSpPr>
          <p:nvPr>
            <p:ph type="sldNum" idx="12"/>
          </p:nvPr>
        </p:nvSpPr>
        <p:spPr>
          <a:xfrm>
            <a:off x="10744200" y="6423497"/>
            <a:ext cx="1289222" cy="19887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rgbClr val="008691"/>
                </a:solidFill>
                <a:latin typeface="Roboto Light"/>
                <a:ea typeface="Roboto Light"/>
                <a:cs typeface="Roboto Light"/>
                <a:sym typeface="Roboto Light"/>
              </a:defRPr>
            </a:lvl1pPr>
            <a:lvl2pPr marL="0" lvl="1" indent="0" algn="r">
              <a:spcBef>
                <a:spcPts val="0"/>
              </a:spcBef>
              <a:buNone/>
              <a:defRPr sz="900" b="0" i="0" u="none" strike="noStrike" cap="none">
                <a:solidFill>
                  <a:srgbClr val="008691"/>
                </a:solidFill>
                <a:latin typeface="Roboto Light"/>
                <a:ea typeface="Roboto Light"/>
                <a:cs typeface="Roboto Light"/>
                <a:sym typeface="Roboto Light"/>
              </a:defRPr>
            </a:lvl2pPr>
            <a:lvl3pPr marL="0" lvl="2" indent="0" algn="r">
              <a:spcBef>
                <a:spcPts val="0"/>
              </a:spcBef>
              <a:buNone/>
              <a:defRPr sz="900" b="0" i="0" u="none" strike="noStrike" cap="none">
                <a:solidFill>
                  <a:srgbClr val="008691"/>
                </a:solidFill>
                <a:latin typeface="Roboto Light"/>
                <a:ea typeface="Roboto Light"/>
                <a:cs typeface="Roboto Light"/>
                <a:sym typeface="Roboto Light"/>
              </a:defRPr>
            </a:lvl3pPr>
            <a:lvl4pPr marL="0" lvl="3" indent="0" algn="r">
              <a:spcBef>
                <a:spcPts val="0"/>
              </a:spcBef>
              <a:buNone/>
              <a:defRPr sz="900" b="0" i="0" u="none" strike="noStrike" cap="none">
                <a:solidFill>
                  <a:srgbClr val="008691"/>
                </a:solidFill>
                <a:latin typeface="Roboto Light"/>
                <a:ea typeface="Roboto Light"/>
                <a:cs typeface="Roboto Light"/>
                <a:sym typeface="Roboto Light"/>
              </a:defRPr>
            </a:lvl4pPr>
            <a:lvl5pPr marL="0" lvl="4" indent="0" algn="r">
              <a:spcBef>
                <a:spcPts val="0"/>
              </a:spcBef>
              <a:buNone/>
              <a:defRPr sz="900" b="0" i="0" u="none" strike="noStrike" cap="none">
                <a:solidFill>
                  <a:srgbClr val="008691"/>
                </a:solidFill>
                <a:latin typeface="Roboto Light"/>
                <a:ea typeface="Roboto Light"/>
                <a:cs typeface="Roboto Light"/>
                <a:sym typeface="Roboto Light"/>
              </a:defRPr>
            </a:lvl5pPr>
            <a:lvl6pPr marL="0" lvl="5" indent="0" algn="r">
              <a:spcBef>
                <a:spcPts val="0"/>
              </a:spcBef>
              <a:buNone/>
              <a:defRPr sz="900" b="0" i="0" u="none" strike="noStrike" cap="none">
                <a:solidFill>
                  <a:srgbClr val="008691"/>
                </a:solidFill>
                <a:latin typeface="Roboto Light"/>
                <a:ea typeface="Roboto Light"/>
                <a:cs typeface="Roboto Light"/>
                <a:sym typeface="Roboto Light"/>
              </a:defRPr>
            </a:lvl6pPr>
            <a:lvl7pPr marL="0" lvl="6" indent="0" algn="r">
              <a:spcBef>
                <a:spcPts val="0"/>
              </a:spcBef>
              <a:buNone/>
              <a:defRPr sz="900" b="0" i="0" u="none" strike="noStrike" cap="none">
                <a:solidFill>
                  <a:srgbClr val="008691"/>
                </a:solidFill>
                <a:latin typeface="Roboto Light"/>
                <a:ea typeface="Roboto Light"/>
                <a:cs typeface="Roboto Light"/>
                <a:sym typeface="Roboto Light"/>
              </a:defRPr>
            </a:lvl7pPr>
            <a:lvl8pPr marL="0" lvl="7" indent="0" algn="r">
              <a:spcBef>
                <a:spcPts val="0"/>
              </a:spcBef>
              <a:buNone/>
              <a:defRPr sz="900" b="0" i="0" u="none" strike="noStrike" cap="none">
                <a:solidFill>
                  <a:srgbClr val="008691"/>
                </a:solidFill>
                <a:latin typeface="Roboto Light"/>
                <a:ea typeface="Roboto Light"/>
                <a:cs typeface="Roboto Light"/>
                <a:sym typeface="Roboto Light"/>
              </a:defRPr>
            </a:lvl8pPr>
            <a:lvl9pPr marL="0" lvl="8" indent="0" algn="r">
              <a:spcBef>
                <a:spcPts val="0"/>
              </a:spcBef>
              <a:buNone/>
              <a:defRPr sz="900" b="0" i="0" u="none" strike="noStrike" cap="none">
                <a:solidFill>
                  <a:srgbClr val="008691"/>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pl-PL"/>
              <a:t>‹#›</a:t>
            </a:fld>
            <a:endParaRPr/>
          </a:p>
        </p:txBody>
      </p:sp>
      <p:sp>
        <p:nvSpPr>
          <p:cNvPr id="24" name="Google Shape;24;p27"/>
          <p:cNvSpPr txBox="1">
            <a:spLocks noGrp="1"/>
          </p:cNvSpPr>
          <p:nvPr>
            <p:ph type="body" idx="2"/>
          </p:nvPr>
        </p:nvSpPr>
        <p:spPr>
          <a:xfrm>
            <a:off x="1721741" y="895137"/>
            <a:ext cx="9830176" cy="36476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C0C0C"/>
              </a:buClr>
              <a:buSzPts val="1900"/>
              <a:buNone/>
              <a:defRPr sz="1900" b="0" i="0">
                <a:solidFill>
                  <a:srgbClr val="0C0C0C"/>
                </a:solidFill>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7"/>
          <p:cNvSpPr txBox="1">
            <a:spLocks noGrp="1"/>
          </p:cNvSpPr>
          <p:nvPr>
            <p:ph type="ftr" idx="11"/>
          </p:nvPr>
        </p:nvSpPr>
        <p:spPr>
          <a:xfrm>
            <a:off x="311426" y="6356350"/>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00869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EOSC-A | 19 March 2024</a:t>
            </a:r>
            <a:endParaRPr/>
          </a:p>
        </p:txBody>
      </p:sp>
    </p:spTree>
    <p:extLst>
      <p:ext uri="{BB962C8B-B14F-4D97-AF65-F5344CB8AC3E}">
        <p14:creationId xmlns:p14="http://schemas.microsoft.com/office/powerpoint/2010/main" val="201218517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Cover Page">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F34CEF8-D5AF-1EB2-8A65-D95E98FCB86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1CD3A17-2FD3-A6E8-AE64-84E688E64212}"/>
              </a:ext>
            </a:extLst>
          </p:cNvPr>
          <p:cNvSpPr>
            <a:spLocks noGrp="1"/>
          </p:cNvSpPr>
          <p:nvPr>
            <p:ph type="ctrTitle" hasCustomPrompt="1"/>
          </p:nvPr>
        </p:nvSpPr>
        <p:spPr>
          <a:xfrm>
            <a:off x="423013" y="1600200"/>
            <a:ext cx="9144000" cy="1006475"/>
          </a:xfrm>
          <a:prstGeom prst="rect">
            <a:avLst/>
          </a:prstGeom>
        </p:spPr>
        <p:txBody>
          <a:bodyPr anchor="b">
            <a:normAutofit/>
          </a:bodyPr>
          <a:lstStyle>
            <a:lvl1pPr algn="l">
              <a:defRPr sz="6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the title</a:t>
            </a:r>
          </a:p>
        </p:txBody>
      </p:sp>
      <p:sp>
        <p:nvSpPr>
          <p:cNvPr id="3" name="Ondertitel 2">
            <a:extLst>
              <a:ext uri="{FF2B5EF4-FFF2-40B4-BE49-F238E27FC236}">
                <a16:creationId xmlns:a16="http://schemas.microsoft.com/office/drawing/2014/main" id="{6AA24123-D2B8-3C6F-4F69-0B7797E85540}"/>
              </a:ext>
            </a:extLst>
          </p:cNvPr>
          <p:cNvSpPr>
            <a:spLocks noGrp="1"/>
          </p:cNvSpPr>
          <p:nvPr>
            <p:ph type="subTitle" idx="1" hasCustomPrompt="1"/>
          </p:nvPr>
        </p:nvSpPr>
        <p:spPr>
          <a:xfrm>
            <a:off x="423013" y="2825750"/>
            <a:ext cx="9144000" cy="1655762"/>
          </a:xfrm>
          <a:prstGeom prst="rect">
            <a:avLst/>
          </a:prstGeom>
        </p:spPr>
        <p:txBody>
          <a:bodyPr>
            <a:normAutofit/>
          </a:bodyPr>
          <a:lstStyle>
            <a:lvl1pPr marL="0" indent="0" algn="l">
              <a:buNone/>
              <a:defRPr sz="3000" b="0" i="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Here goes the subtitle</a:t>
            </a:r>
          </a:p>
        </p:txBody>
      </p:sp>
      <p:sp>
        <p:nvSpPr>
          <p:cNvPr id="4" name="Footer Placeholder 3">
            <a:extLst>
              <a:ext uri="{FF2B5EF4-FFF2-40B4-BE49-F238E27FC236}">
                <a16:creationId xmlns:a16="http://schemas.microsoft.com/office/drawing/2014/main" id="{E680ED38-AA7E-DCBC-3FF9-C229D96AE53B}"/>
              </a:ext>
            </a:extLst>
          </p:cNvPr>
          <p:cNvSpPr>
            <a:spLocks noGrp="1"/>
          </p:cNvSpPr>
          <p:nvPr>
            <p:ph type="ftr" sz="quarter" idx="10"/>
          </p:nvPr>
        </p:nvSpPr>
        <p:spPr>
          <a:xfrm>
            <a:off x="423013" y="6173787"/>
            <a:ext cx="4114800" cy="365125"/>
          </a:xfrm>
        </p:spPr>
        <p:txBody>
          <a:bodyPr/>
          <a:lstStyle>
            <a:lvl1pPr>
              <a:defRPr>
                <a:solidFill>
                  <a:schemeClr val="bg1"/>
                </a:solidFill>
              </a:defRPr>
            </a:lvl1pPr>
          </a:lstStyle>
          <a:p>
            <a:endParaRPr lang="nl-NL"/>
          </a:p>
        </p:txBody>
      </p:sp>
    </p:spTree>
    <p:extLst>
      <p:ext uri="{BB962C8B-B14F-4D97-AF65-F5344CB8AC3E}">
        <p14:creationId xmlns:p14="http://schemas.microsoft.com/office/powerpoint/2010/main" val="16391017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xt Page 3">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EEE7FD-AC98-618B-4B33-B4CE3DC4C1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hasCustomPrompt="1"/>
          </p:nvPr>
        </p:nvSpPr>
        <p:spPr>
          <a:xfrm>
            <a:off x="1721738" y="1570383"/>
            <a:ext cx="9830179" cy="4382541"/>
          </a:xfrm>
          <a:prstGeom prst="rect">
            <a:avLst/>
          </a:prstGeom>
        </p:spPr>
        <p:txBody>
          <a:bodyPr>
            <a:normAutofit/>
          </a:bodyPr>
          <a:lstStyle>
            <a:lvl1pPr marL="0" indent="0">
              <a:lnSpc>
                <a:spcPct val="130000"/>
              </a:lnSpc>
              <a:buNone/>
              <a:defRPr sz="1500" b="0" i="0" kern="1500" spc="0" baseline="0">
                <a:solidFill>
                  <a:schemeClr val="tx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p:txBody>
      </p:sp>
      <p:sp>
        <p:nvSpPr>
          <p:cNvPr id="2" name="Titel 1">
            <a:extLst>
              <a:ext uri="{FF2B5EF4-FFF2-40B4-BE49-F238E27FC236}">
                <a16:creationId xmlns:a16="http://schemas.microsoft.com/office/drawing/2014/main" id="{69864CCA-ABA8-8CE0-F93C-570DFB1CB0FC}"/>
              </a:ext>
            </a:extLst>
          </p:cNvPr>
          <p:cNvSpPr>
            <a:spLocks noGrp="1"/>
          </p:cNvSpPr>
          <p:nvPr>
            <p:ph type="title" hasCustomPrompt="1"/>
          </p:nvPr>
        </p:nvSpPr>
        <p:spPr>
          <a:xfrm>
            <a:off x="1721738" y="235633"/>
            <a:ext cx="9830179" cy="603887"/>
          </a:xfrm>
          <a:prstGeom prst="rect">
            <a:avLst/>
          </a:prstGeom>
        </p:spPr>
        <p:txBody>
          <a:bodyPr>
            <a:normAutofit/>
          </a:bodyPr>
          <a:lstStyle>
            <a:lvl1pPr>
              <a:defRPr sz="3500" b="0" i="0">
                <a:solidFill>
                  <a:srgbClr val="00869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6" name="Tijdelijke aanduiding voor dianummer 5">
            <a:extLst>
              <a:ext uri="{FF2B5EF4-FFF2-40B4-BE49-F238E27FC236}">
                <a16:creationId xmlns:a16="http://schemas.microsoft.com/office/drawing/2014/main" id="{7FC53E47-0E6A-DE16-0730-64C755DD75A0}"/>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
        <p:nvSpPr>
          <p:cNvPr id="16" name="Text Placeholder 4">
            <a:extLst>
              <a:ext uri="{FF2B5EF4-FFF2-40B4-BE49-F238E27FC236}">
                <a16:creationId xmlns:a16="http://schemas.microsoft.com/office/drawing/2014/main" id="{FAD285AC-4CA3-AE2B-DFBA-B38823142166}"/>
              </a:ext>
            </a:extLst>
          </p:cNvPr>
          <p:cNvSpPr>
            <a:spLocks noGrp="1"/>
          </p:cNvSpPr>
          <p:nvPr>
            <p:ph type="body" sz="quarter" idx="14" hasCustomPrompt="1"/>
          </p:nvPr>
        </p:nvSpPr>
        <p:spPr>
          <a:xfrm>
            <a:off x="1721741" y="895137"/>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panose="02000000000000000000" pitchFamily="2" charset="0"/>
                <a:ea typeface="Roboto" panose="02000000000000000000" pitchFamily="2" charset="0"/>
              </a:defRPr>
            </a:lvl1pPr>
          </a:lstStyle>
          <a:p>
            <a:r>
              <a:rPr lang="en-GB" noProof="0"/>
              <a:t>Here goes a sub-headline</a:t>
            </a:r>
          </a:p>
        </p:txBody>
      </p:sp>
      <p:sp>
        <p:nvSpPr>
          <p:cNvPr id="3" name="Footer Placeholder 2">
            <a:extLst>
              <a:ext uri="{FF2B5EF4-FFF2-40B4-BE49-F238E27FC236}">
                <a16:creationId xmlns:a16="http://schemas.microsoft.com/office/drawing/2014/main" id="{545CFA3A-C5C8-38C4-26A8-5C0668FF6C1D}"/>
              </a:ext>
            </a:extLst>
          </p:cNvPr>
          <p:cNvSpPr>
            <a:spLocks noGrp="1"/>
          </p:cNvSpPr>
          <p:nvPr>
            <p:ph type="ftr" sz="quarter" idx="16"/>
          </p:nvPr>
        </p:nvSpPr>
        <p:spPr>
          <a:xfrm>
            <a:off x="311426" y="6356350"/>
            <a:ext cx="4114800" cy="365125"/>
          </a:xfrm>
        </p:spPr>
        <p:txBody>
          <a:bodyPr/>
          <a:lstStyle>
            <a:lvl1pPr>
              <a:defRPr sz="1200">
                <a:solidFill>
                  <a:srgbClr val="008691"/>
                </a:solidFill>
              </a:defRPr>
            </a:lvl1pPr>
          </a:lstStyle>
          <a:p>
            <a:endParaRPr lang="nl-NL"/>
          </a:p>
        </p:txBody>
      </p:sp>
    </p:spTree>
    <p:extLst>
      <p:ext uri="{BB962C8B-B14F-4D97-AF65-F5344CB8AC3E}">
        <p14:creationId xmlns:p14="http://schemas.microsoft.com/office/powerpoint/2010/main" val="1046412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Cover Page">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F34CEF8-D5AF-1EB2-8A65-D95E98FCB86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1CD3A17-2FD3-A6E8-AE64-84E688E64212}"/>
              </a:ext>
            </a:extLst>
          </p:cNvPr>
          <p:cNvSpPr>
            <a:spLocks noGrp="1"/>
          </p:cNvSpPr>
          <p:nvPr>
            <p:ph type="ctrTitle" hasCustomPrompt="1"/>
          </p:nvPr>
        </p:nvSpPr>
        <p:spPr>
          <a:xfrm>
            <a:off x="423013" y="1600200"/>
            <a:ext cx="9144000" cy="1006475"/>
          </a:xfrm>
          <a:prstGeom prst="rect">
            <a:avLst/>
          </a:prstGeom>
        </p:spPr>
        <p:txBody>
          <a:bodyPr anchor="b">
            <a:normAutofit/>
          </a:bodyPr>
          <a:lstStyle>
            <a:lvl1pPr algn="l">
              <a:defRPr sz="5900" b="0" i="0">
                <a:solidFill>
                  <a:schemeClr val="bg1"/>
                </a:solidFill>
                <a:latin typeface="Quicksand" pitchFamily="2" charset="77"/>
              </a:defRPr>
            </a:lvl1pPr>
          </a:lstStyle>
          <a:p>
            <a:r>
              <a:rPr lang="nl-NL" err="1"/>
              <a:t>Here</a:t>
            </a:r>
            <a:r>
              <a:rPr lang="nl-NL"/>
              <a:t> </a:t>
            </a:r>
            <a:r>
              <a:rPr lang="nl-NL" err="1"/>
              <a:t>goes</a:t>
            </a:r>
            <a:r>
              <a:rPr lang="nl-NL"/>
              <a:t> </a:t>
            </a:r>
            <a:r>
              <a:rPr lang="nl-NL" err="1"/>
              <a:t>the</a:t>
            </a:r>
            <a:r>
              <a:rPr lang="nl-NL"/>
              <a:t> </a:t>
            </a:r>
            <a:r>
              <a:rPr lang="nl-NL" err="1"/>
              <a:t>title</a:t>
            </a:r>
            <a:endParaRPr lang="nl-NL"/>
          </a:p>
        </p:txBody>
      </p:sp>
      <p:sp>
        <p:nvSpPr>
          <p:cNvPr id="3" name="Ondertitel 2">
            <a:extLst>
              <a:ext uri="{FF2B5EF4-FFF2-40B4-BE49-F238E27FC236}">
                <a16:creationId xmlns:a16="http://schemas.microsoft.com/office/drawing/2014/main" id="{6AA24123-D2B8-3C6F-4F69-0B7797E85540}"/>
              </a:ext>
            </a:extLst>
          </p:cNvPr>
          <p:cNvSpPr>
            <a:spLocks noGrp="1"/>
          </p:cNvSpPr>
          <p:nvPr>
            <p:ph type="subTitle" idx="1" hasCustomPrompt="1"/>
          </p:nvPr>
        </p:nvSpPr>
        <p:spPr>
          <a:xfrm>
            <a:off x="423013" y="2825750"/>
            <a:ext cx="9144000" cy="1655762"/>
          </a:xfrm>
          <a:prstGeom prst="rect">
            <a:avLst/>
          </a:prstGeom>
        </p:spPr>
        <p:txBody>
          <a:bodyPr>
            <a:normAutofit/>
          </a:bodyPr>
          <a:lstStyle>
            <a:lvl1pPr marL="0" indent="0" algn="l">
              <a:buNone/>
              <a:defRPr sz="3000" b="0" i="0">
                <a:solidFill>
                  <a:schemeClr val="bg1"/>
                </a:solidFill>
                <a:latin typeface="Roboto Light" panose="02000000000000000000" pitchFamily="2" charset="0"/>
                <a:ea typeface="Roboto Light"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err="1"/>
              <a:t>Here</a:t>
            </a:r>
            <a:r>
              <a:rPr lang="nl-NL"/>
              <a:t> </a:t>
            </a:r>
            <a:r>
              <a:rPr lang="nl-NL" err="1"/>
              <a:t>goes</a:t>
            </a:r>
            <a:r>
              <a:rPr lang="nl-NL"/>
              <a:t> </a:t>
            </a:r>
            <a:r>
              <a:rPr lang="nl-NL" err="1"/>
              <a:t>the</a:t>
            </a:r>
            <a:r>
              <a:rPr lang="nl-NL"/>
              <a:t> </a:t>
            </a:r>
            <a:r>
              <a:rPr lang="nl-NL" err="1"/>
              <a:t>subtitle</a:t>
            </a:r>
            <a:endParaRPr lang="nl-NL"/>
          </a:p>
        </p:txBody>
      </p:sp>
    </p:spTree>
    <p:extLst>
      <p:ext uri="{BB962C8B-B14F-4D97-AF65-F5344CB8AC3E}">
        <p14:creationId xmlns:p14="http://schemas.microsoft.com/office/powerpoint/2010/main" val="801378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ext + Image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8A8059C-26F4-E946-A41E-D6E31EB5FA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hasCustomPrompt="1"/>
          </p:nvPr>
        </p:nvSpPr>
        <p:spPr>
          <a:xfrm>
            <a:off x="1721736" y="1570384"/>
            <a:ext cx="4658743" cy="4382570"/>
          </a:xfrm>
          <a:prstGeom prst="rect">
            <a:avLst/>
          </a:prstGeom>
        </p:spPr>
        <p:txBody>
          <a:bodyPr>
            <a:normAutofit/>
          </a:bodyPr>
          <a:lstStyle>
            <a:lvl1pPr marL="0" indent="0">
              <a:lnSpc>
                <a:spcPct val="130000"/>
              </a:lnSpc>
              <a:buNone/>
              <a:defRPr sz="1500" b="0" i="0" kern="1500" spc="0" baseline="0">
                <a:solidFill>
                  <a:schemeClr val="tx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a:p>
            <a:pPr lvl="0"/>
            <a:endParaRPr lang="nl-NL"/>
          </a:p>
        </p:txBody>
      </p:sp>
      <p:sp>
        <p:nvSpPr>
          <p:cNvPr id="12" name="Tijdelijke aanduiding voor afbeelding 2">
            <a:extLst>
              <a:ext uri="{FF2B5EF4-FFF2-40B4-BE49-F238E27FC236}">
                <a16:creationId xmlns:a16="http://schemas.microsoft.com/office/drawing/2014/main" id="{566BBDF6-7171-730B-A0C1-3D354D1F277E}"/>
              </a:ext>
            </a:extLst>
          </p:cNvPr>
          <p:cNvSpPr>
            <a:spLocks noGrp="1"/>
          </p:cNvSpPr>
          <p:nvPr>
            <p:ph type="pic" sz="quarter" idx="10" hasCustomPrompt="1"/>
          </p:nvPr>
        </p:nvSpPr>
        <p:spPr>
          <a:xfrm>
            <a:off x="6624662" y="1570355"/>
            <a:ext cx="4927256" cy="4382570"/>
          </a:xfrm>
          <a:prstGeom prst="rect">
            <a:avLst/>
          </a:prstGeom>
        </p:spPr>
        <p:txBody>
          <a:bodyPr>
            <a:normAutofit/>
          </a:bodyPr>
          <a:lstStyle>
            <a:lvl1pPr marL="0" indent="0" algn="ctr">
              <a:buNone/>
              <a:defRPr sz="1200">
                <a:solidFill>
                  <a:srgbClr val="008691"/>
                </a:solidFill>
                <a:latin typeface="Roboto" panose="02000000000000000000" pitchFamily="2" charset="0"/>
                <a:ea typeface="Roboto" panose="02000000000000000000" pitchFamily="2" charset="0"/>
              </a:defRPr>
            </a:lvl1pPr>
          </a:lstStyle>
          <a:p>
            <a:r>
              <a:rPr lang="en-GB" noProof="0"/>
              <a:t>Insert Image  </a:t>
            </a:r>
          </a:p>
        </p:txBody>
      </p:sp>
      <p:sp>
        <p:nvSpPr>
          <p:cNvPr id="2" name="Titel 1">
            <a:extLst>
              <a:ext uri="{FF2B5EF4-FFF2-40B4-BE49-F238E27FC236}">
                <a16:creationId xmlns:a16="http://schemas.microsoft.com/office/drawing/2014/main" id="{40B5C96C-9F63-7043-62F1-6FFE70846A77}"/>
              </a:ext>
            </a:extLst>
          </p:cNvPr>
          <p:cNvSpPr>
            <a:spLocks noGrp="1"/>
          </p:cNvSpPr>
          <p:nvPr>
            <p:ph type="title" hasCustomPrompt="1"/>
          </p:nvPr>
        </p:nvSpPr>
        <p:spPr>
          <a:xfrm>
            <a:off x="1721738" y="235633"/>
            <a:ext cx="9830179" cy="603887"/>
          </a:xfrm>
          <a:prstGeom prst="rect">
            <a:avLst/>
          </a:prstGeom>
        </p:spPr>
        <p:txBody>
          <a:bodyPr>
            <a:normAutofit/>
          </a:bodyPr>
          <a:lstStyle>
            <a:lvl1pPr>
              <a:defRPr sz="3500" b="0" i="0">
                <a:solidFill>
                  <a:srgbClr val="00869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3" name="Text Placeholder 4">
            <a:extLst>
              <a:ext uri="{FF2B5EF4-FFF2-40B4-BE49-F238E27FC236}">
                <a16:creationId xmlns:a16="http://schemas.microsoft.com/office/drawing/2014/main" id="{8C914087-1964-533C-A64A-45AABF8F83BA}"/>
              </a:ext>
            </a:extLst>
          </p:cNvPr>
          <p:cNvSpPr>
            <a:spLocks noGrp="1"/>
          </p:cNvSpPr>
          <p:nvPr>
            <p:ph type="body" sz="quarter" idx="16" hasCustomPrompt="1"/>
          </p:nvPr>
        </p:nvSpPr>
        <p:spPr>
          <a:xfrm>
            <a:off x="1721741" y="895137"/>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panose="02000000000000000000" pitchFamily="2" charset="0"/>
                <a:ea typeface="Roboto" panose="02000000000000000000" pitchFamily="2" charset="0"/>
              </a:defRPr>
            </a:lvl1pPr>
          </a:lstStyle>
          <a:p>
            <a:r>
              <a:rPr lang="en-GB" noProof="0"/>
              <a:t>Here goes a sub-headline</a:t>
            </a:r>
          </a:p>
        </p:txBody>
      </p:sp>
      <p:sp>
        <p:nvSpPr>
          <p:cNvPr id="5" name="Footer Placeholder 2">
            <a:extLst>
              <a:ext uri="{FF2B5EF4-FFF2-40B4-BE49-F238E27FC236}">
                <a16:creationId xmlns:a16="http://schemas.microsoft.com/office/drawing/2014/main" id="{6954A490-193E-E7E7-692B-771ED26045AC}"/>
              </a:ext>
            </a:extLst>
          </p:cNvPr>
          <p:cNvSpPr>
            <a:spLocks noGrp="1"/>
          </p:cNvSpPr>
          <p:nvPr>
            <p:ph type="ftr" sz="quarter" idx="17"/>
          </p:nvPr>
        </p:nvSpPr>
        <p:spPr>
          <a:xfrm>
            <a:off x="311426" y="6356350"/>
            <a:ext cx="4114800" cy="365125"/>
          </a:xfrm>
        </p:spPr>
        <p:txBody>
          <a:bodyPr/>
          <a:lstStyle>
            <a:lvl1pPr>
              <a:defRPr sz="1200">
                <a:solidFill>
                  <a:srgbClr val="008691"/>
                </a:solidFill>
              </a:defRPr>
            </a:lvl1pPr>
          </a:lstStyle>
          <a:p>
            <a:endParaRPr lang="nl-NL"/>
          </a:p>
        </p:txBody>
      </p:sp>
      <p:sp>
        <p:nvSpPr>
          <p:cNvPr id="7" name="Tijdelijke aanduiding voor dianummer 5">
            <a:extLst>
              <a:ext uri="{FF2B5EF4-FFF2-40B4-BE49-F238E27FC236}">
                <a16:creationId xmlns:a16="http://schemas.microsoft.com/office/drawing/2014/main" id="{31FF53C9-60B4-F295-1222-39E0717E0014}"/>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163314393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Image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007D1EB-30D1-0020-72FE-E993026AFB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ijdelijke aanduiding voor afbeelding 2">
            <a:extLst>
              <a:ext uri="{FF2B5EF4-FFF2-40B4-BE49-F238E27FC236}">
                <a16:creationId xmlns:a16="http://schemas.microsoft.com/office/drawing/2014/main" id="{566BBDF6-7171-730B-A0C1-3D354D1F277E}"/>
              </a:ext>
            </a:extLst>
          </p:cNvPr>
          <p:cNvSpPr>
            <a:spLocks noGrp="1"/>
          </p:cNvSpPr>
          <p:nvPr>
            <p:ph type="pic" sz="quarter" idx="10" hasCustomPrompt="1"/>
          </p:nvPr>
        </p:nvSpPr>
        <p:spPr>
          <a:xfrm>
            <a:off x="1721736" y="1570354"/>
            <a:ext cx="9830180" cy="4382570"/>
          </a:xfrm>
          <a:prstGeom prst="rect">
            <a:avLst/>
          </a:prstGeom>
        </p:spPr>
        <p:txBody>
          <a:bodyPr>
            <a:normAutofit/>
          </a:bodyPr>
          <a:lstStyle>
            <a:lvl1pPr marL="0" indent="0" algn="ctr">
              <a:buNone/>
              <a:defRPr sz="1200">
                <a:solidFill>
                  <a:srgbClr val="008691"/>
                </a:solidFill>
                <a:latin typeface="Roboto" panose="02000000000000000000" pitchFamily="2" charset="0"/>
                <a:ea typeface="Roboto" panose="02000000000000000000" pitchFamily="2" charset="0"/>
              </a:defRPr>
            </a:lvl1pPr>
          </a:lstStyle>
          <a:p>
            <a:r>
              <a:rPr lang="en-GB" noProof="0"/>
              <a:t>Insert Image  </a:t>
            </a:r>
          </a:p>
        </p:txBody>
      </p:sp>
      <p:sp>
        <p:nvSpPr>
          <p:cNvPr id="2" name="Titel 1">
            <a:extLst>
              <a:ext uri="{FF2B5EF4-FFF2-40B4-BE49-F238E27FC236}">
                <a16:creationId xmlns:a16="http://schemas.microsoft.com/office/drawing/2014/main" id="{60B80E89-3DFC-FEDF-2D5A-74F3DB64093F}"/>
              </a:ext>
            </a:extLst>
          </p:cNvPr>
          <p:cNvSpPr>
            <a:spLocks noGrp="1"/>
          </p:cNvSpPr>
          <p:nvPr>
            <p:ph type="title" hasCustomPrompt="1"/>
          </p:nvPr>
        </p:nvSpPr>
        <p:spPr>
          <a:xfrm>
            <a:off x="1721738" y="235633"/>
            <a:ext cx="9830179" cy="603887"/>
          </a:xfrm>
          <a:prstGeom prst="rect">
            <a:avLst/>
          </a:prstGeom>
        </p:spPr>
        <p:txBody>
          <a:bodyPr>
            <a:normAutofit/>
          </a:bodyPr>
          <a:lstStyle>
            <a:lvl1pPr>
              <a:defRPr sz="3500" b="0" i="0">
                <a:solidFill>
                  <a:srgbClr val="00869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3" name="Text Placeholder 4">
            <a:extLst>
              <a:ext uri="{FF2B5EF4-FFF2-40B4-BE49-F238E27FC236}">
                <a16:creationId xmlns:a16="http://schemas.microsoft.com/office/drawing/2014/main" id="{C46BE4D2-1F34-08DC-1FCF-6FD82EBB6334}"/>
              </a:ext>
            </a:extLst>
          </p:cNvPr>
          <p:cNvSpPr>
            <a:spLocks noGrp="1"/>
          </p:cNvSpPr>
          <p:nvPr>
            <p:ph type="body" sz="quarter" idx="16" hasCustomPrompt="1"/>
          </p:nvPr>
        </p:nvSpPr>
        <p:spPr>
          <a:xfrm>
            <a:off x="1721741" y="895137"/>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panose="02000000000000000000" pitchFamily="2" charset="0"/>
                <a:ea typeface="Roboto" panose="02000000000000000000" pitchFamily="2" charset="0"/>
              </a:defRPr>
            </a:lvl1pPr>
          </a:lstStyle>
          <a:p>
            <a:r>
              <a:rPr lang="en-GB" noProof="0"/>
              <a:t>Here goes a sub-headline</a:t>
            </a:r>
          </a:p>
        </p:txBody>
      </p:sp>
      <p:sp>
        <p:nvSpPr>
          <p:cNvPr id="5" name="Footer Placeholder 2">
            <a:extLst>
              <a:ext uri="{FF2B5EF4-FFF2-40B4-BE49-F238E27FC236}">
                <a16:creationId xmlns:a16="http://schemas.microsoft.com/office/drawing/2014/main" id="{9A53DB0E-862A-409E-ECA4-584E5036E5D6}"/>
              </a:ext>
            </a:extLst>
          </p:cNvPr>
          <p:cNvSpPr>
            <a:spLocks noGrp="1"/>
          </p:cNvSpPr>
          <p:nvPr>
            <p:ph type="ftr" sz="quarter" idx="17"/>
          </p:nvPr>
        </p:nvSpPr>
        <p:spPr>
          <a:xfrm>
            <a:off x="311426" y="6356350"/>
            <a:ext cx="4114800" cy="365125"/>
          </a:xfrm>
        </p:spPr>
        <p:txBody>
          <a:bodyPr/>
          <a:lstStyle>
            <a:lvl1pPr>
              <a:defRPr sz="1200">
                <a:solidFill>
                  <a:srgbClr val="008691"/>
                </a:solidFill>
              </a:defRPr>
            </a:lvl1pPr>
          </a:lstStyle>
          <a:p>
            <a:endParaRPr lang="nl-NL"/>
          </a:p>
        </p:txBody>
      </p:sp>
      <p:sp>
        <p:nvSpPr>
          <p:cNvPr id="7" name="Tijdelijke aanduiding voor dianummer 5">
            <a:extLst>
              <a:ext uri="{FF2B5EF4-FFF2-40B4-BE49-F238E27FC236}">
                <a16:creationId xmlns:a16="http://schemas.microsoft.com/office/drawing/2014/main" id="{5C1272FE-4131-48EB-6E8E-368644F522D9}"/>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41532779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0"/>
            <a:ext cx="12192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a:p>
        </p:txBody>
      </p:sp>
      <p:pic>
        <p:nvPicPr>
          <p:cNvPr id="20" name="Afbeelding 19">
            <a:extLst>
              <a:ext uri="{FF2B5EF4-FFF2-40B4-BE49-F238E27FC236}">
                <a16:creationId xmlns:a16="http://schemas.microsoft.com/office/drawing/2014/main" id="{3493BA1C-54ED-085E-FE9B-4B19B2663F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8140" y="360654"/>
            <a:ext cx="1196340" cy="340893"/>
          </a:xfrm>
          <a:prstGeom prst="rect">
            <a:avLst/>
          </a:prstGeom>
        </p:spPr>
      </p:pic>
      <p:sp>
        <p:nvSpPr>
          <p:cNvPr id="2" name="Platshållare för text 8">
            <a:extLst>
              <a:ext uri="{FF2B5EF4-FFF2-40B4-BE49-F238E27FC236}">
                <a16:creationId xmlns:a16="http://schemas.microsoft.com/office/drawing/2014/main" id="{84E629F0-B24B-DF29-FA55-A4534D397726}"/>
              </a:ext>
            </a:extLst>
          </p:cNvPr>
          <p:cNvSpPr>
            <a:spLocks noGrp="1" noChangeAspect="1"/>
          </p:cNvSpPr>
          <p:nvPr>
            <p:ph type="body" sz="quarter" idx="11"/>
          </p:nvPr>
        </p:nvSpPr>
        <p:spPr>
          <a:xfrm>
            <a:off x="311150" y="418955"/>
            <a:ext cx="1289043" cy="290035"/>
          </a:xfrm>
          <a:prstGeom prst="rect">
            <a:avLst/>
          </a:prstGeom>
          <a:blipFill>
            <a:blip r:embed="rId3"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6" name="Footer Placeholder 2">
            <a:extLst>
              <a:ext uri="{FF2B5EF4-FFF2-40B4-BE49-F238E27FC236}">
                <a16:creationId xmlns:a16="http://schemas.microsoft.com/office/drawing/2014/main" id="{54BB8B0B-76AF-DF95-7D44-C993B219FA0E}"/>
              </a:ext>
            </a:extLst>
          </p:cNvPr>
          <p:cNvSpPr>
            <a:spLocks noGrp="1"/>
          </p:cNvSpPr>
          <p:nvPr>
            <p:ph type="ftr" sz="quarter" idx="16"/>
          </p:nvPr>
        </p:nvSpPr>
        <p:spPr>
          <a:xfrm>
            <a:off x="311426" y="6356350"/>
            <a:ext cx="4114800" cy="365125"/>
          </a:xfrm>
        </p:spPr>
        <p:txBody>
          <a:bodyPr/>
          <a:lstStyle>
            <a:lvl1pPr>
              <a:defRPr sz="1200">
                <a:solidFill>
                  <a:srgbClr val="008691"/>
                </a:solidFill>
              </a:defRPr>
            </a:lvl1pPr>
          </a:lstStyle>
          <a:p>
            <a:endParaRPr lang="nl-NL"/>
          </a:p>
        </p:txBody>
      </p:sp>
      <p:sp>
        <p:nvSpPr>
          <p:cNvPr id="7" name="Tijdelijke aanduiding voor dianummer 5">
            <a:extLst>
              <a:ext uri="{FF2B5EF4-FFF2-40B4-BE49-F238E27FC236}">
                <a16:creationId xmlns:a16="http://schemas.microsoft.com/office/drawing/2014/main" id="{FBF33EF8-2365-726E-1E6B-3294A32543E9}"/>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189441057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A920F16-67B9-4B13-F015-E953919C3F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58000"/>
          </a:xfrm>
          <a:prstGeom prst="rect">
            <a:avLst/>
          </a:prstGeom>
        </p:spPr>
      </p:pic>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6096000" y="0"/>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a:p>
        </p:txBody>
      </p:sp>
      <p:sp>
        <p:nvSpPr>
          <p:cNvPr id="6" name="Titel 1">
            <a:extLst>
              <a:ext uri="{FF2B5EF4-FFF2-40B4-BE49-F238E27FC236}">
                <a16:creationId xmlns:a16="http://schemas.microsoft.com/office/drawing/2014/main" id="{4EEF53FE-8D73-F338-C7BC-3BD523CBF7D1}"/>
              </a:ext>
            </a:extLst>
          </p:cNvPr>
          <p:cNvSpPr>
            <a:spLocks noGrp="1"/>
          </p:cNvSpPr>
          <p:nvPr>
            <p:ph type="title" hasCustomPrompt="1"/>
          </p:nvPr>
        </p:nvSpPr>
        <p:spPr>
          <a:xfrm>
            <a:off x="668192" y="940672"/>
            <a:ext cx="5082367" cy="603887"/>
          </a:xfrm>
          <a:prstGeom prst="rect">
            <a:avLst/>
          </a:prstGeom>
        </p:spPr>
        <p:txBody>
          <a:bodyPr>
            <a:normAutofit/>
          </a:bodyPr>
          <a:lstStyle>
            <a:lvl1pPr>
              <a:defRPr sz="3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7" name="Text Placeholder 4">
            <a:extLst>
              <a:ext uri="{FF2B5EF4-FFF2-40B4-BE49-F238E27FC236}">
                <a16:creationId xmlns:a16="http://schemas.microsoft.com/office/drawing/2014/main" id="{F957915A-F087-78A5-3BC0-0FE86D78E560}"/>
              </a:ext>
            </a:extLst>
          </p:cNvPr>
          <p:cNvSpPr>
            <a:spLocks noGrp="1"/>
          </p:cNvSpPr>
          <p:nvPr>
            <p:ph type="body" sz="quarter" idx="14" hasCustomPrompt="1"/>
          </p:nvPr>
        </p:nvSpPr>
        <p:spPr>
          <a:xfrm>
            <a:off x="668192" y="1650367"/>
            <a:ext cx="5082368" cy="364765"/>
          </a:xfrm>
          <a:prstGeom prst="rect">
            <a:avLst/>
          </a:prstGeom>
        </p:spPr>
        <p:txBody>
          <a:bodyPr>
            <a:normAutofit/>
          </a:bodyPr>
          <a:lstStyle>
            <a:lvl1pPr marL="0" indent="0">
              <a:buNone/>
              <a:defRPr sz="2000" b="0" i="0" baseline="0">
                <a:solidFill>
                  <a:schemeClr val="bg1"/>
                </a:solidFill>
                <a:latin typeface="Roboto" panose="02000000000000000000" pitchFamily="2" charset="0"/>
                <a:ea typeface="Roboto" panose="02000000000000000000" pitchFamily="2" charset="0"/>
              </a:defRPr>
            </a:lvl1pPr>
          </a:lstStyle>
          <a:p>
            <a:r>
              <a:rPr lang="en-GB" noProof="0"/>
              <a:t>Here goes a sub-headline</a:t>
            </a:r>
          </a:p>
        </p:txBody>
      </p:sp>
      <p:sp>
        <p:nvSpPr>
          <p:cNvPr id="8" name="Tijdelijke aanduiding voor inhoud 3">
            <a:extLst>
              <a:ext uri="{FF2B5EF4-FFF2-40B4-BE49-F238E27FC236}">
                <a16:creationId xmlns:a16="http://schemas.microsoft.com/office/drawing/2014/main" id="{9452988D-DD8F-6942-0798-DC58681C28BB}"/>
              </a:ext>
            </a:extLst>
          </p:cNvPr>
          <p:cNvSpPr>
            <a:spLocks noGrp="1"/>
          </p:cNvSpPr>
          <p:nvPr>
            <p:ph sz="half" idx="15" hasCustomPrompt="1"/>
          </p:nvPr>
        </p:nvSpPr>
        <p:spPr>
          <a:xfrm>
            <a:off x="668192" y="2270760"/>
            <a:ext cx="5082367" cy="3682163"/>
          </a:xfrm>
          <a:prstGeom prst="rect">
            <a:avLst/>
          </a:prstGeom>
        </p:spPr>
        <p:txBody>
          <a:bodyPr>
            <a:normAutofit/>
          </a:bodyPr>
          <a:lstStyle>
            <a:lvl1pPr marL="0" indent="0">
              <a:lnSpc>
                <a:spcPct val="130000"/>
              </a:lnSpc>
              <a:buNone/>
              <a:defRPr sz="1500" b="0" i="0" kern="1500" spc="0" baseline="0">
                <a:solidFill>
                  <a:schemeClr val="bg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p:txBody>
      </p:sp>
      <p:sp>
        <p:nvSpPr>
          <p:cNvPr id="2" name="Footer Placeholder 2">
            <a:extLst>
              <a:ext uri="{FF2B5EF4-FFF2-40B4-BE49-F238E27FC236}">
                <a16:creationId xmlns:a16="http://schemas.microsoft.com/office/drawing/2014/main" id="{76FE2DB8-521E-FDC5-730D-F627D33FC08D}"/>
              </a:ext>
            </a:extLst>
          </p:cNvPr>
          <p:cNvSpPr>
            <a:spLocks noGrp="1"/>
          </p:cNvSpPr>
          <p:nvPr>
            <p:ph type="ftr" sz="quarter" idx="16"/>
          </p:nvPr>
        </p:nvSpPr>
        <p:spPr>
          <a:xfrm>
            <a:off x="311426" y="6356350"/>
            <a:ext cx="4114800" cy="365125"/>
          </a:xfrm>
        </p:spPr>
        <p:txBody>
          <a:bodyPr/>
          <a:lstStyle>
            <a:lvl1pPr>
              <a:defRPr sz="1000">
                <a:solidFill>
                  <a:schemeClr val="bg1"/>
                </a:solidFill>
              </a:defRPr>
            </a:lvl1pPr>
          </a:lstStyle>
          <a:p>
            <a:endParaRPr lang="nl-NL"/>
          </a:p>
        </p:txBody>
      </p:sp>
      <p:sp>
        <p:nvSpPr>
          <p:cNvPr id="4" name="Tijdelijke aanduiding voor dianummer 5">
            <a:extLst>
              <a:ext uri="{FF2B5EF4-FFF2-40B4-BE49-F238E27FC236}">
                <a16:creationId xmlns:a16="http://schemas.microsoft.com/office/drawing/2014/main" id="{EF0CB116-1CCE-93D4-0267-1AD8CF48D143}"/>
              </a:ext>
            </a:extLst>
          </p:cNvPr>
          <p:cNvSpPr>
            <a:spLocks noGrp="1"/>
          </p:cNvSpPr>
          <p:nvPr>
            <p:ph type="sldNum" sz="quarter" idx="12"/>
          </p:nvPr>
        </p:nvSpPr>
        <p:spPr>
          <a:xfrm>
            <a:off x="4737652" y="643947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24008966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D656E32-FFC6-4D84-D523-2D3E36344E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0" y="-1"/>
            <a:ext cx="6096000" cy="6858000"/>
          </a:xfrm>
          <a:prstGeom prst="rect">
            <a:avLst/>
          </a:prstGeom>
        </p:spPr>
      </p:pic>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1"/>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a:p>
        </p:txBody>
      </p:sp>
      <p:sp>
        <p:nvSpPr>
          <p:cNvPr id="12" name="Titel 1">
            <a:extLst>
              <a:ext uri="{FF2B5EF4-FFF2-40B4-BE49-F238E27FC236}">
                <a16:creationId xmlns:a16="http://schemas.microsoft.com/office/drawing/2014/main" id="{72EB6A9A-0309-B84E-508E-B227E0731BD7}"/>
              </a:ext>
            </a:extLst>
          </p:cNvPr>
          <p:cNvSpPr>
            <a:spLocks noGrp="1"/>
          </p:cNvSpPr>
          <p:nvPr>
            <p:ph type="title" hasCustomPrompt="1"/>
          </p:nvPr>
        </p:nvSpPr>
        <p:spPr>
          <a:xfrm>
            <a:off x="6787052" y="940672"/>
            <a:ext cx="5082367" cy="603887"/>
          </a:xfrm>
          <a:prstGeom prst="rect">
            <a:avLst/>
          </a:prstGeom>
        </p:spPr>
        <p:txBody>
          <a:bodyPr>
            <a:normAutofit/>
          </a:bodyPr>
          <a:lstStyle>
            <a:lvl1pPr>
              <a:defRPr sz="3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13" name="Text Placeholder 4">
            <a:extLst>
              <a:ext uri="{FF2B5EF4-FFF2-40B4-BE49-F238E27FC236}">
                <a16:creationId xmlns:a16="http://schemas.microsoft.com/office/drawing/2014/main" id="{63CDDC73-2434-B276-FA2C-D1B633A27A4E}"/>
              </a:ext>
            </a:extLst>
          </p:cNvPr>
          <p:cNvSpPr>
            <a:spLocks noGrp="1"/>
          </p:cNvSpPr>
          <p:nvPr>
            <p:ph type="body" sz="quarter" idx="14" hasCustomPrompt="1"/>
          </p:nvPr>
        </p:nvSpPr>
        <p:spPr>
          <a:xfrm>
            <a:off x="6787052" y="1650367"/>
            <a:ext cx="5082368" cy="364765"/>
          </a:xfrm>
          <a:prstGeom prst="rect">
            <a:avLst/>
          </a:prstGeom>
        </p:spPr>
        <p:txBody>
          <a:bodyPr>
            <a:normAutofit/>
          </a:bodyPr>
          <a:lstStyle>
            <a:lvl1pPr marL="0" indent="0">
              <a:buNone/>
              <a:defRPr sz="2000" b="0" i="0" baseline="0">
                <a:solidFill>
                  <a:schemeClr val="bg1"/>
                </a:solidFill>
                <a:latin typeface="Roboto" panose="02000000000000000000" pitchFamily="2" charset="0"/>
                <a:ea typeface="Roboto" panose="02000000000000000000" pitchFamily="2" charset="0"/>
              </a:defRPr>
            </a:lvl1pPr>
          </a:lstStyle>
          <a:p>
            <a:r>
              <a:rPr lang="en-GB" noProof="0"/>
              <a:t>Here goes a sub-headline</a:t>
            </a:r>
          </a:p>
        </p:txBody>
      </p:sp>
      <p:sp>
        <p:nvSpPr>
          <p:cNvPr id="14" name="Tijdelijke aanduiding voor inhoud 3">
            <a:extLst>
              <a:ext uri="{FF2B5EF4-FFF2-40B4-BE49-F238E27FC236}">
                <a16:creationId xmlns:a16="http://schemas.microsoft.com/office/drawing/2014/main" id="{B6650B74-A9C0-63E3-4272-0EE83B5EE3E1}"/>
              </a:ext>
            </a:extLst>
          </p:cNvPr>
          <p:cNvSpPr>
            <a:spLocks noGrp="1"/>
          </p:cNvSpPr>
          <p:nvPr>
            <p:ph sz="half" idx="15" hasCustomPrompt="1"/>
          </p:nvPr>
        </p:nvSpPr>
        <p:spPr>
          <a:xfrm>
            <a:off x="6787052" y="2270760"/>
            <a:ext cx="5082367" cy="3682163"/>
          </a:xfrm>
          <a:prstGeom prst="rect">
            <a:avLst/>
          </a:prstGeom>
        </p:spPr>
        <p:txBody>
          <a:bodyPr>
            <a:normAutofit/>
          </a:bodyPr>
          <a:lstStyle>
            <a:lvl1pPr marL="0" indent="0">
              <a:lnSpc>
                <a:spcPct val="130000"/>
              </a:lnSpc>
              <a:buNone/>
              <a:defRPr sz="1500" b="0" i="0" kern="1500" spc="0" baseline="0">
                <a:solidFill>
                  <a:schemeClr val="bg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p:txBody>
      </p:sp>
      <p:sp>
        <p:nvSpPr>
          <p:cNvPr id="2" name="Platshållare för text 8">
            <a:extLst>
              <a:ext uri="{FF2B5EF4-FFF2-40B4-BE49-F238E27FC236}">
                <a16:creationId xmlns:a16="http://schemas.microsoft.com/office/drawing/2014/main" id="{E1CDA03E-2B8A-F194-817F-29C4D2BF19E2}"/>
              </a:ext>
            </a:extLst>
          </p:cNvPr>
          <p:cNvSpPr>
            <a:spLocks noGrp="1" noChangeAspect="1"/>
          </p:cNvSpPr>
          <p:nvPr>
            <p:ph type="body" sz="quarter" idx="11"/>
          </p:nvPr>
        </p:nvSpPr>
        <p:spPr>
          <a:xfrm>
            <a:off x="311150" y="418955"/>
            <a:ext cx="1289043" cy="290035"/>
          </a:xfrm>
          <a:prstGeom prst="rect">
            <a:avLst/>
          </a:prstGeom>
          <a:blipFill>
            <a:blip r:embed="rId3"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5" name="Footer Placeholder 2">
            <a:extLst>
              <a:ext uri="{FF2B5EF4-FFF2-40B4-BE49-F238E27FC236}">
                <a16:creationId xmlns:a16="http://schemas.microsoft.com/office/drawing/2014/main" id="{EFF69F1B-2023-5CA3-335D-E4DE0B6D59DD}"/>
              </a:ext>
            </a:extLst>
          </p:cNvPr>
          <p:cNvSpPr>
            <a:spLocks noGrp="1"/>
          </p:cNvSpPr>
          <p:nvPr>
            <p:ph type="ftr" sz="quarter" idx="16"/>
          </p:nvPr>
        </p:nvSpPr>
        <p:spPr>
          <a:xfrm>
            <a:off x="6225209" y="6363216"/>
            <a:ext cx="4114800" cy="365125"/>
          </a:xfrm>
        </p:spPr>
        <p:txBody>
          <a:bodyPr/>
          <a:lstStyle>
            <a:lvl1pPr>
              <a:defRPr sz="1000">
                <a:solidFill>
                  <a:schemeClr val="bg1"/>
                </a:solidFill>
              </a:defRPr>
            </a:lvl1pPr>
          </a:lstStyle>
          <a:p>
            <a:endParaRPr lang="nl-NL"/>
          </a:p>
        </p:txBody>
      </p:sp>
      <p:sp>
        <p:nvSpPr>
          <p:cNvPr id="6" name="Tijdelijke aanduiding voor dianummer 5">
            <a:extLst>
              <a:ext uri="{FF2B5EF4-FFF2-40B4-BE49-F238E27FC236}">
                <a16:creationId xmlns:a16="http://schemas.microsoft.com/office/drawing/2014/main" id="{C9C461C2-EB7D-0C90-DDF2-1919EE8E971A}"/>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31478282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B8C57D3-0CDD-55FA-1F7B-B6D5F5C123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99016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1_Cover Page">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F34CEF8-D5AF-1EB2-8A65-D95E98FCB86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1CD3A17-2FD3-A6E8-AE64-84E688E64212}"/>
              </a:ext>
            </a:extLst>
          </p:cNvPr>
          <p:cNvSpPr>
            <a:spLocks noGrp="1"/>
          </p:cNvSpPr>
          <p:nvPr>
            <p:ph type="ctrTitle" hasCustomPrompt="1"/>
          </p:nvPr>
        </p:nvSpPr>
        <p:spPr>
          <a:xfrm>
            <a:off x="423013" y="1600200"/>
            <a:ext cx="9144000" cy="1006475"/>
          </a:xfrm>
          <a:prstGeom prst="rect">
            <a:avLst/>
          </a:prstGeom>
        </p:spPr>
        <p:txBody>
          <a:bodyPr anchor="b">
            <a:normAutofit/>
          </a:bodyPr>
          <a:lstStyle>
            <a:lvl1pPr algn="l">
              <a:defRPr sz="6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the title</a:t>
            </a:r>
          </a:p>
        </p:txBody>
      </p:sp>
      <p:sp>
        <p:nvSpPr>
          <p:cNvPr id="3" name="Ondertitel 2">
            <a:extLst>
              <a:ext uri="{FF2B5EF4-FFF2-40B4-BE49-F238E27FC236}">
                <a16:creationId xmlns:a16="http://schemas.microsoft.com/office/drawing/2014/main" id="{6AA24123-D2B8-3C6F-4F69-0B7797E85540}"/>
              </a:ext>
            </a:extLst>
          </p:cNvPr>
          <p:cNvSpPr>
            <a:spLocks noGrp="1"/>
          </p:cNvSpPr>
          <p:nvPr>
            <p:ph type="subTitle" idx="1" hasCustomPrompt="1"/>
          </p:nvPr>
        </p:nvSpPr>
        <p:spPr>
          <a:xfrm>
            <a:off x="423013" y="2825750"/>
            <a:ext cx="9144000" cy="1655762"/>
          </a:xfrm>
          <a:prstGeom prst="rect">
            <a:avLst/>
          </a:prstGeom>
        </p:spPr>
        <p:txBody>
          <a:bodyPr>
            <a:normAutofit/>
          </a:bodyPr>
          <a:lstStyle>
            <a:lvl1pPr marL="0" indent="0" algn="l">
              <a:buNone/>
              <a:defRPr sz="3000" b="0" i="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Here goes the subtitle</a:t>
            </a:r>
          </a:p>
        </p:txBody>
      </p:sp>
      <p:sp>
        <p:nvSpPr>
          <p:cNvPr id="4" name="Footer Placeholder 3">
            <a:extLst>
              <a:ext uri="{FF2B5EF4-FFF2-40B4-BE49-F238E27FC236}">
                <a16:creationId xmlns:a16="http://schemas.microsoft.com/office/drawing/2014/main" id="{E680ED38-AA7E-DCBC-3FF9-C229D96AE53B}"/>
              </a:ext>
            </a:extLst>
          </p:cNvPr>
          <p:cNvSpPr>
            <a:spLocks noGrp="1"/>
          </p:cNvSpPr>
          <p:nvPr>
            <p:ph type="ftr" sz="quarter" idx="10"/>
          </p:nvPr>
        </p:nvSpPr>
        <p:spPr>
          <a:xfrm>
            <a:off x="423013" y="6173787"/>
            <a:ext cx="4114800" cy="365125"/>
          </a:xfrm>
        </p:spPr>
        <p:txBody>
          <a:bodyPr/>
          <a:lstStyle>
            <a:lvl1pPr>
              <a:defRPr>
                <a:solidFill>
                  <a:schemeClr val="bg1"/>
                </a:solidFill>
              </a:defRPr>
            </a:lvl1pPr>
          </a:lstStyle>
          <a:p>
            <a:endParaRPr lang="nl-NL"/>
          </a:p>
        </p:txBody>
      </p:sp>
    </p:spTree>
    <p:extLst>
      <p:ext uri="{BB962C8B-B14F-4D97-AF65-F5344CB8AC3E}">
        <p14:creationId xmlns:p14="http://schemas.microsoft.com/office/powerpoint/2010/main" val="34860430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Text Page 3">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EEE7FD-AC98-618B-4B33-B4CE3DC4C17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hasCustomPrompt="1"/>
          </p:nvPr>
        </p:nvSpPr>
        <p:spPr>
          <a:xfrm>
            <a:off x="1721738" y="1570383"/>
            <a:ext cx="9830179" cy="4382541"/>
          </a:xfrm>
          <a:prstGeom prst="rect">
            <a:avLst/>
          </a:prstGeom>
        </p:spPr>
        <p:txBody>
          <a:bodyPr>
            <a:normAutofit/>
          </a:bodyPr>
          <a:lstStyle>
            <a:lvl1pPr marL="0" indent="0">
              <a:lnSpc>
                <a:spcPct val="130000"/>
              </a:lnSpc>
              <a:buNone/>
              <a:defRPr sz="1500" b="0" i="0" kern="1500" spc="0" baseline="0">
                <a:solidFill>
                  <a:schemeClr val="tx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p:txBody>
      </p:sp>
      <p:sp>
        <p:nvSpPr>
          <p:cNvPr id="2" name="Titel 1">
            <a:extLst>
              <a:ext uri="{FF2B5EF4-FFF2-40B4-BE49-F238E27FC236}">
                <a16:creationId xmlns:a16="http://schemas.microsoft.com/office/drawing/2014/main" id="{69864CCA-ABA8-8CE0-F93C-570DFB1CB0FC}"/>
              </a:ext>
            </a:extLst>
          </p:cNvPr>
          <p:cNvSpPr>
            <a:spLocks noGrp="1"/>
          </p:cNvSpPr>
          <p:nvPr>
            <p:ph type="title" hasCustomPrompt="1"/>
          </p:nvPr>
        </p:nvSpPr>
        <p:spPr>
          <a:xfrm>
            <a:off x="1721738" y="235633"/>
            <a:ext cx="9830179" cy="603887"/>
          </a:xfrm>
          <a:prstGeom prst="rect">
            <a:avLst/>
          </a:prstGeom>
        </p:spPr>
        <p:txBody>
          <a:bodyPr>
            <a:normAutofit/>
          </a:bodyPr>
          <a:lstStyle>
            <a:lvl1pPr>
              <a:defRPr sz="3500" b="0" i="0">
                <a:solidFill>
                  <a:srgbClr val="00869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6" name="Tijdelijke aanduiding voor dianummer 5">
            <a:extLst>
              <a:ext uri="{FF2B5EF4-FFF2-40B4-BE49-F238E27FC236}">
                <a16:creationId xmlns:a16="http://schemas.microsoft.com/office/drawing/2014/main" id="{7FC53E47-0E6A-DE16-0730-64C755DD75A0}"/>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
        <p:nvSpPr>
          <p:cNvPr id="16" name="Text Placeholder 4">
            <a:extLst>
              <a:ext uri="{FF2B5EF4-FFF2-40B4-BE49-F238E27FC236}">
                <a16:creationId xmlns:a16="http://schemas.microsoft.com/office/drawing/2014/main" id="{FAD285AC-4CA3-AE2B-DFBA-B38823142166}"/>
              </a:ext>
            </a:extLst>
          </p:cNvPr>
          <p:cNvSpPr>
            <a:spLocks noGrp="1"/>
          </p:cNvSpPr>
          <p:nvPr>
            <p:ph type="body" sz="quarter" idx="14" hasCustomPrompt="1"/>
          </p:nvPr>
        </p:nvSpPr>
        <p:spPr>
          <a:xfrm>
            <a:off x="1721741" y="895137"/>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panose="02000000000000000000" pitchFamily="2" charset="0"/>
                <a:ea typeface="Roboto" panose="02000000000000000000" pitchFamily="2" charset="0"/>
              </a:defRPr>
            </a:lvl1pPr>
          </a:lstStyle>
          <a:p>
            <a:r>
              <a:rPr lang="en-GB" noProof="0"/>
              <a:t>Here goes a sub-headline</a:t>
            </a:r>
          </a:p>
        </p:txBody>
      </p:sp>
      <p:sp>
        <p:nvSpPr>
          <p:cNvPr id="3" name="Footer Placeholder 2">
            <a:extLst>
              <a:ext uri="{FF2B5EF4-FFF2-40B4-BE49-F238E27FC236}">
                <a16:creationId xmlns:a16="http://schemas.microsoft.com/office/drawing/2014/main" id="{545CFA3A-C5C8-38C4-26A8-5C0668FF6C1D}"/>
              </a:ext>
            </a:extLst>
          </p:cNvPr>
          <p:cNvSpPr>
            <a:spLocks noGrp="1"/>
          </p:cNvSpPr>
          <p:nvPr>
            <p:ph type="ftr" sz="quarter" idx="16"/>
          </p:nvPr>
        </p:nvSpPr>
        <p:spPr>
          <a:xfrm>
            <a:off x="311426" y="6356350"/>
            <a:ext cx="4114800" cy="365125"/>
          </a:xfrm>
        </p:spPr>
        <p:txBody>
          <a:bodyPr/>
          <a:lstStyle>
            <a:lvl1pPr>
              <a:defRPr sz="1200">
                <a:solidFill>
                  <a:srgbClr val="008691"/>
                </a:solidFill>
              </a:defRPr>
            </a:lvl1pPr>
          </a:lstStyle>
          <a:p>
            <a:endParaRPr lang="nl-NL"/>
          </a:p>
        </p:txBody>
      </p:sp>
    </p:spTree>
    <p:extLst>
      <p:ext uri="{BB962C8B-B14F-4D97-AF65-F5344CB8AC3E}">
        <p14:creationId xmlns:p14="http://schemas.microsoft.com/office/powerpoint/2010/main" val="384915848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Text + Image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8A8059C-26F4-E946-A41E-D6E31EB5FA7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hasCustomPrompt="1"/>
          </p:nvPr>
        </p:nvSpPr>
        <p:spPr>
          <a:xfrm>
            <a:off x="1721736" y="1570384"/>
            <a:ext cx="4658743" cy="4382570"/>
          </a:xfrm>
          <a:prstGeom prst="rect">
            <a:avLst/>
          </a:prstGeom>
        </p:spPr>
        <p:txBody>
          <a:bodyPr>
            <a:normAutofit/>
          </a:bodyPr>
          <a:lstStyle>
            <a:lvl1pPr marL="0" indent="0">
              <a:lnSpc>
                <a:spcPct val="130000"/>
              </a:lnSpc>
              <a:buNone/>
              <a:defRPr sz="1500" b="0" i="0" kern="1500" spc="0" baseline="0">
                <a:solidFill>
                  <a:schemeClr val="tx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a:p>
            <a:pPr lvl="0"/>
            <a:endParaRPr lang="nl-NL"/>
          </a:p>
        </p:txBody>
      </p:sp>
      <p:sp>
        <p:nvSpPr>
          <p:cNvPr id="12" name="Tijdelijke aanduiding voor afbeelding 2">
            <a:extLst>
              <a:ext uri="{FF2B5EF4-FFF2-40B4-BE49-F238E27FC236}">
                <a16:creationId xmlns:a16="http://schemas.microsoft.com/office/drawing/2014/main" id="{566BBDF6-7171-730B-A0C1-3D354D1F277E}"/>
              </a:ext>
            </a:extLst>
          </p:cNvPr>
          <p:cNvSpPr>
            <a:spLocks noGrp="1"/>
          </p:cNvSpPr>
          <p:nvPr>
            <p:ph type="pic" sz="quarter" idx="10" hasCustomPrompt="1"/>
          </p:nvPr>
        </p:nvSpPr>
        <p:spPr>
          <a:xfrm>
            <a:off x="6624662" y="1570355"/>
            <a:ext cx="4927256" cy="4382570"/>
          </a:xfrm>
          <a:prstGeom prst="rect">
            <a:avLst/>
          </a:prstGeom>
        </p:spPr>
        <p:txBody>
          <a:bodyPr>
            <a:normAutofit/>
          </a:bodyPr>
          <a:lstStyle>
            <a:lvl1pPr marL="0" indent="0" algn="ctr">
              <a:buNone/>
              <a:defRPr sz="1200">
                <a:solidFill>
                  <a:srgbClr val="008691"/>
                </a:solidFill>
                <a:latin typeface="Roboto" panose="02000000000000000000" pitchFamily="2" charset="0"/>
                <a:ea typeface="Roboto" panose="02000000000000000000" pitchFamily="2" charset="0"/>
              </a:defRPr>
            </a:lvl1pPr>
          </a:lstStyle>
          <a:p>
            <a:r>
              <a:rPr lang="en-GB" noProof="0"/>
              <a:t>Insert Image  </a:t>
            </a:r>
          </a:p>
        </p:txBody>
      </p:sp>
      <p:sp>
        <p:nvSpPr>
          <p:cNvPr id="2" name="Titel 1">
            <a:extLst>
              <a:ext uri="{FF2B5EF4-FFF2-40B4-BE49-F238E27FC236}">
                <a16:creationId xmlns:a16="http://schemas.microsoft.com/office/drawing/2014/main" id="{40B5C96C-9F63-7043-62F1-6FFE70846A77}"/>
              </a:ext>
            </a:extLst>
          </p:cNvPr>
          <p:cNvSpPr>
            <a:spLocks noGrp="1"/>
          </p:cNvSpPr>
          <p:nvPr>
            <p:ph type="title" hasCustomPrompt="1"/>
          </p:nvPr>
        </p:nvSpPr>
        <p:spPr>
          <a:xfrm>
            <a:off x="1721738" y="235633"/>
            <a:ext cx="9830179" cy="603887"/>
          </a:xfrm>
          <a:prstGeom prst="rect">
            <a:avLst/>
          </a:prstGeom>
        </p:spPr>
        <p:txBody>
          <a:bodyPr>
            <a:normAutofit/>
          </a:bodyPr>
          <a:lstStyle>
            <a:lvl1pPr>
              <a:defRPr sz="3500" b="0" i="0">
                <a:solidFill>
                  <a:srgbClr val="00869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3" name="Text Placeholder 4">
            <a:extLst>
              <a:ext uri="{FF2B5EF4-FFF2-40B4-BE49-F238E27FC236}">
                <a16:creationId xmlns:a16="http://schemas.microsoft.com/office/drawing/2014/main" id="{8C914087-1964-533C-A64A-45AABF8F83BA}"/>
              </a:ext>
            </a:extLst>
          </p:cNvPr>
          <p:cNvSpPr>
            <a:spLocks noGrp="1"/>
          </p:cNvSpPr>
          <p:nvPr>
            <p:ph type="body" sz="quarter" idx="16" hasCustomPrompt="1"/>
          </p:nvPr>
        </p:nvSpPr>
        <p:spPr>
          <a:xfrm>
            <a:off x="1721741" y="895137"/>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panose="02000000000000000000" pitchFamily="2" charset="0"/>
                <a:ea typeface="Roboto" panose="02000000000000000000" pitchFamily="2" charset="0"/>
              </a:defRPr>
            </a:lvl1pPr>
          </a:lstStyle>
          <a:p>
            <a:r>
              <a:rPr lang="en-GB" noProof="0"/>
              <a:t>Here goes a sub-headline</a:t>
            </a:r>
          </a:p>
        </p:txBody>
      </p:sp>
      <p:sp>
        <p:nvSpPr>
          <p:cNvPr id="5" name="Footer Placeholder 2">
            <a:extLst>
              <a:ext uri="{FF2B5EF4-FFF2-40B4-BE49-F238E27FC236}">
                <a16:creationId xmlns:a16="http://schemas.microsoft.com/office/drawing/2014/main" id="{6954A490-193E-E7E7-692B-771ED26045AC}"/>
              </a:ext>
            </a:extLst>
          </p:cNvPr>
          <p:cNvSpPr>
            <a:spLocks noGrp="1"/>
          </p:cNvSpPr>
          <p:nvPr>
            <p:ph type="ftr" sz="quarter" idx="17"/>
          </p:nvPr>
        </p:nvSpPr>
        <p:spPr>
          <a:xfrm>
            <a:off x="311426" y="6356350"/>
            <a:ext cx="4114800" cy="365125"/>
          </a:xfrm>
        </p:spPr>
        <p:txBody>
          <a:bodyPr/>
          <a:lstStyle>
            <a:lvl1pPr>
              <a:defRPr sz="1200">
                <a:solidFill>
                  <a:srgbClr val="008691"/>
                </a:solidFill>
              </a:defRPr>
            </a:lvl1pPr>
          </a:lstStyle>
          <a:p>
            <a:endParaRPr lang="nl-NL"/>
          </a:p>
        </p:txBody>
      </p:sp>
      <p:sp>
        <p:nvSpPr>
          <p:cNvPr id="7" name="Tijdelijke aanduiding voor dianummer 5">
            <a:extLst>
              <a:ext uri="{FF2B5EF4-FFF2-40B4-BE49-F238E27FC236}">
                <a16:creationId xmlns:a16="http://schemas.microsoft.com/office/drawing/2014/main" id="{31FF53C9-60B4-F295-1222-39E0717E0014}"/>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8390961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Image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007D1EB-30D1-0020-72FE-E993026AFBC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jdelijke aanduiding voor afbeelding 2">
            <a:extLst>
              <a:ext uri="{FF2B5EF4-FFF2-40B4-BE49-F238E27FC236}">
                <a16:creationId xmlns:a16="http://schemas.microsoft.com/office/drawing/2014/main" id="{566BBDF6-7171-730B-A0C1-3D354D1F277E}"/>
              </a:ext>
            </a:extLst>
          </p:cNvPr>
          <p:cNvSpPr>
            <a:spLocks noGrp="1"/>
          </p:cNvSpPr>
          <p:nvPr>
            <p:ph type="pic" sz="quarter" idx="10" hasCustomPrompt="1"/>
          </p:nvPr>
        </p:nvSpPr>
        <p:spPr>
          <a:xfrm>
            <a:off x="1721736" y="1570354"/>
            <a:ext cx="9830180" cy="4382570"/>
          </a:xfrm>
          <a:prstGeom prst="rect">
            <a:avLst/>
          </a:prstGeom>
        </p:spPr>
        <p:txBody>
          <a:bodyPr>
            <a:normAutofit/>
          </a:bodyPr>
          <a:lstStyle>
            <a:lvl1pPr marL="0" indent="0" algn="ctr">
              <a:buNone/>
              <a:defRPr sz="1200">
                <a:solidFill>
                  <a:srgbClr val="008691"/>
                </a:solidFill>
                <a:latin typeface="Roboto" panose="02000000000000000000" pitchFamily="2" charset="0"/>
                <a:ea typeface="Roboto" panose="02000000000000000000" pitchFamily="2" charset="0"/>
              </a:defRPr>
            </a:lvl1pPr>
          </a:lstStyle>
          <a:p>
            <a:r>
              <a:rPr lang="en-GB" noProof="0"/>
              <a:t>Insert Image  </a:t>
            </a:r>
          </a:p>
        </p:txBody>
      </p:sp>
      <p:sp>
        <p:nvSpPr>
          <p:cNvPr id="2" name="Titel 1">
            <a:extLst>
              <a:ext uri="{FF2B5EF4-FFF2-40B4-BE49-F238E27FC236}">
                <a16:creationId xmlns:a16="http://schemas.microsoft.com/office/drawing/2014/main" id="{60B80E89-3DFC-FEDF-2D5A-74F3DB64093F}"/>
              </a:ext>
            </a:extLst>
          </p:cNvPr>
          <p:cNvSpPr>
            <a:spLocks noGrp="1"/>
          </p:cNvSpPr>
          <p:nvPr>
            <p:ph type="title" hasCustomPrompt="1"/>
          </p:nvPr>
        </p:nvSpPr>
        <p:spPr>
          <a:xfrm>
            <a:off x="1721738" y="235633"/>
            <a:ext cx="9830179" cy="603887"/>
          </a:xfrm>
          <a:prstGeom prst="rect">
            <a:avLst/>
          </a:prstGeom>
        </p:spPr>
        <p:txBody>
          <a:bodyPr>
            <a:normAutofit/>
          </a:bodyPr>
          <a:lstStyle>
            <a:lvl1pPr>
              <a:defRPr sz="3500" b="0" i="0">
                <a:solidFill>
                  <a:srgbClr val="00869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3" name="Text Placeholder 4">
            <a:extLst>
              <a:ext uri="{FF2B5EF4-FFF2-40B4-BE49-F238E27FC236}">
                <a16:creationId xmlns:a16="http://schemas.microsoft.com/office/drawing/2014/main" id="{C46BE4D2-1F34-08DC-1FCF-6FD82EBB6334}"/>
              </a:ext>
            </a:extLst>
          </p:cNvPr>
          <p:cNvSpPr>
            <a:spLocks noGrp="1"/>
          </p:cNvSpPr>
          <p:nvPr>
            <p:ph type="body" sz="quarter" idx="16" hasCustomPrompt="1"/>
          </p:nvPr>
        </p:nvSpPr>
        <p:spPr>
          <a:xfrm>
            <a:off x="1721741" y="895137"/>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panose="02000000000000000000" pitchFamily="2" charset="0"/>
                <a:ea typeface="Roboto" panose="02000000000000000000" pitchFamily="2" charset="0"/>
              </a:defRPr>
            </a:lvl1pPr>
          </a:lstStyle>
          <a:p>
            <a:r>
              <a:rPr lang="en-GB" noProof="0"/>
              <a:t>Here goes a sub-headline</a:t>
            </a:r>
          </a:p>
        </p:txBody>
      </p:sp>
      <p:sp>
        <p:nvSpPr>
          <p:cNvPr id="5" name="Footer Placeholder 2">
            <a:extLst>
              <a:ext uri="{FF2B5EF4-FFF2-40B4-BE49-F238E27FC236}">
                <a16:creationId xmlns:a16="http://schemas.microsoft.com/office/drawing/2014/main" id="{9A53DB0E-862A-409E-ECA4-584E5036E5D6}"/>
              </a:ext>
            </a:extLst>
          </p:cNvPr>
          <p:cNvSpPr>
            <a:spLocks noGrp="1"/>
          </p:cNvSpPr>
          <p:nvPr>
            <p:ph type="ftr" sz="quarter" idx="17"/>
          </p:nvPr>
        </p:nvSpPr>
        <p:spPr>
          <a:xfrm>
            <a:off x="311426" y="6356350"/>
            <a:ext cx="4114800" cy="365125"/>
          </a:xfrm>
        </p:spPr>
        <p:txBody>
          <a:bodyPr/>
          <a:lstStyle>
            <a:lvl1pPr>
              <a:defRPr sz="1200">
                <a:solidFill>
                  <a:srgbClr val="008691"/>
                </a:solidFill>
              </a:defRPr>
            </a:lvl1pPr>
          </a:lstStyle>
          <a:p>
            <a:endParaRPr lang="nl-NL"/>
          </a:p>
        </p:txBody>
      </p:sp>
      <p:sp>
        <p:nvSpPr>
          <p:cNvPr id="7" name="Tijdelijke aanduiding voor dianummer 5">
            <a:extLst>
              <a:ext uri="{FF2B5EF4-FFF2-40B4-BE49-F238E27FC236}">
                <a16:creationId xmlns:a16="http://schemas.microsoft.com/office/drawing/2014/main" id="{5C1272FE-4131-48EB-6E8E-368644F522D9}"/>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1851673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ext Page 3">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EEE7FD-AC98-618B-4B33-B4CE3DC4C1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hasCustomPrompt="1"/>
          </p:nvPr>
        </p:nvSpPr>
        <p:spPr>
          <a:xfrm>
            <a:off x="1721738" y="1570383"/>
            <a:ext cx="9830179" cy="4382541"/>
          </a:xfrm>
          <a:prstGeom prst="rect">
            <a:avLst/>
          </a:prstGeom>
        </p:spPr>
        <p:txBody>
          <a:bodyPr>
            <a:normAutofit/>
          </a:bodyPr>
          <a:lstStyle>
            <a:lvl1pPr marL="0" indent="0">
              <a:lnSpc>
                <a:spcPct val="130000"/>
              </a:lnSpc>
              <a:buNone/>
              <a:defRPr sz="1500" b="0" i="0" kern="1500" spc="0" baseline="0">
                <a:solidFill>
                  <a:schemeClr val="tx1"/>
                </a:solidFill>
                <a:latin typeface="Roboto Light" panose="02000000000000000000" pitchFamily="2" charset="0"/>
                <a:ea typeface="Roboto Light"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nl-NL"/>
              <a:t>Click </a:t>
            </a:r>
            <a:r>
              <a:rPr lang="nl-NL" err="1"/>
              <a:t>here</a:t>
            </a:r>
            <a:r>
              <a:rPr lang="nl-NL"/>
              <a:t> </a:t>
            </a:r>
            <a:r>
              <a:rPr lang="nl-NL" err="1"/>
              <a:t>to</a:t>
            </a:r>
            <a:r>
              <a:rPr lang="nl-NL"/>
              <a:t> </a:t>
            </a:r>
            <a:r>
              <a:rPr lang="nl-NL" err="1"/>
              <a:t>insert</a:t>
            </a:r>
            <a:r>
              <a:rPr lang="nl-NL"/>
              <a:t> </a:t>
            </a:r>
            <a:r>
              <a:rPr lang="nl-NL" err="1"/>
              <a:t>text</a:t>
            </a:r>
            <a:endParaRPr lang="nl-NL"/>
          </a:p>
        </p:txBody>
      </p:sp>
      <p:sp>
        <p:nvSpPr>
          <p:cNvPr id="2" name="Titel 1">
            <a:extLst>
              <a:ext uri="{FF2B5EF4-FFF2-40B4-BE49-F238E27FC236}">
                <a16:creationId xmlns:a16="http://schemas.microsoft.com/office/drawing/2014/main" id="{69864CCA-ABA8-8CE0-F93C-570DFB1CB0FC}"/>
              </a:ext>
            </a:extLst>
          </p:cNvPr>
          <p:cNvSpPr>
            <a:spLocks noGrp="1"/>
          </p:cNvSpPr>
          <p:nvPr>
            <p:ph type="title" hasCustomPrompt="1"/>
          </p:nvPr>
        </p:nvSpPr>
        <p:spPr>
          <a:xfrm>
            <a:off x="1721738" y="235633"/>
            <a:ext cx="9830179" cy="603887"/>
          </a:xfrm>
          <a:prstGeom prst="rect">
            <a:avLst/>
          </a:prstGeom>
        </p:spPr>
        <p:txBody>
          <a:bodyPr>
            <a:normAutofit/>
          </a:bodyPr>
          <a:lstStyle>
            <a:lvl1pPr>
              <a:defRPr sz="3500" b="0" i="0">
                <a:solidFill>
                  <a:srgbClr val="008691"/>
                </a:solidFill>
                <a:latin typeface="Quicksand Medium" pitchFamily="2" charset="77"/>
              </a:defRPr>
            </a:lvl1pPr>
          </a:lstStyle>
          <a:p>
            <a:r>
              <a:rPr lang="nl-NL" err="1"/>
              <a:t>Here</a:t>
            </a:r>
            <a:r>
              <a:rPr lang="nl-NL"/>
              <a:t> </a:t>
            </a:r>
            <a:r>
              <a:rPr lang="nl-NL" err="1"/>
              <a:t>goes</a:t>
            </a:r>
            <a:r>
              <a:rPr lang="nl-NL"/>
              <a:t> a headline</a:t>
            </a:r>
          </a:p>
        </p:txBody>
      </p:sp>
      <p:sp>
        <p:nvSpPr>
          <p:cNvPr id="6" name="Tijdelijke aanduiding voor dianummer 5">
            <a:extLst>
              <a:ext uri="{FF2B5EF4-FFF2-40B4-BE49-F238E27FC236}">
                <a16:creationId xmlns:a16="http://schemas.microsoft.com/office/drawing/2014/main" id="{7FC53E47-0E6A-DE16-0730-64C755DD75A0}"/>
              </a:ext>
            </a:extLst>
          </p:cNvPr>
          <p:cNvSpPr>
            <a:spLocks noGrp="1"/>
          </p:cNvSpPr>
          <p:nvPr>
            <p:ph type="sldNum" sz="quarter" idx="12"/>
          </p:nvPr>
        </p:nvSpPr>
        <p:spPr>
          <a:xfrm>
            <a:off x="9290222" y="6423497"/>
            <a:ext cx="2743200" cy="230832"/>
          </a:xfrm>
          <a:prstGeom prst="rect">
            <a:avLst/>
          </a:prstGeom>
        </p:spPr>
        <p:txBody>
          <a:bodyPr/>
          <a:lstStyle>
            <a:lvl1pPr>
              <a:defRPr sz="900"/>
            </a:lvl1pPr>
          </a:lstStyle>
          <a:p>
            <a:fld id="{41814595-6856-9B4E-BECB-F9B7E4876AE1}" type="slidenum">
              <a:rPr lang="nl-NL" smtClean="0"/>
              <a:pPr/>
              <a:t>‹#›</a:t>
            </a:fld>
            <a:endParaRPr lang="nl-NL"/>
          </a:p>
        </p:txBody>
      </p:sp>
      <p:sp>
        <p:nvSpPr>
          <p:cNvPr id="16" name="Text Placeholder 4">
            <a:extLst>
              <a:ext uri="{FF2B5EF4-FFF2-40B4-BE49-F238E27FC236}">
                <a16:creationId xmlns:a16="http://schemas.microsoft.com/office/drawing/2014/main" id="{FAD285AC-4CA3-AE2B-DFBA-B38823142166}"/>
              </a:ext>
            </a:extLst>
          </p:cNvPr>
          <p:cNvSpPr>
            <a:spLocks noGrp="1"/>
          </p:cNvSpPr>
          <p:nvPr>
            <p:ph type="body" sz="quarter" idx="14" hasCustomPrompt="1"/>
          </p:nvPr>
        </p:nvSpPr>
        <p:spPr>
          <a:xfrm>
            <a:off x="1721741" y="895137"/>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Light" panose="02000000000000000000" pitchFamily="2" charset="0"/>
                <a:ea typeface="Roboto Light" panose="02000000000000000000" pitchFamily="2" charset="0"/>
              </a:defRPr>
            </a:lvl1pPr>
          </a:lstStyle>
          <a:p>
            <a:r>
              <a:rPr lang="nl-NL" err="1"/>
              <a:t>Here</a:t>
            </a:r>
            <a:r>
              <a:rPr lang="nl-NL"/>
              <a:t> </a:t>
            </a:r>
            <a:r>
              <a:rPr lang="nl-NL" err="1"/>
              <a:t>goes</a:t>
            </a:r>
            <a:r>
              <a:rPr lang="nl-NL"/>
              <a:t> a sub-headline</a:t>
            </a:r>
            <a:endParaRPr lang="en-BE"/>
          </a:p>
        </p:txBody>
      </p:sp>
    </p:spTree>
    <p:extLst>
      <p:ext uri="{BB962C8B-B14F-4D97-AF65-F5344CB8AC3E}">
        <p14:creationId xmlns:p14="http://schemas.microsoft.com/office/powerpoint/2010/main" val="41025110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Full Page Image">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0"/>
            <a:ext cx="12192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a:p>
        </p:txBody>
      </p:sp>
      <p:pic>
        <p:nvPicPr>
          <p:cNvPr id="20" name="Afbeelding 19">
            <a:extLst>
              <a:ext uri="{FF2B5EF4-FFF2-40B4-BE49-F238E27FC236}">
                <a16:creationId xmlns:a16="http://schemas.microsoft.com/office/drawing/2014/main" id="{3493BA1C-54ED-085E-FE9B-4B19B2663F8B}"/>
              </a:ext>
            </a:extLst>
          </p:cNvPr>
          <p:cNvPicPr>
            <a:picLocks noChangeAspect="1"/>
          </p:cNvPicPr>
          <p:nvPr userDrawn="1"/>
        </p:nvPicPr>
        <p:blipFill>
          <a:blip r:embed="rId2"/>
          <a:stretch>
            <a:fillRect/>
          </a:stretch>
        </p:blipFill>
        <p:spPr>
          <a:xfrm>
            <a:off x="358140" y="360654"/>
            <a:ext cx="1196340" cy="340893"/>
          </a:xfrm>
          <a:prstGeom prst="rect">
            <a:avLst/>
          </a:prstGeom>
        </p:spPr>
      </p:pic>
      <p:sp>
        <p:nvSpPr>
          <p:cNvPr id="2" name="Platshållare för text 8">
            <a:extLst>
              <a:ext uri="{FF2B5EF4-FFF2-40B4-BE49-F238E27FC236}">
                <a16:creationId xmlns:a16="http://schemas.microsoft.com/office/drawing/2014/main" id="{84E629F0-B24B-DF29-FA55-A4534D397726}"/>
              </a:ext>
            </a:extLst>
          </p:cNvPr>
          <p:cNvSpPr>
            <a:spLocks noGrp="1" noChangeAspect="1"/>
          </p:cNvSpPr>
          <p:nvPr>
            <p:ph type="body" sz="quarter" idx="11"/>
          </p:nvPr>
        </p:nvSpPr>
        <p:spPr>
          <a:xfrm>
            <a:off x="311150" y="418955"/>
            <a:ext cx="1289043" cy="29003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6" name="Footer Placeholder 2">
            <a:extLst>
              <a:ext uri="{FF2B5EF4-FFF2-40B4-BE49-F238E27FC236}">
                <a16:creationId xmlns:a16="http://schemas.microsoft.com/office/drawing/2014/main" id="{54BB8B0B-76AF-DF95-7D44-C993B219FA0E}"/>
              </a:ext>
            </a:extLst>
          </p:cNvPr>
          <p:cNvSpPr>
            <a:spLocks noGrp="1"/>
          </p:cNvSpPr>
          <p:nvPr>
            <p:ph type="ftr" sz="quarter" idx="16"/>
          </p:nvPr>
        </p:nvSpPr>
        <p:spPr>
          <a:xfrm>
            <a:off x="311426" y="6356350"/>
            <a:ext cx="4114800" cy="365125"/>
          </a:xfrm>
        </p:spPr>
        <p:txBody>
          <a:bodyPr/>
          <a:lstStyle>
            <a:lvl1pPr>
              <a:defRPr sz="1200">
                <a:solidFill>
                  <a:srgbClr val="008691"/>
                </a:solidFill>
              </a:defRPr>
            </a:lvl1pPr>
          </a:lstStyle>
          <a:p>
            <a:endParaRPr lang="nl-NL"/>
          </a:p>
        </p:txBody>
      </p:sp>
      <p:sp>
        <p:nvSpPr>
          <p:cNvPr id="7" name="Tijdelijke aanduiding voor dianummer 5">
            <a:extLst>
              <a:ext uri="{FF2B5EF4-FFF2-40B4-BE49-F238E27FC236}">
                <a16:creationId xmlns:a16="http://schemas.microsoft.com/office/drawing/2014/main" id="{FBF33EF8-2365-726E-1E6B-3294A32543E9}"/>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137647956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Divider Page 1">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A920F16-67B9-4B13-F015-E953919C3FDA}"/>
              </a:ext>
            </a:extLst>
          </p:cNvPr>
          <p:cNvPicPr>
            <a:picLocks noChangeAspect="1"/>
          </p:cNvPicPr>
          <p:nvPr userDrawn="1"/>
        </p:nvPicPr>
        <p:blipFill>
          <a:blip r:embed="rId2"/>
          <a:stretch>
            <a:fillRect/>
          </a:stretch>
        </p:blipFill>
        <p:spPr>
          <a:xfrm>
            <a:off x="0" y="0"/>
            <a:ext cx="6096000" cy="6858000"/>
          </a:xfrm>
          <a:prstGeom prst="rect">
            <a:avLst/>
          </a:prstGeom>
        </p:spPr>
      </p:pic>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6096000" y="0"/>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a:p>
        </p:txBody>
      </p:sp>
      <p:sp>
        <p:nvSpPr>
          <p:cNvPr id="6" name="Titel 1">
            <a:extLst>
              <a:ext uri="{FF2B5EF4-FFF2-40B4-BE49-F238E27FC236}">
                <a16:creationId xmlns:a16="http://schemas.microsoft.com/office/drawing/2014/main" id="{4EEF53FE-8D73-F338-C7BC-3BD523CBF7D1}"/>
              </a:ext>
            </a:extLst>
          </p:cNvPr>
          <p:cNvSpPr>
            <a:spLocks noGrp="1"/>
          </p:cNvSpPr>
          <p:nvPr>
            <p:ph type="title" hasCustomPrompt="1"/>
          </p:nvPr>
        </p:nvSpPr>
        <p:spPr>
          <a:xfrm>
            <a:off x="668192" y="940672"/>
            <a:ext cx="5082367" cy="603887"/>
          </a:xfrm>
          <a:prstGeom prst="rect">
            <a:avLst/>
          </a:prstGeom>
        </p:spPr>
        <p:txBody>
          <a:bodyPr>
            <a:normAutofit/>
          </a:bodyPr>
          <a:lstStyle>
            <a:lvl1pPr>
              <a:defRPr sz="3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7" name="Text Placeholder 4">
            <a:extLst>
              <a:ext uri="{FF2B5EF4-FFF2-40B4-BE49-F238E27FC236}">
                <a16:creationId xmlns:a16="http://schemas.microsoft.com/office/drawing/2014/main" id="{F957915A-F087-78A5-3BC0-0FE86D78E560}"/>
              </a:ext>
            </a:extLst>
          </p:cNvPr>
          <p:cNvSpPr>
            <a:spLocks noGrp="1"/>
          </p:cNvSpPr>
          <p:nvPr>
            <p:ph type="body" sz="quarter" idx="14" hasCustomPrompt="1"/>
          </p:nvPr>
        </p:nvSpPr>
        <p:spPr>
          <a:xfrm>
            <a:off x="668192" y="1650367"/>
            <a:ext cx="5082368" cy="364765"/>
          </a:xfrm>
          <a:prstGeom prst="rect">
            <a:avLst/>
          </a:prstGeom>
        </p:spPr>
        <p:txBody>
          <a:bodyPr>
            <a:normAutofit/>
          </a:bodyPr>
          <a:lstStyle>
            <a:lvl1pPr marL="0" indent="0">
              <a:buNone/>
              <a:defRPr sz="2000" b="0" i="0" baseline="0">
                <a:solidFill>
                  <a:schemeClr val="bg1"/>
                </a:solidFill>
                <a:latin typeface="Roboto" panose="02000000000000000000" pitchFamily="2" charset="0"/>
                <a:ea typeface="Roboto" panose="02000000000000000000" pitchFamily="2" charset="0"/>
              </a:defRPr>
            </a:lvl1pPr>
          </a:lstStyle>
          <a:p>
            <a:r>
              <a:rPr lang="en-GB" noProof="0"/>
              <a:t>Here goes a sub-headline</a:t>
            </a:r>
          </a:p>
        </p:txBody>
      </p:sp>
      <p:sp>
        <p:nvSpPr>
          <p:cNvPr id="8" name="Tijdelijke aanduiding voor inhoud 3">
            <a:extLst>
              <a:ext uri="{FF2B5EF4-FFF2-40B4-BE49-F238E27FC236}">
                <a16:creationId xmlns:a16="http://schemas.microsoft.com/office/drawing/2014/main" id="{9452988D-DD8F-6942-0798-DC58681C28BB}"/>
              </a:ext>
            </a:extLst>
          </p:cNvPr>
          <p:cNvSpPr>
            <a:spLocks noGrp="1"/>
          </p:cNvSpPr>
          <p:nvPr>
            <p:ph sz="half" idx="15" hasCustomPrompt="1"/>
          </p:nvPr>
        </p:nvSpPr>
        <p:spPr>
          <a:xfrm>
            <a:off x="668192" y="2270760"/>
            <a:ext cx="5082367" cy="3682163"/>
          </a:xfrm>
          <a:prstGeom prst="rect">
            <a:avLst/>
          </a:prstGeom>
        </p:spPr>
        <p:txBody>
          <a:bodyPr>
            <a:normAutofit/>
          </a:bodyPr>
          <a:lstStyle>
            <a:lvl1pPr marL="0" indent="0">
              <a:lnSpc>
                <a:spcPct val="130000"/>
              </a:lnSpc>
              <a:buNone/>
              <a:defRPr sz="1500" b="0" i="0" kern="1500" spc="0" baseline="0">
                <a:solidFill>
                  <a:schemeClr val="bg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p:txBody>
      </p:sp>
      <p:sp>
        <p:nvSpPr>
          <p:cNvPr id="2" name="Footer Placeholder 2">
            <a:extLst>
              <a:ext uri="{FF2B5EF4-FFF2-40B4-BE49-F238E27FC236}">
                <a16:creationId xmlns:a16="http://schemas.microsoft.com/office/drawing/2014/main" id="{76FE2DB8-521E-FDC5-730D-F627D33FC08D}"/>
              </a:ext>
            </a:extLst>
          </p:cNvPr>
          <p:cNvSpPr>
            <a:spLocks noGrp="1"/>
          </p:cNvSpPr>
          <p:nvPr>
            <p:ph type="ftr" sz="quarter" idx="16"/>
          </p:nvPr>
        </p:nvSpPr>
        <p:spPr>
          <a:xfrm>
            <a:off x="311426" y="6356350"/>
            <a:ext cx="4114800" cy="365125"/>
          </a:xfrm>
        </p:spPr>
        <p:txBody>
          <a:bodyPr/>
          <a:lstStyle>
            <a:lvl1pPr>
              <a:defRPr sz="1000">
                <a:solidFill>
                  <a:schemeClr val="bg1"/>
                </a:solidFill>
              </a:defRPr>
            </a:lvl1pPr>
          </a:lstStyle>
          <a:p>
            <a:endParaRPr lang="nl-NL"/>
          </a:p>
        </p:txBody>
      </p:sp>
      <p:sp>
        <p:nvSpPr>
          <p:cNvPr id="4" name="Tijdelijke aanduiding voor dianummer 5">
            <a:extLst>
              <a:ext uri="{FF2B5EF4-FFF2-40B4-BE49-F238E27FC236}">
                <a16:creationId xmlns:a16="http://schemas.microsoft.com/office/drawing/2014/main" id="{EF0CB116-1CCE-93D4-0267-1AD8CF48D143}"/>
              </a:ext>
            </a:extLst>
          </p:cNvPr>
          <p:cNvSpPr>
            <a:spLocks noGrp="1"/>
          </p:cNvSpPr>
          <p:nvPr>
            <p:ph type="sldNum" sz="quarter" idx="12"/>
          </p:nvPr>
        </p:nvSpPr>
        <p:spPr>
          <a:xfrm>
            <a:off x="4737652" y="643947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122232086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Divider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D656E32-FFC6-4D84-D523-2D3E36344E42}"/>
              </a:ext>
            </a:extLst>
          </p:cNvPr>
          <p:cNvPicPr>
            <a:picLocks noChangeAspect="1"/>
          </p:cNvPicPr>
          <p:nvPr userDrawn="1"/>
        </p:nvPicPr>
        <p:blipFill>
          <a:blip r:embed="rId2"/>
          <a:stretch>
            <a:fillRect/>
          </a:stretch>
        </p:blipFill>
        <p:spPr>
          <a:xfrm>
            <a:off x="6096000" y="-1"/>
            <a:ext cx="6096000" cy="6858000"/>
          </a:xfrm>
          <a:prstGeom prst="rect">
            <a:avLst/>
          </a:prstGeom>
        </p:spPr>
      </p:pic>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1"/>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a:p>
        </p:txBody>
      </p:sp>
      <p:sp>
        <p:nvSpPr>
          <p:cNvPr id="12" name="Titel 1">
            <a:extLst>
              <a:ext uri="{FF2B5EF4-FFF2-40B4-BE49-F238E27FC236}">
                <a16:creationId xmlns:a16="http://schemas.microsoft.com/office/drawing/2014/main" id="{72EB6A9A-0309-B84E-508E-B227E0731BD7}"/>
              </a:ext>
            </a:extLst>
          </p:cNvPr>
          <p:cNvSpPr>
            <a:spLocks noGrp="1"/>
          </p:cNvSpPr>
          <p:nvPr>
            <p:ph type="title" hasCustomPrompt="1"/>
          </p:nvPr>
        </p:nvSpPr>
        <p:spPr>
          <a:xfrm>
            <a:off x="6787052" y="940672"/>
            <a:ext cx="5082367" cy="603887"/>
          </a:xfrm>
          <a:prstGeom prst="rect">
            <a:avLst/>
          </a:prstGeom>
        </p:spPr>
        <p:txBody>
          <a:bodyPr>
            <a:normAutofit/>
          </a:bodyPr>
          <a:lstStyle>
            <a:lvl1pPr>
              <a:defRPr sz="3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13" name="Text Placeholder 4">
            <a:extLst>
              <a:ext uri="{FF2B5EF4-FFF2-40B4-BE49-F238E27FC236}">
                <a16:creationId xmlns:a16="http://schemas.microsoft.com/office/drawing/2014/main" id="{63CDDC73-2434-B276-FA2C-D1B633A27A4E}"/>
              </a:ext>
            </a:extLst>
          </p:cNvPr>
          <p:cNvSpPr>
            <a:spLocks noGrp="1"/>
          </p:cNvSpPr>
          <p:nvPr>
            <p:ph type="body" sz="quarter" idx="14" hasCustomPrompt="1"/>
          </p:nvPr>
        </p:nvSpPr>
        <p:spPr>
          <a:xfrm>
            <a:off x="6787052" y="1650367"/>
            <a:ext cx="5082368" cy="364765"/>
          </a:xfrm>
          <a:prstGeom prst="rect">
            <a:avLst/>
          </a:prstGeom>
        </p:spPr>
        <p:txBody>
          <a:bodyPr>
            <a:normAutofit/>
          </a:bodyPr>
          <a:lstStyle>
            <a:lvl1pPr marL="0" indent="0">
              <a:buNone/>
              <a:defRPr sz="2000" b="0" i="0" baseline="0">
                <a:solidFill>
                  <a:schemeClr val="bg1"/>
                </a:solidFill>
                <a:latin typeface="Roboto" panose="02000000000000000000" pitchFamily="2" charset="0"/>
                <a:ea typeface="Roboto" panose="02000000000000000000" pitchFamily="2" charset="0"/>
              </a:defRPr>
            </a:lvl1pPr>
          </a:lstStyle>
          <a:p>
            <a:r>
              <a:rPr lang="en-GB" noProof="0"/>
              <a:t>Here goes a sub-headline</a:t>
            </a:r>
          </a:p>
        </p:txBody>
      </p:sp>
      <p:sp>
        <p:nvSpPr>
          <p:cNvPr id="14" name="Tijdelijke aanduiding voor inhoud 3">
            <a:extLst>
              <a:ext uri="{FF2B5EF4-FFF2-40B4-BE49-F238E27FC236}">
                <a16:creationId xmlns:a16="http://schemas.microsoft.com/office/drawing/2014/main" id="{B6650B74-A9C0-63E3-4272-0EE83B5EE3E1}"/>
              </a:ext>
            </a:extLst>
          </p:cNvPr>
          <p:cNvSpPr>
            <a:spLocks noGrp="1"/>
          </p:cNvSpPr>
          <p:nvPr>
            <p:ph sz="half" idx="15" hasCustomPrompt="1"/>
          </p:nvPr>
        </p:nvSpPr>
        <p:spPr>
          <a:xfrm>
            <a:off x="6787052" y="2270760"/>
            <a:ext cx="5082367" cy="3682163"/>
          </a:xfrm>
          <a:prstGeom prst="rect">
            <a:avLst/>
          </a:prstGeom>
        </p:spPr>
        <p:txBody>
          <a:bodyPr>
            <a:normAutofit/>
          </a:bodyPr>
          <a:lstStyle>
            <a:lvl1pPr marL="0" indent="0">
              <a:lnSpc>
                <a:spcPct val="130000"/>
              </a:lnSpc>
              <a:buNone/>
              <a:defRPr sz="1500" b="0" i="0" kern="1500" spc="0" baseline="0">
                <a:solidFill>
                  <a:schemeClr val="bg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p:txBody>
      </p:sp>
      <p:sp>
        <p:nvSpPr>
          <p:cNvPr id="2" name="Platshållare för text 8">
            <a:extLst>
              <a:ext uri="{FF2B5EF4-FFF2-40B4-BE49-F238E27FC236}">
                <a16:creationId xmlns:a16="http://schemas.microsoft.com/office/drawing/2014/main" id="{E1CDA03E-2B8A-F194-817F-29C4D2BF19E2}"/>
              </a:ext>
            </a:extLst>
          </p:cNvPr>
          <p:cNvSpPr>
            <a:spLocks noGrp="1" noChangeAspect="1"/>
          </p:cNvSpPr>
          <p:nvPr>
            <p:ph type="body" sz="quarter" idx="11"/>
          </p:nvPr>
        </p:nvSpPr>
        <p:spPr>
          <a:xfrm>
            <a:off x="311150" y="418955"/>
            <a:ext cx="1289043" cy="29003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5" name="Footer Placeholder 2">
            <a:extLst>
              <a:ext uri="{FF2B5EF4-FFF2-40B4-BE49-F238E27FC236}">
                <a16:creationId xmlns:a16="http://schemas.microsoft.com/office/drawing/2014/main" id="{EFF69F1B-2023-5CA3-335D-E4DE0B6D59DD}"/>
              </a:ext>
            </a:extLst>
          </p:cNvPr>
          <p:cNvSpPr>
            <a:spLocks noGrp="1"/>
          </p:cNvSpPr>
          <p:nvPr>
            <p:ph type="ftr" sz="quarter" idx="16"/>
          </p:nvPr>
        </p:nvSpPr>
        <p:spPr>
          <a:xfrm>
            <a:off x="6225209" y="6363216"/>
            <a:ext cx="4114800" cy="365125"/>
          </a:xfrm>
        </p:spPr>
        <p:txBody>
          <a:bodyPr/>
          <a:lstStyle>
            <a:lvl1pPr>
              <a:defRPr sz="1000">
                <a:solidFill>
                  <a:schemeClr val="bg1"/>
                </a:solidFill>
              </a:defRPr>
            </a:lvl1pPr>
          </a:lstStyle>
          <a:p>
            <a:endParaRPr lang="nl-NL"/>
          </a:p>
        </p:txBody>
      </p:sp>
      <p:sp>
        <p:nvSpPr>
          <p:cNvPr id="6" name="Tijdelijke aanduiding voor dianummer 5">
            <a:extLst>
              <a:ext uri="{FF2B5EF4-FFF2-40B4-BE49-F238E27FC236}">
                <a16:creationId xmlns:a16="http://schemas.microsoft.com/office/drawing/2014/main" id="{C9C461C2-EB7D-0C90-DDF2-1919EE8E971A}"/>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37935086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Sectiekop">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B8C57D3-0CDD-55FA-1F7B-B6D5F5C123C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226524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ext Page 3">
  <p:cSld name="2_Text Page 3">
    <p:spTree>
      <p:nvGrpSpPr>
        <p:cNvPr id="1" name="Shape 14"/>
        <p:cNvGrpSpPr/>
        <p:nvPr/>
      </p:nvGrpSpPr>
      <p:grpSpPr>
        <a:xfrm>
          <a:off x="0" y="0"/>
          <a:ext cx="0" cy="0"/>
          <a:chOff x="0" y="0"/>
          <a:chExt cx="0" cy="0"/>
        </a:xfrm>
      </p:grpSpPr>
      <p:sp>
        <p:nvSpPr>
          <p:cNvPr id="16" name="Google Shape;16;p6"/>
          <p:cNvSpPr txBox="1">
            <a:spLocks noGrp="1"/>
          </p:cNvSpPr>
          <p:nvPr>
            <p:ph type="body" idx="1"/>
          </p:nvPr>
        </p:nvSpPr>
        <p:spPr>
          <a:xfrm>
            <a:off x="1721738" y="1570383"/>
            <a:ext cx="9830179" cy="4382541"/>
          </a:xfrm>
          <a:prstGeom prst="rect">
            <a:avLst/>
          </a:prstGeom>
          <a:noFill/>
          <a:ln>
            <a:noFill/>
          </a:ln>
        </p:spPr>
        <p:txBody>
          <a:bodyPr spcFirstLastPara="1" wrap="square" lIns="91425" tIns="45700" rIns="91425" bIns="45700" anchor="t" anchorCtr="0">
            <a:normAutofit/>
          </a:bodyPr>
          <a:lstStyle>
            <a:lvl1pPr marL="457200" lvl="0" indent="-228600" algn="l">
              <a:lnSpc>
                <a:spcPct val="130000"/>
              </a:lnSpc>
              <a:spcBef>
                <a:spcPts val="1000"/>
              </a:spcBef>
              <a:spcAft>
                <a:spcPts val="0"/>
              </a:spcAft>
              <a:buClr>
                <a:schemeClr val="dk1"/>
              </a:buClr>
              <a:buSzPts val="1500"/>
              <a:buNone/>
              <a:defRPr sz="1500" b="0" i="0">
                <a:solidFill>
                  <a:schemeClr val="dk1"/>
                </a:solidFill>
                <a:latin typeface="Roboto"/>
                <a:ea typeface="Roboto"/>
                <a:cs typeface="Roboto"/>
                <a:sym typeface="Roboto"/>
              </a:defRPr>
            </a:lvl1pPr>
            <a:lvl2pPr marL="914400" lvl="1"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2pPr>
            <a:lvl3pPr marL="1371600" lvl="2"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3pPr>
            <a:lvl4pPr marL="1828800" lvl="3"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4pPr>
            <a:lvl5pPr marL="2286000" lvl="4"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6"/>
          <p:cNvSpPr txBox="1">
            <a:spLocks noGrp="1"/>
          </p:cNvSpPr>
          <p:nvPr>
            <p:ph type="title"/>
          </p:nvPr>
        </p:nvSpPr>
        <p:spPr>
          <a:xfrm>
            <a:off x="1721738" y="235633"/>
            <a:ext cx="9830179" cy="603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8691"/>
              </a:buClr>
              <a:buSzPts val="3500"/>
              <a:buFont typeface="Roboto"/>
              <a:buNone/>
              <a:defRPr sz="3500" b="0" i="0">
                <a:solidFill>
                  <a:srgbClr val="008691"/>
                </a:solidFill>
                <a:latin typeface="Roboto"/>
                <a:ea typeface="Roboto"/>
                <a:cs typeface="Roboto"/>
                <a:sym typeface="Robo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6"/>
          <p:cNvSpPr txBox="1">
            <a:spLocks noGrp="1"/>
          </p:cNvSpPr>
          <p:nvPr>
            <p:ph type="sldNum" idx="12"/>
          </p:nvPr>
        </p:nvSpPr>
        <p:spPr>
          <a:xfrm>
            <a:off x="10744200" y="6423497"/>
            <a:ext cx="1289222" cy="19887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US"/>
              <a:t>‹#›</a:t>
            </a:fld>
            <a:endParaRPr/>
          </a:p>
        </p:txBody>
      </p:sp>
      <p:sp>
        <p:nvSpPr>
          <p:cNvPr id="19" name="Google Shape;19;p6"/>
          <p:cNvSpPr txBox="1">
            <a:spLocks noGrp="1"/>
          </p:cNvSpPr>
          <p:nvPr>
            <p:ph type="body" idx="2"/>
          </p:nvPr>
        </p:nvSpPr>
        <p:spPr>
          <a:xfrm>
            <a:off x="1721741" y="895137"/>
            <a:ext cx="9830176" cy="36476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C0C0C"/>
              </a:buClr>
              <a:buSzPts val="1900"/>
              <a:buNone/>
              <a:defRPr sz="1900" b="0" i="0">
                <a:solidFill>
                  <a:srgbClr val="0C0C0C"/>
                </a:solidFill>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6"/>
          <p:cNvSpPr txBox="1">
            <a:spLocks noGrp="1"/>
          </p:cNvSpPr>
          <p:nvPr>
            <p:ph type="ftr" idx="11"/>
          </p:nvPr>
        </p:nvSpPr>
        <p:spPr>
          <a:xfrm>
            <a:off x="311426"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00869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755944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23 January 2026</a:t>
            </a:r>
            <a:endParaRPr lang="en-BE"/>
          </a:p>
        </p:txBody>
      </p:sp>
      <p:sp>
        <p:nvSpPr>
          <p:cNvPr id="3" name="Footer Placeholder 2"/>
          <p:cNvSpPr>
            <a:spLocks noGrp="1"/>
          </p:cNvSpPr>
          <p:nvPr>
            <p:ph type="ftr" sz="quarter" idx="11"/>
          </p:nvPr>
        </p:nvSpPr>
        <p:spPr/>
        <p:txBody>
          <a:bodyPr/>
          <a:lstStyle/>
          <a:p>
            <a:endParaRPr lang="en-BE"/>
          </a:p>
        </p:txBody>
      </p:sp>
      <p:sp>
        <p:nvSpPr>
          <p:cNvPr id="4" name="Slide Number Placeholder 3"/>
          <p:cNvSpPr>
            <a:spLocks noGrp="1"/>
          </p:cNvSpPr>
          <p:nvPr>
            <p:ph type="sldNum" sz="quarter" idx="12"/>
          </p:nvPr>
        </p:nvSpPr>
        <p:spPr/>
        <p:txBody>
          <a:bodyPr/>
          <a:lstStyle/>
          <a:p>
            <a:fld id="{67F0C2F8-E87C-EC4F-9AD4-60E9D8B2DDA2}" type="slidenum">
              <a:rPr lang="en-BE" smtClean="0"/>
              <a:t>‹#›</a:t>
            </a:fld>
            <a:endParaRPr lang="en-BE"/>
          </a:p>
        </p:txBody>
      </p:sp>
    </p:spTree>
    <p:extLst>
      <p:ext uri="{BB962C8B-B14F-4D97-AF65-F5344CB8AC3E}">
        <p14:creationId xmlns:p14="http://schemas.microsoft.com/office/powerpoint/2010/main" val="172181919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Title &amp; numbers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05FBA-B2CC-4768-B269-AA9703D3B427}"/>
              </a:ext>
            </a:extLst>
          </p:cNvPr>
          <p:cNvSpPr>
            <a:spLocks noGrp="1"/>
          </p:cNvSpPr>
          <p:nvPr>
            <p:ph type="title" hasCustomPrompt="1"/>
          </p:nvPr>
        </p:nvSpPr>
        <p:spPr/>
        <p:txBody>
          <a:bodyPr/>
          <a:lstStyle>
            <a:lvl1pPr>
              <a:defRPr sz="3600">
                <a:solidFill>
                  <a:srgbClr val="00C858"/>
                </a:solidFill>
              </a:defRPr>
            </a:lvl1pPr>
          </a:lstStyle>
          <a:p>
            <a:r>
              <a:rPr lang="en-US"/>
              <a:t>Slide Title</a:t>
            </a:r>
            <a:endParaRPr lang="en-GB"/>
          </a:p>
        </p:txBody>
      </p:sp>
      <p:sp>
        <p:nvSpPr>
          <p:cNvPr id="3" name="Slide Number Placeholder 2">
            <a:extLst>
              <a:ext uri="{FF2B5EF4-FFF2-40B4-BE49-F238E27FC236}">
                <a16:creationId xmlns:a16="http://schemas.microsoft.com/office/drawing/2014/main" id="{38348F38-0C7D-4C09-B2D2-701466A9DB5B}"/>
              </a:ext>
            </a:extLst>
          </p:cNvPr>
          <p:cNvSpPr>
            <a:spLocks noGrp="1"/>
          </p:cNvSpPr>
          <p:nvPr>
            <p:ph type="sldNum" sz="quarter" idx="10"/>
          </p:nvPr>
        </p:nvSpPr>
        <p:spPr/>
        <p:txBody>
          <a:bodyPr/>
          <a:lstStyle/>
          <a:p>
            <a:pPr algn="r"/>
            <a:fld id="{A26B9A22-027A-0F44-94C3-351CD35C765D}" type="slidenum">
              <a:rPr lang="en-GB" smtClean="0"/>
              <a:pPr algn="r"/>
              <a:t>‹#›</a:t>
            </a:fld>
            <a:endParaRPr lang="en-GB"/>
          </a:p>
        </p:txBody>
      </p:sp>
      <p:sp>
        <p:nvSpPr>
          <p:cNvPr id="4" name="Text Placeholder 2">
            <a:extLst>
              <a:ext uri="{FF2B5EF4-FFF2-40B4-BE49-F238E27FC236}">
                <a16:creationId xmlns:a16="http://schemas.microsoft.com/office/drawing/2014/main" id="{6361EE85-161F-4B54-A976-4BF9FDCCA1B0}"/>
              </a:ext>
            </a:extLst>
          </p:cNvPr>
          <p:cNvSpPr>
            <a:spLocks noGrp="1"/>
          </p:cNvSpPr>
          <p:nvPr>
            <p:ph idx="1" hasCustomPrompt="1"/>
          </p:nvPr>
        </p:nvSpPr>
        <p:spPr bwMode="auto">
          <a:xfrm>
            <a:off x="684000" y="993720"/>
            <a:ext cx="5544000" cy="5717809"/>
          </a:xfrm>
          <a:prstGeom prst="rect">
            <a:avLst/>
          </a:prstGeom>
        </p:spPr>
        <p:txBody>
          <a:bodyPr vert="horz" lIns="91440" tIns="45720" rIns="91440" bIns="45720" rtlCol="0" anchor="t">
            <a:normAutofit/>
          </a:bodyPr>
          <a:lstStyle>
            <a:lvl1pPr marL="361950" indent="-361950">
              <a:buFont typeface="+mj-lt"/>
              <a:buAutoNum type="arabicParenR"/>
              <a:defRPr sz="2400"/>
            </a:lvl1pPr>
            <a:lvl2pPr marL="806450" indent="-363538">
              <a:buClr>
                <a:srgbClr val="00C858"/>
              </a:buClr>
              <a:buSzPct val="100000"/>
              <a:buFont typeface="+mj-lt"/>
              <a:buAutoNum type="alphaLcParenR"/>
              <a:defRPr sz="2000"/>
            </a:lvl2pPr>
            <a:lvl3pPr marL="1077913" indent="-271463">
              <a:buFont typeface="+mj-lt"/>
              <a:buAutoNum type="romanLcPeriod"/>
              <a:defRPr sz="1800"/>
            </a:lvl3pPr>
          </a:lstStyle>
          <a:p>
            <a:pPr lvl="0">
              <a:defRPr/>
            </a:pPr>
            <a:r>
              <a:rPr lang="en-GB"/>
              <a:t>First </a:t>
            </a:r>
            <a:r>
              <a:rPr lang="en-GB" noProof="0"/>
              <a:t>level</a:t>
            </a:r>
          </a:p>
          <a:p>
            <a:pPr lvl="1">
              <a:defRPr/>
            </a:pPr>
            <a:r>
              <a:rPr lang="en-US"/>
              <a:t>Second level</a:t>
            </a:r>
            <a:endParaRPr/>
          </a:p>
          <a:p>
            <a:pPr lvl="2">
              <a:defRPr/>
            </a:pPr>
            <a:r>
              <a:rPr lang="en-US"/>
              <a:t>Third level</a:t>
            </a:r>
            <a:endParaRPr/>
          </a:p>
        </p:txBody>
      </p:sp>
      <p:sp>
        <p:nvSpPr>
          <p:cNvPr id="5" name="Text Placeholder 2">
            <a:extLst>
              <a:ext uri="{FF2B5EF4-FFF2-40B4-BE49-F238E27FC236}">
                <a16:creationId xmlns:a16="http://schemas.microsoft.com/office/drawing/2014/main" id="{14646CB1-8DC6-4194-A9B1-E76AF87699FC}"/>
              </a:ext>
            </a:extLst>
          </p:cNvPr>
          <p:cNvSpPr>
            <a:spLocks noGrp="1"/>
          </p:cNvSpPr>
          <p:nvPr>
            <p:ph idx="11" hasCustomPrompt="1"/>
          </p:nvPr>
        </p:nvSpPr>
        <p:spPr bwMode="auto">
          <a:xfrm>
            <a:off x="6300000" y="993721"/>
            <a:ext cx="5544000" cy="5717809"/>
          </a:xfrm>
          <a:prstGeom prst="rect">
            <a:avLst/>
          </a:prstGeom>
        </p:spPr>
        <p:txBody>
          <a:bodyPr vert="horz" lIns="91440" tIns="45720" rIns="91440" bIns="45720" rtlCol="0" anchor="t">
            <a:normAutofit/>
          </a:bodyPr>
          <a:lstStyle>
            <a:lvl1pPr marL="361950" indent="-361950">
              <a:buFont typeface="+mj-lt"/>
              <a:buAutoNum type="arabicParenR"/>
              <a:defRPr sz="2400"/>
            </a:lvl1pPr>
            <a:lvl2pPr marL="806450" indent="-363538">
              <a:buClr>
                <a:srgbClr val="00C858"/>
              </a:buClr>
              <a:buSzPct val="100000"/>
              <a:buFont typeface="+mj-lt"/>
              <a:buAutoNum type="alphaLcParenR"/>
              <a:defRPr sz="2000">
                <a:solidFill>
                  <a:srgbClr val="00C858"/>
                </a:solidFill>
              </a:defRPr>
            </a:lvl2pPr>
            <a:lvl3pPr marL="1077913" indent="-271463">
              <a:buFont typeface="+mj-lt"/>
              <a:buAutoNum type="romanLcPeriod"/>
              <a:defRPr sz="1800"/>
            </a:lvl3pPr>
          </a:lstStyle>
          <a:p>
            <a:pPr lvl="0">
              <a:defRPr/>
            </a:pPr>
            <a:r>
              <a:rPr lang="en-GB"/>
              <a:t>First level</a:t>
            </a:r>
            <a:endParaRPr/>
          </a:p>
          <a:p>
            <a:pPr lvl="1">
              <a:defRPr/>
            </a:pPr>
            <a:r>
              <a:rPr lang="en-US"/>
              <a:t>Second level</a:t>
            </a:r>
            <a:endParaRPr/>
          </a:p>
          <a:p>
            <a:pPr lvl="2">
              <a:defRPr/>
            </a:pPr>
            <a:r>
              <a:rPr lang="en-US"/>
              <a:t>Third level</a:t>
            </a:r>
            <a:endParaRPr/>
          </a:p>
        </p:txBody>
      </p:sp>
    </p:spTree>
    <p:extLst>
      <p:ext uri="{BB962C8B-B14F-4D97-AF65-F5344CB8AC3E}">
        <p14:creationId xmlns:p14="http://schemas.microsoft.com/office/powerpoint/2010/main" val="55725056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Title &amp; text 1 column +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05FBA-B2CC-4768-B269-AA9703D3B427}"/>
              </a:ext>
            </a:extLst>
          </p:cNvPr>
          <p:cNvSpPr>
            <a:spLocks noGrp="1"/>
          </p:cNvSpPr>
          <p:nvPr>
            <p:ph type="title" hasCustomPrompt="1"/>
          </p:nvPr>
        </p:nvSpPr>
        <p:spPr/>
        <p:txBody>
          <a:bodyPr/>
          <a:lstStyle>
            <a:lvl1pPr>
              <a:defRPr>
                <a:solidFill>
                  <a:srgbClr val="00C858"/>
                </a:solidFill>
              </a:defRPr>
            </a:lvl1pPr>
          </a:lstStyle>
          <a:p>
            <a:r>
              <a:rPr lang="en-GB" noProof="0"/>
              <a:t>Slide Title</a:t>
            </a:r>
          </a:p>
        </p:txBody>
      </p:sp>
      <p:sp>
        <p:nvSpPr>
          <p:cNvPr id="3" name="Slide Number Placeholder 2">
            <a:extLst>
              <a:ext uri="{FF2B5EF4-FFF2-40B4-BE49-F238E27FC236}">
                <a16:creationId xmlns:a16="http://schemas.microsoft.com/office/drawing/2014/main" id="{38348F38-0C7D-4C09-B2D2-701466A9DB5B}"/>
              </a:ext>
            </a:extLst>
          </p:cNvPr>
          <p:cNvSpPr>
            <a:spLocks noGrp="1"/>
          </p:cNvSpPr>
          <p:nvPr>
            <p:ph type="sldNum" sz="quarter" idx="10"/>
          </p:nvPr>
        </p:nvSpPr>
        <p:spPr/>
        <p:txBody>
          <a:bodyPr/>
          <a:lstStyle/>
          <a:p>
            <a:pPr algn="r"/>
            <a:fld id="{A26B9A22-027A-0F44-94C3-351CD35C765D}" type="slidenum">
              <a:rPr lang="en-GB" smtClean="0"/>
              <a:pPr algn="r"/>
              <a:t>‹#›</a:t>
            </a:fld>
            <a:endParaRPr lang="en-GB"/>
          </a:p>
        </p:txBody>
      </p:sp>
      <p:sp>
        <p:nvSpPr>
          <p:cNvPr id="4" name="Text Placeholder 2">
            <a:extLst>
              <a:ext uri="{FF2B5EF4-FFF2-40B4-BE49-F238E27FC236}">
                <a16:creationId xmlns:a16="http://schemas.microsoft.com/office/drawing/2014/main" id="{6361EE85-161F-4B54-A976-4BF9FDCCA1B0}"/>
              </a:ext>
            </a:extLst>
          </p:cNvPr>
          <p:cNvSpPr>
            <a:spLocks noGrp="1"/>
          </p:cNvSpPr>
          <p:nvPr>
            <p:ph idx="1" hasCustomPrompt="1"/>
          </p:nvPr>
        </p:nvSpPr>
        <p:spPr bwMode="auto">
          <a:xfrm>
            <a:off x="684000" y="993720"/>
            <a:ext cx="11171360" cy="5717809"/>
          </a:xfrm>
          <a:prstGeom prst="rect">
            <a:avLst/>
          </a:prstGeom>
        </p:spPr>
        <p:txBody>
          <a:bodyPr vert="horz" lIns="91440" tIns="45720" rIns="91440" bIns="45720" rtlCol="0" anchor="t">
            <a:normAutofit/>
          </a:bodyPr>
          <a:lstStyle>
            <a:lvl1pPr marL="0" indent="0">
              <a:buFontTx/>
              <a:buNone/>
              <a:defRPr sz="2400"/>
            </a:lvl1pPr>
            <a:lvl2pPr marL="0" indent="0">
              <a:buFontTx/>
              <a:buNone/>
              <a:defRPr sz="2000">
                <a:solidFill>
                  <a:srgbClr val="00C858"/>
                </a:solidFill>
              </a:defRPr>
            </a:lvl2pPr>
            <a:lvl3pPr marL="0" indent="0">
              <a:buFontTx/>
              <a:buNone/>
              <a:defRPr sz="1800"/>
            </a:lvl3pPr>
          </a:lstStyle>
          <a:p>
            <a:pPr lvl="0">
              <a:defRPr/>
            </a:pPr>
            <a:r>
              <a:rPr lang="en-GB" noProof="0"/>
              <a:t>First level</a:t>
            </a:r>
          </a:p>
          <a:p>
            <a:pPr lvl="1">
              <a:defRPr/>
            </a:pPr>
            <a:r>
              <a:rPr lang="en-GB" noProof="0"/>
              <a:t>Second level</a:t>
            </a:r>
          </a:p>
          <a:p>
            <a:pPr lvl="2">
              <a:defRPr/>
            </a:pPr>
            <a:r>
              <a:rPr lang="en-GB" noProof="0"/>
              <a:t>Third level</a:t>
            </a:r>
          </a:p>
        </p:txBody>
      </p:sp>
      <p:pic>
        <p:nvPicPr>
          <p:cNvPr id="5" name="Imagen 17">
            <a:extLst>
              <a:ext uri="{FF2B5EF4-FFF2-40B4-BE49-F238E27FC236}">
                <a16:creationId xmlns:a16="http://schemas.microsoft.com/office/drawing/2014/main" id="{38A19A0A-935A-4966-86D8-3265F818A8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8950" y="0"/>
            <a:ext cx="11703050" cy="1754909"/>
          </a:xfrm>
          <a:prstGeom prst="rect">
            <a:avLst/>
          </a:prstGeom>
        </p:spPr>
      </p:pic>
    </p:spTree>
    <p:extLst>
      <p:ext uri="{BB962C8B-B14F-4D97-AF65-F5344CB8AC3E}">
        <p14:creationId xmlns:p14="http://schemas.microsoft.com/office/powerpoint/2010/main" val="5659235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405823-B0A9-9047-FAB4-A44410598E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06319"/>
            <a:ext cx="12191999" cy="1508187"/>
          </a:xfrm>
          <a:prstGeom prst="rect">
            <a:avLst/>
          </a:prstGeom>
        </p:spPr>
      </p:pic>
      <p:sp>
        <p:nvSpPr>
          <p:cNvPr id="10" name="Title 1">
            <a:extLst>
              <a:ext uri="{FF2B5EF4-FFF2-40B4-BE49-F238E27FC236}">
                <a16:creationId xmlns:a16="http://schemas.microsoft.com/office/drawing/2014/main" id="{B19D844D-C5C0-33CD-BDCA-2EB9C55C1D7B}"/>
              </a:ext>
            </a:extLst>
          </p:cNvPr>
          <p:cNvSpPr>
            <a:spLocks noGrp="1"/>
          </p:cNvSpPr>
          <p:nvPr>
            <p:ph type="ctrTitle"/>
          </p:nvPr>
        </p:nvSpPr>
        <p:spPr>
          <a:xfrm>
            <a:off x="844295" y="197728"/>
            <a:ext cx="9144000" cy="808653"/>
          </a:xfrm>
          <a:prstGeom prst="rect">
            <a:avLst/>
          </a:prstGeom>
        </p:spPr>
        <p:txBody>
          <a:bodyPr anchor="b">
            <a:noAutofit/>
          </a:bodyPr>
          <a:lstStyle>
            <a:lvl1pPr algn="l">
              <a:defRPr sz="3200" b="1">
                <a:solidFill>
                  <a:srgbClr val="1B3B51"/>
                </a:solidFill>
                <a:latin typeface="EC Square Sans Pro" panose="020B0506040000020004" pitchFamily="34" charset="0"/>
              </a:defRPr>
            </a:lvl1pPr>
          </a:lstStyle>
          <a:p>
            <a:r>
              <a:rPr lang="en-US"/>
              <a:t>Click to edit Master title style</a:t>
            </a:r>
            <a:endParaRPr lang="en-001"/>
          </a:p>
        </p:txBody>
      </p:sp>
    </p:spTree>
    <p:extLst>
      <p:ext uri="{BB962C8B-B14F-4D97-AF65-F5344CB8AC3E}">
        <p14:creationId xmlns:p14="http://schemas.microsoft.com/office/powerpoint/2010/main" val="40965769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13_Cover Page">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F34CEF8-D5AF-1EB2-8A65-D95E98FCB86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1CD3A17-2FD3-A6E8-AE64-84E688E64212}"/>
              </a:ext>
            </a:extLst>
          </p:cNvPr>
          <p:cNvSpPr>
            <a:spLocks noGrp="1"/>
          </p:cNvSpPr>
          <p:nvPr>
            <p:ph type="ctrTitle" hasCustomPrompt="1"/>
          </p:nvPr>
        </p:nvSpPr>
        <p:spPr>
          <a:xfrm>
            <a:off x="423013" y="1600201"/>
            <a:ext cx="9144000" cy="1006475"/>
          </a:xfrm>
          <a:prstGeom prst="rect">
            <a:avLst/>
          </a:prstGeom>
        </p:spPr>
        <p:txBody>
          <a:bodyPr anchor="b">
            <a:normAutofit/>
          </a:bodyPr>
          <a:lstStyle>
            <a:lvl1pPr algn="l">
              <a:defRPr sz="6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the title</a:t>
            </a:r>
          </a:p>
        </p:txBody>
      </p:sp>
      <p:sp>
        <p:nvSpPr>
          <p:cNvPr id="3" name="Ondertitel 2">
            <a:extLst>
              <a:ext uri="{FF2B5EF4-FFF2-40B4-BE49-F238E27FC236}">
                <a16:creationId xmlns:a16="http://schemas.microsoft.com/office/drawing/2014/main" id="{6AA24123-D2B8-3C6F-4F69-0B7797E85540}"/>
              </a:ext>
            </a:extLst>
          </p:cNvPr>
          <p:cNvSpPr>
            <a:spLocks noGrp="1"/>
          </p:cNvSpPr>
          <p:nvPr>
            <p:ph type="subTitle" idx="1" hasCustomPrompt="1"/>
          </p:nvPr>
        </p:nvSpPr>
        <p:spPr>
          <a:xfrm>
            <a:off x="423013" y="2825749"/>
            <a:ext cx="9144000" cy="1655763"/>
          </a:xfrm>
          <a:prstGeom prst="rect">
            <a:avLst/>
          </a:prstGeom>
        </p:spPr>
        <p:txBody>
          <a:bodyPr>
            <a:normAutofit/>
          </a:bodyPr>
          <a:lstStyle>
            <a:lvl1pPr marL="0" indent="0" algn="l">
              <a:buNone/>
              <a:defRPr sz="3000" b="0" i="0">
                <a:solidFill>
                  <a:schemeClr val="bg1"/>
                </a:solidFill>
                <a:latin typeface="Roboto" panose="02000000000000000000" pitchFamily="2" charset="0"/>
                <a:ea typeface="Roboto"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a:t>Here goes the subtitle</a:t>
            </a:r>
          </a:p>
        </p:txBody>
      </p:sp>
      <p:sp>
        <p:nvSpPr>
          <p:cNvPr id="4" name="Footer Placeholder 3">
            <a:extLst>
              <a:ext uri="{FF2B5EF4-FFF2-40B4-BE49-F238E27FC236}">
                <a16:creationId xmlns:a16="http://schemas.microsoft.com/office/drawing/2014/main" id="{E680ED38-AA7E-DCBC-3FF9-C229D96AE53B}"/>
              </a:ext>
            </a:extLst>
          </p:cNvPr>
          <p:cNvSpPr>
            <a:spLocks noGrp="1"/>
          </p:cNvSpPr>
          <p:nvPr>
            <p:ph type="ftr" sz="quarter" idx="10"/>
          </p:nvPr>
        </p:nvSpPr>
        <p:spPr>
          <a:xfrm>
            <a:off x="423013" y="6173788"/>
            <a:ext cx="4114800" cy="365125"/>
          </a:xfrm>
        </p:spPr>
        <p:txBody>
          <a:bodyPr/>
          <a:lstStyle>
            <a:lvl1pPr>
              <a:defRPr>
                <a:solidFill>
                  <a:schemeClr val="bg1"/>
                </a:solidFill>
              </a:defRPr>
            </a:lvl1pPr>
          </a:lstStyle>
          <a:p>
            <a:endParaRPr lang="nl-NL"/>
          </a:p>
        </p:txBody>
      </p:sp>
    </p:spTree>
    <p:extLst>
      <p:ext uri="{BB962C8B-B14F-4D97-AF65-F5344CB8AC3E}">
        <p14:creationId xmlns:p14="http://schemas.microsoft.com/office/powerpoint/2010/main" val="2209234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Full Page Image">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0"/>
            <a:ext cx="12192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pic>
        <p:nvPicPr>
          <p:cNvPr id="20" name="Afbeelding 19">
            <a:extLst>
              <a:ext uri="{FF2B5EF4-FFF2-40B4-BE49-F238E27FC236}">
                <a16:creationId xmlns:a16="http://schemas.microsoft.com/office/drawing/2014/main" id="{3493BA1C-54ED-085E-FE9B-4B19B2663F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8140" y="360654"/>
            <a:ext cx="1196340" cy="340893"/>
          </a:xfrm>
          <a:prstGeom prst="rect">
            <a:avLst/>
          </a:prstGeom>
        </p:spPr>
      </p:pic>
      <p:sp>
        <p:nvSpPr>
          <p:cNvPr id="2" name="Platshållare för text 8">
            <a:extLst>
              <a:ext uri="{FF2B5EF4-FFF2-40B4-BE49-F238E27FC236}">
                <a16:creationId xmlns:a16="http://schemas.microsoft.com/office/drawing/2014/main" id="{84E629F0-B24B-DF29-FA55-A4534D397726}"/>
              </a:ext>
            </a:extLst>
          </p:cNvPr>
          <p:cNvSpPr>
            <a:spLocks noGrp="1" noChangeAspect="1"/>
          </p:cNvSpPr>
          <p:nvPr>
            <p:ph type="body" sz="quarter" idx="11"/>
          </p:nvPr>
        </p:nvSpPr>
        <p:spPr>
          <a:xfrm>
            <a:off x="311150" y="418955"/>
            <a:ext cx="1289043" cy="290035"/>
          </a:xfrm>
          <a:prstGeom prst="rect">
            <a:avLst/>
          </a:prstGeom>
          <a:blipFill>
            <a:blip r:embed="rId3"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US"/>
              <a:t>Edit Master text styles</a:t>
            </a:r>
          </a:p>
        </p:txBody>
      </p:sp>
    </p:spTree>
    <p:extLst>
      <p:ext uri="{BB962C8B-B14F-4D97-AF65-F5344CB8AC3E}">
        <p14:creationId xmlns:p14="http://schemas.microsoft.com/office/powerpoint/2010/main" val="327173611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3_Full Page Image">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2"/>
            <a:ext cx="12192000" cy="6857999"/>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nl-NL"/>
          </a:p>
        </p:txBody>
      </p:sp>
      <p:pic>
        <p:nvPicPr>
          <p:cNvPr id="20" name="Afbeelding 19">
            <a:extLst>
              <a:ext uri="{FF2B5EF4-FFF2-40B4-BE49-F238E27FC236}">
                <a16:creationId xmlns:a16="http://schemas.microsoft.com/office/drawing/2014/main" id="{3493BA1C-54ED-085E-FE9B-4B19B2663F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8141" y="360655"/>
            <a:ext cx="1196340" cy="340893"/>
          </a:xfrm>
          <a:prstGeom prst="rect">
            <a:avLst/>
          </a:prstGeom>
        </p:spPr>
      </p:pic>
      <p:sp>
        <p:nvSpPr>
          <p:cNvPr id="2" name="Platshållare för text 8">
            <a:extLst>
              <a:ext uri="{FF2B5EF4-FFF2-40B4-BE49-F238E27FC236}">
                <a16:creationId xmlns:a16="http://schemas.microsoft.com/office/drawing/2014/main" id="{84E629F0-B24B-DF29-FA55-A4534D397726}"/>
              </a:ext>
            </a:extLst>
          </p:cNvPr>
          <p:cNvSpPr>
            <a:spLocks noGrp="1" noChangeAspect="1"/>
          </p:cNvSpPr>
          <p:nvPr>
            <p:ph type="body" sz="quarter" idx="11"/>
          </p:nvPr>
        </p:nvSpPr>
        <p:spPr>
          <a:xfrm>
            <a:off x="311151" y="418956"/>
            <a:ext cx="1289043" cy="290035"/>
          </a:xfrm>
          <a:prstGeom prst="rect">
            <a:avLst/>
          </a:prstGeom>
          <a:blipFill>
            <a:blip r:embed="rId3"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33">
                <a:noFill/>
              </a:defRPr>
            </a:lvl1pPr>
          </a:lstStyle>
          <a:p>
            <a:pPr lvl="0"/>
            <a:r>
              <a:rPr lang="en-GB"/>
              <a:t>Click to edit Master text styles</a:t>
            </a:r>
          </a:p>
        </p:txBody>
      </p:sp>
      <p:sp>
        <p:nvSpPr>
          <p:cNvPr id="6" name="Footer Placeholder 2">
            <a:extLst>
              <a:ext uri="{FF2B5EF4-FFF2-40B4-BE49-F238E27FC236}">
                <a16:creationId xmlns:a16="http://schemas.microsoft.com/office/drawing/2014/main" id="{54BB8B0B-76AF-DF95-7D44-C993B219FA0E}"/>
              </a:ext>
            </a:extLst>
          </p:cNvPr>
          <p:cNvSpPr>
            <a:spLocks noGrp="1"/>
          </p:cNvSpPr>
          <p:nvPr>
            <p:ph type="ftr" sz="quarter" idx="16"/>
          </p:nvPr>
        </p:nvSpPr>
        <p:spPr>
          <a:xfrm>
            <a:off x="311427" y="6356351"/>
            <a:ext cx="4114800" cy="365125"/>
          </a:xfrm>
        </p:spPr>
        <p:txBody>
          <a:bodyPr/>
          <a:lstStyle>
            <a:lvl1pPr>
              <a:defRPr sz="1200">
                <a:solidFill>
                  <a:srgbClr val="008691"/>
                </a:solidFill>
              </a:defRPr>
            </a:lvl1pPr>
          </a:lstStyle>
          <a:p>
            <a:endParaRPr lang="nl-NL"/>
          </a:p>
        </p:txBody>
      </p:sp>
      <p:sp>
        <p:nvSpPr>
          <p:cNvPr id="7" name="Tijdelijke aanduiding voor dianummer 5">
            <a:extLst>
              <a:ext uri="{FF2B5EF4-FFF2-40B4-BE49-F238E27FC236}">
                <a16:creationId xmlns:a16="http://schemas.microsoft.com/office/drawing/2014/main" id="{FBF33EF8-2365-726E-1E6B-3294A32543E9}"/>
              </a:ext>
            </a:extLst>
          </p:cNvPr>
          <p:cNvSpPr>
            <a:spLocks noGrp="1"/>
          </p:cNvSpPr>
          <p:nvPr>
            <p:ph type="sldNum" sz="quarter" idx="12"/>
          </p:nvPr>
        </p:nvSpPr>
        <p:spPr>
          <a:xfrm>
            <a:off x="10744201" y="6423498"/>
            <a:ext cx="1289223" cy="198871"/>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189819577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3_Divider Page 1">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A920F16-67B9-4B13-F015-E953919C3F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58000"/>
          </a:xfrm>
          <a:prstGeom prst="rect">
            <a:avLst/>
          </a:prstGeom>
        </p:spPr>
      </p:pic>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6096000" y="2"/>
            <a:ext cx="6096000" cy="6857999"/>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nl-NL"/>
          </a:p>
        </p:txBody>
      </p:sp>
      <p:sp>
        <p:nvSpPr>
          <p:cNvPr id="6" name="Titel 1">
            <a:extLst>
              <a:ext uri="{FF2B5EF4-FFF2-40B4-BE49-F238E27FC236}">
                <a16:creationId xmlns:a16="http://schemas.microsoft.com/office/drawing/2014/main" id="{4EEF53FE-8D73-F338-C7BC-3BD523CBF7D1}"/>
              </a:ext>
            </a:extLst>
          </p:cNvPr>
          <p:cNvSpPr>
            <a:spLocks noGrp="1"/>
          </p:cNvSpPr>
          <p:nvPr>
            <p:ph type="title" hasCustomPrompt="1"/>
          </p:nvPr>
        </p:nvSpPr>
        <p:spPr>
          <a:xfrm>
            <a:off x="668193" y="940674"/>
            <a:ext cx="5082367" cy="603887"/>
          </a:xfrm>
          <a:prstGeom prst="rect">
            <a:avLst/>
          </a:prstGeom>
        </p:spPr>
        <p:txBody>
          <a:bodyPr>
            <a:normAutofit/>
          </a:bodyPr>
          <a:lstStyle>
            <a:lvl1pPr>
              <a:defRPr sz="3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7" name="Text Placeholder 4">
            <a:extLst>
              <a:ext uri="{FF2B5EF4-FFF2-40B4-BE49-F238E27FC236}">
                <a16:creationId xmlns:a16="http://schemas.microsoft.com/office/drawing/2014/main" id="{F957915A-F087-78A5-3BC0-0FE86D78E560}"/>
              </a:ext>
            </a:extLst>
          </p:cNvPr>
          <p:cNvSpPr>
            <a:spLocks noGrp="1"/>
          </p:cNvSpPr>
          <p:nvPr>
            <p:ph type="body" sz="quarter" idx="14" hasCustomPrompt="1"/>
          </p:nvPr>
        </p:nvSpPr>
        <p:spPr>
          <a:xfrm>
            <a:off x="668192" y="1650368"/>
            <a:ext cx="5082368" cy="364765"/>
          </a:xfrm>
          <a:prstGeom prst="rect">
            <a:avLst/>
          </a:prstGeom>
        </p:spPr>
        <p:txBody>
          <a:bodyPr>
            <a:normAutofit/>
          </a:bodyPr>
          <a:lstStyle>
            <a:lvl1pPr marL="0" indent="0">
              <a:buNone/>
              <a:defRPr sz="2000" b="0" i="0" baseline="0">
                <a:solidFill>
                  <a:schemeClr val="bg1"/>
                </a:solidFill>
                <a:latin typeface="Roboto" panose="02000000000000000000" pitchFamily="2" charset="0"/>
                <a:ea typeface="Roboto" panose="02000000000000000000" pitchFamily="2" charset="0"/>
              </a:defRPr>
            </a:lvl1pPr>
          </a:lstStyle>
          <a:p>
            <a:r>
              <a:rPr lang="en-GB" noProof="0"/>
              <a:t>Here goes a sub-headline</a:t>
            </a:r>
          </a:p>
        </p:txBody>
      </p:sp>
      <p:sp>
        <p:nvSpPr>
          <p:cNvPr id="8" name="Tijdelijke aanduiding voor inhoud 3">
            <a:extLst>
              <a:ext uri="{FF2B5EF4-FFF2-40B4-BE49-F238E27FC236}">
                <a16:creationId xmlns:a16="http://schemas.microsoft.com/office/drawing/2014/main" id="{9452988D-DD8F-6942-0798-DC58681C28BB}"/>
              </a:ext>
            </a:extLst>
          </p:cNvPr>
          <p:cNvSpPr>
            <a:spLocks noGrp="1"/>
          </p:cNvSpPr>
          <p:nvPr>
            <p:ph sz="half" idx="15" hasCustomPrompt="1"/>
          </p:nvPr>
        </p:nvSpPr>
        <p:spPr>
          <a:xfrm>
            <a:off x="668193" y="2270761"/>
            <a:ext cx="5082367" cy="3682163"/>
          </a:xfrm>
          <a:prstGeom prst="rect">
            <a:avLst/>
          </a:prstGeom>
        </p:spPr>
        <p:txBody>
          <a:bodyPr>
            <a:normAutofit/>
          </a:bodyPr>
          <a:lstStyle>
            <a:lvl1pPr marL="0" indent="0">
              <a:lnSpc>
                <a:spcPct val="130000"/>
              </a:lnSpc>
              <a:buNone/>
              <a:defRPr sz="1500" b="0" i="0" kern="1500" spc="0" baseline="0">
                <a:solidFill>
                  <a:schemeClr val="bg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p:txBody>
      </p:sp>
      <p:sp>
        <p:nvSpPr>
          <p:cNvPr id="2" name="Footer Placeholder 2">
            <a:extLst>
              <a:ext uri="{FF2B5EF4-FFF2-40B4-BE49-F238E27FC236}">
                <a16:creationId xmlns:a16="http://schemas.microsoft.com/office/drawing/2014/main" id="{76FE2DB8-521E-FDC5-730D-F627D33FC08D}"/>
              </a:ext>
            </a:extLst>
          </p:cNvPr>
          <p:cNvSpPr>
            <a:spLocks noGrp="1"/>
          </p:cNvSpPr>
          <p:nvPr>
            <p:ph type="ftr" sz="quarter" idx="16"/>
          </p:nvPr>
        </p:nvSpPr>
        <p:spPr>
          <a:xfrm>
            <a:off x="311427" y="6356351"/>
            <a:ext cx="4114800" cy="365125"/>
          </a:xfrm>
        </p:spPr>
        <p:txBody>
          <a:bodyPr/>
          <a:lstStyle>
            <a:lvl1pPr>
              <a:defRPr sz="1000">
                <a:solidFill>
                  <a:schemeClr val="bg1"/>
                </a:solidFill>
              </a:defRPr>
            </a:lvl1pPr>
          </a:lstStyle>
          <a:p>
            <a:endParaRPr lang="nl-NL"/>
          </a:p>
        </p:txBody>
      </p:sp>
      <p:sp>
        <p:nvSpPr>
          <p:cNvPr id="4" name="Tijdelijke aanduiding voor dianummer 5">
            <a:extLst>
              <a:ext uri="{FF2B5EF4-FFF2-40B4-BE49-F238E27FC236}">
                <a16:creationId xmlns:a16="http://schemas.microsoft.com/office/drawing/2014/main" id="{EF0CB116-1CCE-93D4-0267-1AD8CF48D143}"/>
              </a:ext>
            </a:extLst>
          </p:cNvPr>
          <p:cNvSpPr>
            <a:spLocks noGrp="1"/>
          </p:cNvSpPr>
          <p:nvPr>
            <p:ph type="sldNum" sz="quarter" idx="12"/>
          </p:nvPr>
        </p:nvSpPr>
        <p:spPr>
          <a:xfrm>
            <a:off x="4737653" y="6439478"/>
            <a:ext cx="1289223" cy="198871"/>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354543199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4_Divider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D656E32-FFC6-4D84-D523-2D3E36344E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0" y="-1"/>
            <a:ext cx="6096000" cy="6858000"/>
          </a:xfrm>
          <a:prstGeom prst="rect">
            <a:avLst/>
          </a:prstGeom>
        </p:spPr>
      </p:pic>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2"/>
            <a:ext cx="6096000" cy="6857999"/>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nl-NL"/>
          </a:p>
        </p:txBody>
      </p:sp>
      <p:sp>
        <p:nvSpPr>
          <p:cNvPr id="12" name="Titel 1">
            <a:extLst>
              <a:ext uri="{FF2B5EF4-FFF2-40B4-BE49-F238E27FC236}">
                <a16:creationId xmlns:a16="http://schemas.microsoft.com/office/drawing/2014/main" id="{72EB6A9A-0309-B84E-508E-B227E0731BD7}"/>
              </a:ext>
            </a:extLst>
          </p:cNvPr>
          <p:cNvSpPr>
            <a:spLocks noGrp="1"/>
          </p:cNvSpPr>
          <p:nvPr>
            <p:ph type="title" hasCustomPrompt="1"/>
          </p:nvPr>
        </p:nvSpPr>
        <p:spPr>
          <a:xfrm>
            <a:off x="6787054" y="940674"/>
            <a:ext cx="5082367" cy="603887"/>
          </a:xfrm>
          <a:prstGeom prst="rect">
            <a:avLst/>
          </a:prstGeom>
        </p:spPr>
        <p:txBody>
          <a:bodyPr>
            <a:normAutofit/>
          </a:bodyPr>
          <a:lstStyle>
            <a:lvl1pPr>
              <a:defRPr sz="3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13" name="Text Placeholder 4">
            <a:extLst>
              <a:ext uri="{FF2B5EF4-FFF2-40B4-BE49-F238E27FC236}">
                <a16:creationId xmlns:a16="http://schemas.microsoft.com/office/drawing/2014/main" id="{63CDDC73-2434-B276-FA2C-D1B633A27A4E}"/>
              </a:ext>
            </a:extLst>
          </p:cNvPr>
          <p:cNvSpPr>
            <a:spLocks noGrp="1"/>
          </p:cNvSpPr>
          <p:nvPr>
            <p:ph type="body" sz="quarter" idx="14" hasCustomPrompt="1"/>
          </p:nvPr>
        </p:nvSpPr>
        <p:spPr>
          <a:xfrm>
            <a:off x="6787052" y="1650368"/>
            <a:ext cx="5082368" cy="364765"/>
          </a:xfrm>
          <a:prstGeom prst="rect">
            <a:avLst/>
          </a:prstGeom>
        </p:spPr>
        <p:txBody>
          <a:bodyPr>
            <a:normAutofit/>
          </a:bodyPr>
          <a:lstStyle>
            <a:lvl1pPr marL="0" indent="0">
              <a:buNone/>
              <a:defRPr sz="2000" b="0" i="0" baseline="0">
                <a:solidFill>
                  <a:schemeClr val="bg1"/>
                </a:solidFill>
                <a:latin typeface="Roboto" panose="02000000000000000000" pitchFamily="2" charset="0"/>
                <a:ea typeface="Roboto" panose="02000000000000000000" pitchFamily="2" charset="0"/>
              </a:defRPr>
            </a:lvl1pPr>
          </a:lstStyle>
          <a:p>
            <a:r>
              <a:rPr lang="en-GB" noProof="0"/>
              <a:t>Here goes a sub-headline</a:t>
            </a:r>
          </a:p>
        </p:txBody>
      </p:sp>
      <p:sp>
        <p:nvSpPr>
          <p:cNvPr id="14" name="Tijdelijke aanduiding voor inhoud 3">
            <a:extLst>
              <a:ext uri="{FF2B5EF4-FFF2-40B4-BE49-F238E27FC236}">
                <a16:creationId xmlns:a16="http://schemas.microsoft.com/office/drawing/2014/main" id="{B6650B74-A9C0-63E3-4272-0EE83B5EE3E1}"/>
              </a:ext>
            </a:extLst>
          </p:cNvPr>
          <p:cNvSpPr>
            <a:spLocks noGrp="1"/>
          </p:cNvSpPr>
          <p:nvPr>
            <p:ph sz="half" idx="15" hasCustomPrompt="1"/>
          </p:nvPr>
        </p:nvSpPr>
        <p:spPr>
          <a:xfrm>
            <a:off x="6787054" y="2270761"/>
            <a:ext cx="5082367" cy="3682163"/>
          </a:xfrm>
          <a:prstGeom prst="rect">
            <a:avLst/>
          </a:prstGeom>
        </p:spPr>
        <p:txBody>
          <a:bodyPr>
            <a:normAutofit/>
          </a:bodyPr>
          <a:lstStyle>
            <a:lvl1pPr marL="0" indent="0">
              <a:lnSpc>
                <a:spcPct val="130000"/>
              </a:lnSpc>
              <a:buNone/>
              <a:defRPr sz="1500" b="0" i="0" kern="1500" spc="0" baseline="0">
                <a:solidFill>
                  <a:schemeClr val="bg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p:txBody>
      </p:sp>
      <p:sp>
        <p:nvSpPr>
          <p:cNvPr id="2" name="Platshållare för text 8">
            <a:extLst>
              <a:ext uri="{FF2B5EF4-FFF2-40B4-BE49-F238E27FC236}">
                <a16:creationId xmlns:a16="http://schemas.microsoft.com/office/drawing/2014/main" id="{E1CDA03E-2B8A-F194-817F-29C4D2BF19E2}"/>
              </a:ext>
            </a:extLst>
          </p:cNvPr>
          <p:cNvSpPr>
            <a:spLocks noGrp="1" noChangeAspect="1"/>
          </p:cNvSpPr>
          <p:nvPr>
            <p:ph type="body" sz="quarter" idx="11"/>
          </p:nvPr>
        </p:nvSpPr>
        <p:spPr>
          <a:xfrm>
            <a:off x="311151" y="418956"/>
            <a:ext cx="1289043" cy="290035"/>
          </a:xfrm>
          <a:prstGeom prst="rect">
            <a:avLst/>
          </a:prstGeom>
          <a:blipFill>
            <a:blip r:embed="rId3"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33">
                <a:noFill/>
              </a:defRPr>
            </a:lvl1pPr>
          </a:lstStyle>
          <a:p>
            <a:pPr lvl="0"/>
            <a:r>
              <a:rPr lang="en-GB"/>
              <a:t>Click to edit Master text styles</a:t>
            </a:r>
          </a:p>
        </p:txBody>
      </p:sp>
      <p:sp>
        <p:nvSpPr>
          <p:cNvPr id="5" name="Footer Placeholder 2">
            <a:extLst>
              <a:ext uri="{FF2B5EF4-FFF2-40B4-BE49-F238E27FC236}">
                <a16:creationId xmlns:a16="http://schemas.microsoft.com/office/drawing/2014/main" id="{EFF69F1B-2023-5CA3-335D-E4DE0B6D59DD}"/>
              </a:ext>
            </a:extLst>
          </p:cNvPr>
          <p:cNvSpPr>
            <a:spLocks noGrp="1"/>
          </p:cNvSpPr>
          <p:nvPr>
            <p:ph type="ftr" sz="quarter" idx="16"/>
          </p:nvPr>
        </p:nvSpPr>
        <p:spPr>
          <a:xfrm>
            <a:off x="6225209" y="6363216"/>
            <a:ext cx="4114800" cy="365125"/>
          </a:xfrm>
        </p:spPr>
        <p:txBody>
          <a:bodyPr/>
          <a:lstStyle>
            <a:lvl1pPr>
              <a:defRPr sz="1000">
                <a:solidFill>
                  <a:schemeClr val="bg1"/>
                </a:solidFill>
              </a:defRPr>
            </a:lvl1pPr>
          </a:lstStyle>
          <a:p>
            <a:endParaRPr lang="nl-NL"/>
          </a:p>
        </p:txBody>
      </p:sp>
      <p:sp>
        <p:nvSpPr>
          <p:cNvPr id="6" name="Tijdelijke aanduiding voor dianummer 5">
            <a:extLst>
              <a:ext uri="{FF2B5EF4-FFF2-40B4-BE49-F238E27FC236}">
                <a16:creationId xmlns:a16="http://schemas.microsoft.com/office/drawing/2014/main" id="{C9C461C2-EB7D-0C90-DDF2-1919EE8E971A}"/>
              </a:ext>
            </a:extLst>
          </p:cNvPr>
          <p:cNvSpPr>
            <a:spLocks noGrp="1"/>
          </p:cNvSpPr>
          <p:nvPr>
            <p:ph type="sldNum" sz="quarter" idx="12"/>
          </p:nvPr>
        </p:nvSpPr>
        <p:spPr>
          <a:xfrm>
            <a:off x="10744201" y="6423498"/>
            <a:ext cx="1289223" cy="198871"/>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25100453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A644E7B-45B9-20C3-3496-26D447DEE8BA}"/>
              </a:ext>
            </a:extLst>
          </p:cNvPr>
          <p:cNvSpPr>
            <a:spLocks noGrp="1"/>
          </p:cNvSpPr>
          <p:nvPr>
            <p:ph type="dt" sz="half" idx="10"/>
          </p:nvPr>
        </p:nvSpPr>
        <p:spPr/>
        <p:txBody>
          <a:bodyPr/>
          <a:lstStyle/>
          <a:p>
            <a:r>
              <a:rPr lang="en-US"/>
              <a:t>23 January 2026</a:t>
            </a:r>
            <a:endParaRPr lang="en-GB"/>
          </a:p>
        </p:txBody>
      </p:sp>
      <p:sp>
        <p:nvSpPr>
          <p:cNvPr id="6" name="Slide Number Placeholder 5">
            <a:extLst>
              <a:ext uri="{FF2B5EF4-FFF2-40B4-BE49-F238E27FC236}">
                <a16:creationId xmlns:a16="http://schemas.microsoft.com/office/drawing/2014/main" id="{AF956B7D-2CD2-D3E0-6993-0BE52E876FD1}"/>
              </a:ext>
            </a:extLst>
          </p:cNvPr>
          <p:cNvSpPr>
            <a:spLocks noGrp="1"/>
          </p:cNvSpPr>
          <p:nvPr>
            <p:ph type="sldNum" sz="quarter" idx="12"/>
          </p:nvPr>
        </p:nvSpPr>
        <p:spPr>
          <a:xfrm>
            <a:off x="9234059" y="6356351"/>
            <a:ext cx="2743200" cy="365125"/>
          </a:xfrm>
        </p:spPr>
        <p:txBody>
          <a:bodyPr/>
          <a:lstStyle/>
          <a:p>
            <a:fld id="{A046F3F4-D1B2-484A-8F9F-0EAD61E17457}" type="slidenum">
              <a:rPr lang="en-GB" smtClean="0"/>
              <a:pPr/>
              <a:t>‹#›</a:t>
            </a:fld>
            <a:endParaRPr lang="en-GB"/>
          </a:p>
        </p:txBody>
      </p:sp>
      <p:pic>
        <p:nvPicPr>
          <p:cNvPr id="7" name="Picture 6" descr="A black background with white letters&#10;&#10;Description automatically generated">
            <a:extLst>
              <a:ext uri="{FF2B5EF4-FFF2-40B4-BE49-F238E27FC236}">
                <a16:creationId xmlns:a16="http://schemas.microsoft.com/office/drawing/2014/main" id="{6B72A6E6-B115-0C7E-411A-87FD029ACC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3410" y="424066"/>
            <a:ext cx="1290265" cy="290311"/>
          </a:xfrm>
          <a:prstGeom prst="rect">
            <a:avLst/>
          </a:prstGeom>
        </p:spPr>
      </p:pic>
      <p:pic>
        <p:nvPicPr>
          <p:cNvPr id="8" name="Picture 7" descr="A black background with pink and blue lines&#10;&#10;Description automatically generated">
            <a:extLst>
              <a:ext uri="{FF2B5EF4-FFF2-40B4-BE49-F238E27FC236}">
                <a16:creationId xmlns:a16="http://schemas.microsoft.com/office/drawing/2014/main" id="{F650E1A1-252A-834F-626C-3063A135A0A0}"/>
              </a:ext>
            </a:extLst>
          </p:cNvPr>
          <p:cNvPicPr>
            <a:picLocks noChangeAspect="1"/>
          </p:cNvPicPr>
          <p:nvPr userDrawn="1"/>
        </p:nvPicPr>
        <p:blipFill rotWithShape="1">
          <a:blip r:embed="rId3" cstate="screen">
            <a:alphaModFix amt="5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a:ext>
            </a:extLst>
          </a:blip>
          <a:srcRect/>
          <a:stretch/>
        </p:blipFill>
        <p:spPr>
          <a:xfrm>
            <a:off x="6676157" y="4778477"/>
            <a:ext cx="5083724" cy="2079524"/>
          </a:xfrm>
          <a:prstGeom prst="rect">
            <a:avLst/>
          </a:prstGeom>
        </p:spPr>
      </p:pic>
    </p:spTree>
    <p:extLst>
      <p:ext uri="{BB962C8B-B14F-4D97-AF65-F5344CB8AC3E}">
        <p14:creationId xmlns:p14="http://schemas.microsoft.com/office/powerpoint/2010/main" val="93521327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12_Cover Page">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F34CEF8-D5AF-1EB2-8A65-D95E98FCB8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1CD3A17-2FD3-A6E8-AE64-84E688E64212}"/>
              </a:ext>
            </a:extLst>
          </p:cNvPr>
          <p:cNvSpPr>
            <a:spLocks noGrp="1"/>
          </p:cNvSpPr>
          <p:nvPr>
            <p:ph type="ctrTitle" hasCustomPrompt="1"/>
          </p:nvPr>
        </p:nvSpPr>
        <p:spPr>
          <a:xfrm>
            <a:off x="423013" y="1600201"/>
            <a:ext cx="9144000" cy="1006475"/>
          </a:xfrm>
          <a:prstGeom prst="rect">
            <a:avLst/>
          </a:prstGeom>
        </p:spPr>
        <p:txBody>
          <a:bodyPr anchor="b">
            <a:normAutofit/>
          </a:bodyPr>
          <a:lstStyle>
            <a:lvl1pPr algn="l">
              <a:defRPr sz="6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the title</a:t>
            </a:r>
          </a:p>
        </p:txBody>
      </p:sp>
      <p:sp>
        <p:nvSpPr>
          <p:cNvPr id="3" name="Ondertitel 2">
            <a:extLst>
              <a:ext uri="{FF2B5EF4-FFF2-40B4-BE49-F238E27FC236}">
                <a16:creationId xmlns:a16="http://schemas.microsoft.com/office/drawing/2014/main" id="{6AA24123-D2B8-3C6F-4F69-0B7797E85540}"/>
              </a:ext>
            </a:extLst>
          </p:cNvPr>
          <p:cNvSpPr>
            <a:spLocks noGrp="1"/>
          </p:cNvSpPr>
          <p:nvPr>
            <p:ph type="subTitle" idx="1" hasCustomPrompt="1"/>
          </p:nvPr>
        </p:nvSpPr>
        <p:spPr>
          <a:xfrm>
            <a:off x="423013" y="2825749"/>
            <a:ext cx="9144000" cy="1655763"/>
          </a:xfrm>
          <a:prstGeom prst="rect">
            <a:avLst/>
          </a:prstGeom>
        </p:spPr>
        <p:txBody>
          <a:bodyPr>
            <a:normAutofit/>
          </a:bodyPr>
          <a:lstStyle>
            <a:lvl1pPr marL="0" indent="0" algn="l">
              <a:buNone/>
              <a:defRPr sz="3000" b="0" i="0">
                <a:solidFill>
                  <a:schemeClr val="bg1"/>
                </a:solidFill>
                <a:latin typeface="Roboto" panose="02000000000000000000" pitchFamily="2" charset="0"/>
                <a:ea typeface="Roboto"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a:t>Here goes the subtitle</a:t>
            </a:r>
          </a:p>
        </p:txBody>
      </p:sp>
      <p:sp>
        <p:nvSpPr>
          <p:cNvPr id="4" name="Footer Placeholder 3">
            <a:extLst>
              <a:ext uri="{FF2B5EF4-FFF2-40B4-BE49-F238E27FC236}">
                <a16:creationId xmlns:a16="http://schemas.microsoft.com/office/drawing/2014/main" id="{E680ED38-AA7E-DCBC-3FF9-C229D96AE53B}"/>
              </a:ext>
            </a:extLst>
          </p:cNvPr>
          <p:cNvSpPr>
            <a:spLocks noGrp="1"/>
          </p:cNvSpPr>
          <p:nvPr>
            <p:ph type="ftr" sz="quarter" idx="10"/>
          </p:nvPr>
        </p:nvSpPr>
        <p:spPr>
          <a:xfrm>
            <a:off x="423013" y="6173788"/>
            <a:ext cx="4114800" cy="365125"/>
          </a:xfrm>
        </p:spPr>
        <p:txBody>
          <a:bodyPr/>
          <a:lstStyle>
            <a:lvl1pPr>
              <a:defRPr>
                <a:solidFill>
                  <a:schemeClr val="bg1"/>
                </a:solidFill>
              </a:defRPr>
            </a:lvl1pPr>
          </a:lstStyle>
          <a:p>
            <a:endParaRPr lang="nl-NL"/>
          </a:p>
        </p:txBody>
      </p:sp>
    </p:spTree>
    <p:extLst>
      <p:ext uri="{BB962C8B-B14F-4D97-AF65-F5344CB8AC3E}">
        <p14:creationId xmlns:p14="http://schemas.microsoft.com/office/powerpoint/2010/main" val="82645012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3_Text Page 3">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EEE7FD-AC98-618B-4B33-B4CE3DC4C1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hasCustomPrompt="1"/>
          </p:nvPr>
        </p:nvSpPr>
        <p:spPr>
          <a:xfrm>
            <a:off x="1721739" y="1570383"/>
            <a:ext cx="9830179" cy="4382541"/>
          </a:xfrm>
          <a:prstGeom prst="rect">
            <a:avLst/>
          </a:prstGeom>
        </p:spPr>
        <p:txBody>
          <a:bodyPr>
            <a:normAutofit/>
          </a:bodyPr>
          <a:lstStyle>
            <a:lvl1pPr marL="0" indent="0">
              <a:lnSpc>
                <a:spcPct val="130000"/>
              </a:lnSpc>
              <a:buNone/>
              <a:defRPr sz="1500" b="0" i="0" kern="1500" spc="0" baseline="0">
                <a:solidFill>
                  <a:schemeClr val="tx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p:txBody>
      </p:sp>
      <p:sp>
        <p:nvSpPr>
          <p:cNvPr id="2" name="Titel 1">
            <a:extLst>
              <a:ext uri="{FF2B5EF4-FFF2-40B4-BE49-F238E27FC236}">
                <a16:creationId xmlns:a16="http://schemas.microsoft.com/office/drawing/2014/main" id="{69864CCA-ABA8-8CE0-F93C-570DFB1CB0FC}"/>
              </a:ext>
            </a:extLst>
          </p:cNvPr>
          <p:cNvSpPr>
            <a:spLocks noGrp="1"/>
          </p:cNvSpPr>
          <p:nvPr>
            <p:ph type="title" hasCustomPrompt="1"/>
          </p:nvPr>
        </p:nvSpPr>
        <p:spPr>
          <a:xfrm>
            <a:off x="1721739" y="235634"/>
            <a:ext cx="9830179" cy="603887"/>
          </a:xfrm>
          <a:prstGeom prst="rect">
            <a:avLst/>
          </a:prstGeom>
        </p:spPr>
        <p:txBody>
          <a:bodyPr>
            <a:normAutofit/>
          </a:bodyPr>
          <a:lstStyle>
            <a:lvl1pPr>
              <a:defRPr sz="3500" b="0" i="0">
                <a:solidFill>
                  <a:srgbClr val="00869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6" name="Tijdelijke aanduiding voor dianummer 5">
            <a:extLst>
              <a:ext uri="{FF2B5EF4-FFF2-40B4-BE49-F238E27FC236}">
                <a16:creationId xmlns:a16="http://schemas.microsoft.com/office/drawing/2014/main" id="{7FC53E47-0E6A-DE16-0730-64C755DD75A0}"/>
              </a:ext>
            </a:extLst>
          </p:cNvPr>
          <p:cNvSpPr>
            <a:spLocks noGrp="1"/>
          </p:cNvSpPr>
          <p:nvPr>
            <p:ph type="sldNum" sz="quarter" idx="12"/>
          </p:nvPr>
        </p:nvSpPr>
        <p:spPr>
          <a:xfrm>
            <a:off x="10744201" y="6423498"/>
            <a:ext cx="1289223" cy="198871"/>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
        <p:nvSpPr>
          <p:cNvPr id="16" name="Text Placeholder 4">
            <a:extLst>
              <a:ext uri="{FF2B5EF4-FFF2-40B4-BE49-F238E27FC236}">
                <a16:creationId xmlns:a16="http://schemas.microsoft.com/office/drawing/2014/main" id="{FAD285AC-4CA3-AE2B-DFBA-B38823142166}"/>
              </a:ext>
            </a:extLst>
          </p:cNvPr>
          <p:cNvSpPr>
            <a:spLocks noGrp="1"/>
          </p:cNvSpPr>
          <p:nvPr>
            <p:ph type="body" sz="quarter" idx="14" hasCustomPrompt="1"/>
          </p:nvPr>
        </p:nvSpPr>
        <p:spPr>
          <a:xfrm>
            <a:off x="1721741" y="895138"/>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panose="02000000000000000000" pitchFamily="2" charset="0"/>
                <a:ea typeface="Roboto" panose="02000000000000000000" pitchFamily="2" charset="0"/>
              </a:defRPr>
            </a:lvl1pPr>
          </a:lstStyle>
          <a:p>
            <a:r>
              <a:rPr lang="en-GB" noProof="0"/>
              <a:t>Here goes a sub-headline</a:t>
            </a:r>
          </a:p>
        </p:txBody>
      </p:sp>
      <p:sp>
        <p:nvSpPr>
          <p:cNvPr id="3" name="Footer Placeholder 2">
            <a:extLst>
              <a:ext uri="{FF2B5EF4-FFF2-40B4-BE49-F238E27FC236}">
                <a16:creationId xmlns:a16="http://schemas.microsoft.com/office/drawing/2014/main" id="{545CFA3A-C5C8-38C4-26A8-5C0668FF6C1D}"/>
              </a:ext>
            </a:extLst>
          </p:cNvPr>
          <p:cNvSpPr>
            <a:spLocks noGrp="1"/>
          </p:cNvSpPr>
          <p:nvPr>
            <p:ph type="ftr" sz="quarter" idx="16"/>
          </p:nvPr>
        </p:nvSpPr>
        <p:spPr>
          <a:xfrm>
            <a:off x="311427" y="6356351"/>
            <a:ext cx="4114800" cy="365125"/>
          </a:xfrm>
        </p:spPr>
        <p:txBody>
          <a:bodyPr/>
          <a:lstStyle>
            <a:lvl1pPr>
              <a:defRPr sz="1200">
                <a:solidFill>
                  <a:srgbClr val="008691"/>
                </a:solidFill>
              </a:defRPr>
            </a:lvl1pPr>
          </a:lstStyle>
          <a:p>
            <a:endParaRPr lang="nl-NL"/>
          </a:p>
        </p:txBody>
      </p:sp>
    </p:spTree>
    <p:extLst>
      <p:ext uri="{BB962C8B-B14F-4D97-AF65-F5344CB8AC3E}">
        <p14:creationId xmlns:p14="http://schemas.microsoft.com/office/powerpoint/2010/main" val="3988326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2_Text + Image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8A8059C-26F4-E946-A41E-D6E31EB5FA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hasCustomPrompt="1"/>
          </p:nvPr>
        </p:nvSpPr>
        <p:spPr>
          <a:xfrm>
            <a:off x="1721736" y="1570384"/>
            <a:ext cx="4658743" cy="4382571"/>
          </a:xfrm>
          <a:prstGeom prst="rect">
            <a:avLst/>
          </a:prstGeom>
        </p:spPr>
        <p:txBody>
          <a:bodyPr>
            <a:normAutofit/>
          </a:bodyPr>
          <a:lstStyle>
            <a:lvl1pPr marL="0" indent="0">
              <a:lnSpc>
                <a:spcPct val="130000"/>
              </a:lnSpc>
              <a:buNone/>
              <a:defRPr sz="1500" b="0" i="0" kern="1500" spc="0" baseline="0">
                <a:solidFill>
                  <a:schemeClr val="tx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a:p>
            <a:pPr lvl="0"/>
            <a:endParaRPr lang="nl-NL"/>
          </a:p>
        </p:txBody>
      </p:sp>
      <p:sp>
        <p:nvSpPr>
          <p:cNvPr id="12" name="Tijdelijke aanduiding voor afbeelding 2">
            <a:extLst>
              <a:ext uri="{FF2B5EF4-FFF2-40B4-BE49-F238E27FC236}">
                <a16:creationId xmlns:a16="http://schemas.microsoft.com/office/drawing/2014/main" id="{566BBDF6-7171-730B-A0C1-3D354D1F277E}"/>
              </a:ext>
            </a:extLst>
          </p:cNvPr>
          <p:cNvSpPr>
            <a:spLocks noGrp="1"/>
          </p:cNvSpPr>
          <p:nvPr>
            <p:ph type="pic" sz="quarter" idx="10" hasCustomPrompt="1"/>
          </p:nvPr>
        </p:nvSpPr>
        <p:spPr>
          <a:xfrm>
            <a:off x="6624663" y="1570355"/>
            <a:ext cx="4927256" cy="4382571"/>
          </a:xfrm>
          <a:prstGeom prst="rect">
            <a:avLst/>
          </a:prstGeom>
        </p:spPr>
        <p:txBody>
          <a:bodyPr>
            <a:normAutofit/>
          </a:bodyPr>
          <a:lstStyle>
            <a:lvl1pPr marL="0" indent="0" algn="ctr">
              <a:buNone/>
              <a:defRPr sz="1200">
                <a:solidFill>
                  <a:srgbClr val="008691"/>
                </a:solidFill>
                <a:latin typeface="Roboto" panose="02000000000000000000" pitchFamily="2" charset="0"/>
                <a:ea typeface="Roboto" panose="02000000000000000000" pitchFamily="2" charset="0"/>
              </a:defRPr>
            </a:lvl1pPr>
          </a:lstStyle>
          <a:p>
            <a:r>
              <a:rPr lang="en-GB" noProof="0"/>
              <a:t>Insert Image  </a:t>
            </a:r>
          </a:p>
        </p:txBody>
      </p:sp>
      <p:sp>
        <p:nvSpPr>
          <p:cNvPr id="2" name="Titel 1">
            <a:extLst>
              <a:ext uri="{FF2B5EF4-FFF2-40B4-BE49-F238E27FC236}">
                <a16:creationId xmlns:a16="http://schemas.microsoft.com/office/drawing/2014/main" id="{40B5C96C-9F63-7043-62F1-6FFE70846A77}"/>
              </a:ext>
            </a:extLst>
          </p:cNvPr>
          <p:cNvSpPr>
            <a:spLocks noGrp="1"/>
          </p:cNvSpPr>
          <p:nvPr>
            <p:ph type="title" hasCustomPrompt="1"/>
          </p:nvPr>
        </p:nvSpPr>
        <p:spPr>
          <a:xfrm>
            <a:off x="1721739" y="235634"/>
            <a:ext cx="9830179" cy="603887"/>
          </a:xfrm>
          <a:prstGeom prst="rect">
            <a:avLst/>
          </a:prstGeom>
        </p:spPr>
        <p:txBody>
          <a:bodyPr>
            <a:normAutofit/>
          </a:bodyPr>
          <a:lstStyle>
            <a:lvl1pPr>
              <a:defRPr sz="3500" b="0" i="0">
                <a:solidFill>
                  <a:srgbClr val="00869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3" name="Text Placeholder 4">
            <a:extLst>
              <a:ext uri="{FF2B5EF4-FFF2-40B4-BE49-F238E27FC236}">
                <a16:creationId xmlns:a16="http://schemas.microsoft.com/office/drawing/2014/main" id="{8C914087-1964-533C-A64A-45AABF8F83BA}"/>
              </a:ext>
            </a:extLst>
          </p:cNvPr>
          <p:cNvSpPr>
            <a:spLocks noGrp="1"/>
          </p:cNvSpPr>
          <p:nvPr>
            <p:ph type="body" sz="quarter" idx="16" hasCustomPrompt="1"/>
          </p:nvPr>
        </p:nvSpPr>
        <p:spPr>
          <a:xfrm>
            <a:off x="1721741" y="895138"/>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panose="02000000000000000000" pitchFamily="2" charset="0"/>
                <a:ea typeface="Roboto" panose="02000000000000000000" pitchFamily="2" charset="0"/>
              </a:defRPr>
            </a:lvl1pPr>
          </a:lstStyle>
          <a:p>
            <a:r>
              <a:rPr lang="en-GB" noProof="0"/>
              <a:t>Here goes a sub-headline</a:t>
            </a:r>
          </a:p>
        </p:txBody>
      </p:sp>
      <p:sp>
        <p:nvSpPr>
          <p:cNvPr id="5" name="Footer Placeholder 2">
            <a:extLst>
              <a:ext uri="{FF2B5EF4-FFF2-40B4-BE49-F238E27FC236}">
                <a16:creationId xmlns:a16="http://schemas.microsoft.com/office/drawing/2014/main" id="{6954A490-193E-E7E7-692B-771ED26045AC}"/>
              </a:ext>
            </a:extLst>
          </p:cNvPr>
          <p:cNvSpPr>
            <a:spLocks noGrp="1"/>
          </p:cNvSpPr>
          <p:nvPr>
            <p:ph type="ftr" sz="quarter" idx="17"/>
          </p:nvPr>
        </p:nvSpPr>
        <p:spPr>
          <a:xfrm>
            <a:off x="311427" y="6356351"/>
            <a:ext cx="4114800" cy="365125"/>
          </a:xfrm>
        </p:spPr>
        <p:txBody>
          <a:bodyPr/>
          <a:lstStyle>
            <a:lvl1pPr>
              <a:defRPr sz="1200">
                <a:solidFill>
                  <a:srgbClr val="008691"/>
                </a:solidFill>
              </a:defRPr>
            </a:lvl1pPr>
          </a:lstStyle>
          <a:p>
            <a:endParaRPr lang="nl-NL"/>
          </a:p>
        </p:txBody>
      </p:sp>
      <p:sp>
        <p:nvSpPr>
          <p:cNvPr id="7" name="Tijdelijke aanduiding voor dianummer 5">
            <a:extLst>
              <a:ext uri="{FF2B5EF4-FFF2-40B4-BE49-F238E27FC236}">
                <a16:creationId xmlns:a16="http://schemas.microsoft.com/office/drawing/2014/main" id="{31FF53C9-60B4-F295-1222-39E0717E0014}"/>
              </a:ext>
            </a:extLst>
          </p:cNvPr>
          <p:cNvSpPr>
            <a:spLocks noGrp="1"/>
          </p:cNvSpPr>
          <p:nvPr>
            <p:ph type="sldNum" sz="quarter" idx="12"/>
          </p:nvPr>
        </p:nvSpPr>
        <p:spPr>
          <a:xfrm>
            <a:off x="10744201" y="6423498"/>
            <a:ext cx="1289223" cy="198871"/>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37643061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3_Image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007D1EB-30D1-0020-72FE-E993026AFB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ijdelijke aanduiding voor afbeelding 2">
            <a:extLst>
              <a:ext uri="{FF2B5EF4-FFF2-40B4-BE49-F238E27FC236}">
                <a16:creationId xmlns:a16="http://schemas.microsoft.com/office/drawing/2014/main" id="{566BBDF6-7171-730B-A0C1-3D354D1F277E}"/>
              </a:ext>
            </a:extLst>
          </p:cNvPr>
          <p:cNvSpPr>
            <a:spLocks noGrp="1"/>
          </p:cNvSpPr>
          <p:nvPr>
            <p:ph type="pic" sz="quarter" idx="10" hasCustomPrompt="1"/>
          </p:nvPr>
        </p:nvSpPr>
        <p:spPr>
          <a:xfrm>
            <a:off x="1721737" y="1570353"/>
            <a:ext cx="9830180" cy="4382571"/>
          </a:xfrm>
          <a:prstGeom prst="rect">
            <a:avLst/>
          </a:prstGeom>
        </p:spPr>
        <p:txBody>
          <a:bodyPr>
            <a:normAutofit/>
          </a:bodyPr>
          <a:lstStyle>
            <a:lvl1pPr marL="0" indent="0" algn="ctr">
              <a:buNone/>
              <a:defRPr sz="1200">
                <a:solidFill>
                  <a:srgbClr val="008691"/>
                </a:solidFill>
                <a:latin typeface="Roboto" panose="02000000000000000000" pitchFamily="2" charset="0"/>
                <a:ea typeface="Roboto" panose="02000000000000000000" pitchFamily="2" charset="0"/>
              </a:defRPr>
            </a:lvl1pPr>
          </a:lstStyle>
          <a:p>
            <a:r>
              <a:rPr lang="en-GB" noProof="0"/>
              <a:t>Insert Image  </a:t>
            </a:r>
          </a:p>
        </p:txBody>
      </p:sp>
      <p:sp>
        <p:nvSpPr>
          <p:cNvPr id="2" name="Titel 1">
            <a:extLst>
              <a:ext uri="{FF2B5EF4-FFF2-40B4-BE49-F238E27FC236}">
                <a16:creationId xmlns:a16="http://schemas.microsoft.com/office/drawing/2014/main" id="{60B80E89-3DFC-FEDF-2D5A-74F3DB64093F}"/>
              </a:ext>
            </a:extLst>
          </p:cNvPr>
          <p:cNvSpPr>
            <a:spLocks noGrp="1"/>
          </p:cNvSpPr>
          <p:nvPr>
            <p:ph type="title" hasCustomPrompt="1"/>
          </p:nvPr>
        </p:nvSpPr>
        <p:spPr>
          <a:xfrm>
            <a:off x="1721739" y="235634"/>
            <a:ext cx="9830179" cy="603887"/>
          </a:xfrm>
          <a:prstGeom prst="rect">
            <a:avLst/>
          </a:prstGeom>
        </p:spPr>
        <p:txBody>
          <a:bodyPr>
            <a:normAutofit/>
          </a:bodyPr>
          <a:lstStyle>
            <a:lvl1pPr>
              <a:defRPr sz="3500" b="0" i="0">
                <a:solidFill>
                  <a:srgbClr val="00869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3" name="Text Placeholder 4">
            <a:extLst>
              <a:ext uri="{FF2B5EF4-FFF2-40B4-BE49-F238E27FC236}">
                <a16:creationId xmlns:a16="http://schemas.microsoft.com/office/drawing/2014/main" id="{C46BE4D2-1F34-08DC-1FCF-6FD82EBB6334}"/>
              </a:ext>
            </a:extLst>
          </p:cNvPr>
          <p:cNvSpPr>
            <a:spLocks noGrp="1"/>
          </p:cNvSpPr>
          <p:nvPr>
            <p:ph type="body" sz="quarter" idx="16" hasCustomPrompt="1"/>
          </p:nvPr>
        </p:nvSpPr>
        <p:spPr>
          <a:xfrm>
            <a:off x="1721741" y="895138"/>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panose="02000000000000000000" pitchFamily="2" charset="0"/>
                <a:ea typeface="Roboto" panose="02000000000000000000" pitchFamily="2" charset="0"/>
              </a:defRPr>
            </a:lvl1pPr>
          </a:lstStyle>
          <a:p>
            <a:r>
              <a:rPr lang="en-GB" noProof="0"/>
              <a:t>Here goes a sub-headline</a:t>
            </a:r>
          </a:p>
        </p:txBody>
      </p:sp>
      <p:sp>
        <p:nvSpPr>
          <p:cNvPr id="5" name="Footer Placeholder 2">
            <a:extLst>
              <a:ext uri="{FF2B5EF4-FFF2-40B4-BE49-F238E27FC236}">
                <a16:creationId xmlns:a16="http://schemas.microsoft.com/office/drawing/2014/main" id="{9A53DB0E-862A-409E-ECA4-584E5036E5D6}"/>
              </a:ext>
            </a:extLst>
          </p:cNvPr>
          <p:cNvSpPr>
            <a:spLocks noGrp="1"/>
          </p:cNvSpPr>
          <p:nvPr>
            <p:ph type="ftr" sz="quarter" idx="17"/>
          </p:nvPr>
        </p:nvSpPr>
        <p:spPr>
          <a:xfrm>
            <a:off x="311427" y="6356351"/>
            <a:ext cx="4114800" cy="365125"/>
          </a:xfrm>
        </p:spPr>
        <p:txBody>
          <a:bodyPr/>
          <a:lstStyle>
            <a:lvl1pPr>
              <a:defRPr sz="1200">
                <a:solidFill>
                  <a:srgbClr val="008691"/>
                </a:solidFill>
              </a:defRPr>
            </a:lvl1pPr>
          </a:lstStyle>
          <a:p>
            <a:endParaRPr lang="nl-NL"/>
          </a:p>
        </p:txBody>
      </p:sp>
      <p:sp>
        <p:nvSpPr>
          <p:cNvPr id="7" name="Tijdelijke aanduiding voor dianummer 5">
            <a:extLst>
              <a:ext uri="{FF2B5EF4-FFF2-40B4-BE49-F238E27FC236}">
                <a16:creationId xmlns:a16="http://schemas.microsoft.com/office/drawing/2014/main" id="{5C1272FE-4131-48EB-6E8E-368644F522D9}"/>
              </a:ext>
            </a:extLst>
          </p:cNvPr>
          <p:cNvSpPr>
            <a:spLocks noGrp="1"/>
          </p:cNvSpPr>
          <p:nvPr>
            <p:ph type="sldNum" sz="quarter" idx="12"/>
          </p:nvPr>
        </p:nvSpPr>
        <p:spPr>
          <a:xfrm>
            <a:off x="10744201" y="6423498"/>
            <a:ext cx="1289223" cy="198871"/>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286832768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2_Full Page Image">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2"/>
            <a:ext cx="12192000" cy="6857999"/>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nl-NL"/>
          </a:p>
        </p:txBody>
      </p:sp>
      <p:pic>
        <p:nvPicPr>
          <p:cNvPr id="20" name="Afbeelding 19">
            <a:extLst>
              <a:ext uri="{FF2B5EF4-FFF2-40B4-BE49-F238E27FC236}">
                <a16:creationId xmlns:a16="http://schemas.microsoft.com/office/drawing/2014/main" id="{3493BA1C-54ED-085E-FE9B-4B19B2663F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8141" y="360655"/>
            <a:ext cx="1196340" cy="340893"/>
          </a:xfrm>
          <a:prstGeom prst="rect">
            <a:avLst/>
          </a:prstGeom>
        </p:spPr>
      </p:pic>
      <p:sp>
        <p:nvSpPr>
          <p:cNvPr id="2" name="Platshållare för text 8">
            <a:extLst>
              <a:ext uri="{FF2B5EF4-FFF2-40B4-BE49-F238E27FC236}">
                <a16:creationId xmlns:a16="http://schemas.microsoft.com/office/drawing/2014/main" id="{84E629F0-B24B-DF29-FA55-A4534D397726}"/>
              </a:ext>
            </a:extLst>
          </p:cNvPr>
          <p:cNvSpPr>
            <a:spLocks noGrp="1" noChangeAspect="1"/>
          </p:cNvSpPr>
          <p:nvPr>
            <p:ph type="body" sz="quarter" idx="11"/>
          </p:nvPr>
        </p:nvSpPr>
        <p:spPr>
          <a:xfrm>
            <a:off x="311151" y="418956"/>
            <a:ext cx="1289043" cy="29003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33">
                <a:noFill/>
              </a:defRPr>
            </a:lvl1pPr>
          </a:lstStyle>
          <a:p>
            <a:pPr lvl="0"/>
            <a:r>
              <a:rPr lang="en-GB"/>
              <a:t>Click to edit Master text styles</a:t>
            </a:r>
          </a:p>
        </p:txBody>
      </p:sp>
      <p:sp>
        <p:nvSpPr>
          <p:cNvPr id="6" name="Footer Placeholder 2">
            <a:extLst>
              <a:ext uri="{FF2B5EF4-FFF2-40B4-BE49-F238E27FC236}">
                <a16:creationId xmlns:a16="http://schemas.microsoft.com/office/drawing/2014/main" id="{54BB8B0B-76AF-DF95-7D44-C993B219FA0E}"/>
              </a:ext>
            </a:extLst>
          </p:cNvPr>
          <p:cNvSpPr>
            <a:spLocks noGrp="1"/>
          </p:cNvSpPr>
          <p:nvPr>
            <p:ph type="ftr" sz="quarter" idx="16"/>
          </p:nvPr>
        </p:nvSpPr>
        <p:spPr>
          <a:xfrm>
            <a:off x="311427" y="6356351"/>
            <a:ext cx="4114800" cy="365125"/>
          </a:xfrm>
        </p:spPr>
        <p:txBody>
          <a:bodyPr/>
          <a:lstStyle>
            <a:lvl1pPr>
              <a:defRPr sz="1200">
                <a:solidFill>
                  <a:srgbClr val="008691"/>
                </a:solidFill>
              </a:defRPr>
            </a:lvl1pPr>
          </a:lstStyle>
          <a:p>
            <a:endParaRPr lang="nl-NL"/>
          </a:p>
        </p:txBody>
      </p:sp>
      <p:sp>
        <p:nvSpPr>
          <p:cNvPr id="7" name="Tijdelijke aanduiding voor dianummer 5">
            <a:extLst>
              <a:ext uri="{FF2B5EF4-FFF2-40B4-BE49-F238E27FC236}">
                <a16:creationId xmlns:a16="http://schemas.microsoft.com/office/drawing/2014/main" id="{FBF33EF8-2365-726E-1E6B-3294A32543E9}"/>
              </a:ext>
            </a:extLst>
          </p:cNvPr>
          <p:cNvSpPr>
            <a:spLocks noGrp="1"/>
          </p:cNvSpPr>
          <p:nvPr>
            <p:ph type="sldNum" sz="quarter" idx="12"/>
          </p:nvPr>
        </p:nvSpPr>
        <p:spPr>
          <a:xfrm>
            <a:off x="10744201" y="6423498"/>
            <a:ext cx="1289223" cy="198871"/>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13932337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2_Divider Page 1">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A920F16-67B9-4B13-F015-E953919C3F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096000" cy="6858000"/>
          </a:xfrm>
          <a:prstGeom prst="rect">
            <a:avLst/>
          </a:prstGeom>
        </p:spPr>
      </p:pic>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6096000" y="2"/>
            <a:ext cx="6096000" cy="6857999"/>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nl-NL"/>
          </a:p>
        </p:txBody>
      </p:sp>
      <p:sp>
        <p:nvSpPr>
          <p:cNvPr id="6" name="Titel 1">
            <a:extLst>
              <a:ext uri="{FF2B5EF4-FFF2-40B4-BE49-F238E27FC236}">
                <a16:creationId xmlns:a16="http://schemas.microsoft.com/office/drawing/2014/main" id="{4EEF53FE-8D73-F338-C7BC-3BD523CBF7D1}"/>
              </a:ext>
            </a:extLst>
          </p:cNvPr>
          <p:cNvSpPr>
            <a:spLocks noGrp="1"/>
          </p:cNvSpPr>
          <p:nvPr>
            <p:ph type="title" hasCustomPrompt="1"/>
          </p:nvPr>
        </p:nvSpPr>
        <p:spPr>
          <a:xfrm>
            <a:off x="668193" y="940674"/>
            <a:ext cx="5082367" cy="603887"/>
          </a:xfrm>
          <a:prstGeom prst="rect">
            <a:avLst/>
          </a:prstGeom>
        </p:spPr>
        <p:txBody>
          <a:bodyPr>
            <a:normAutofit/>
          </a:bodyPr>
          <a:lstStyle>
            <a:lvl1pPr>
              <a:defRPr sz="3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7" name="Text Placeholder 4">
            <a:extLst>
              <a:ext uri="{FF2B5EF4-FFF2-40B4-BE49-F238E27FC236}">
                <a16:creationId xmlns:a16="http://schemas.microsoft.com/office/drawing/2014/main" id="{F957915A-F087-78A5-3BC0-0FE86D78E560}"/>
              </a:ext>
            </a:extLst>
          </p:cNvPr>
          <p:cNvSpPr>
            <a:spLocks noGrp="1"/>
          </p:cNvSpPr>
          <p:nvPr>
            <p:ph type="body" sz="quarter" idx="14" hasCustomPrompt="1"/>
          </p:nvPr>
        </p:nvSpPr>
        <p:spPr>
          <a:xfrm>
            <a:off x="668192" y="1650368"/>
            <a:ext cx="5082368" cy="364765"/>
          </a:xfrm>
          <a:prstGeom prst="rect">
            <a:avLst/>
          </a:prstGeom>
        </p:spPr>
        <p:txBody>
          <a:bodyPr>
            <a:normAutofit/>
          </a:bodyPr>
          <a:lstStyle>
            <a:lvl1pPr marL="0" indent="0">
              <a:buNone/>
              <a:defRPr sz="2000" b="0" i="0" baseline="0">
                <a:solidFill>
                  <a:schemeClr val="bg1"/>
                </a:solidFill>
                <a:latin typeface="Roboto" panose="02000000000000000000" pitchFamily="2" charset="0"/>
                <a:ea typeface="Roboto" panose="02000000000000000000" pitchFamily="2" charset="0"/>
              </a:defRPr>
            </a:lvl1pPr>
          </a:lstStyle>
          <a:p>
            <a:r>
              <a:rPr lang="en-GB" noProof="0"/>
              <a:t>Here goes a sub-headline</a:t>
            </a:r>
          </a:p>
        </p:txBody>
      </p:sp>
      <p:sp>
        <p:nvSpPr>
          <p:cNvPr id="8" name="Tijdelijke aanduiding voor inhoud 3">
            <a:extLst>
              <a:ext uri="{FF2B5EF4-FFF2-40B4-BE49-F238E27FC236}">
                <a16:creationId xmlns:a16="http://schemas.microsoft.com/office/drawing/2014/main" id="{9452988D-DD8F-6942-0798-DC58681C28BB}"/>
              </a:ext>
            </a:extLst>
          </p:cNvPr>
          <p:cNvSpPr>
            <a:spLocks noGrp="1"/>
          </p:cNvSpPr>
          <p:nvPr>
            <p:ph sz="half" idx="15" hasCustomPrompt="1"/>
          </p:nvPr>
        </p:nvSpPr>
        <p:spPr>
          <a:xfrm>
            <a:off x="668193" y="2270761"/>
            <a:ext cx="5082367" cy="3682163"/>
          </a:xfrm>
          <a:prstGeom prst="rect">
            <a:avLst/>
          </a:prstGeom>
        </p:spPr>
        <p:txBody>
          <a:bodyPr>
            <a:normAutofit/>
          </a:bodyPr>
          <a:lstStyle>
            <a:lvl1pPr marL="0" indent="0">
              <a:lnSpc>
                <a:spcPct val="130000"/>
              </a:lnSpc>
              <a:buNone/>
              <a:defRPr sz="1500" b="0" i="0" kern="1500" spc="0" baseline="0">
                <a:solidFill>
                  <a:schemeClr val="bg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p:txBody>
      </p:sp>
      <p:sp>
        <p:nvSpPr>
          <p:cNvPr id="2" name="Footer Placeholder 2">
            <a:extLst>
              <a:ext uri="{FF2B5EF4-FFF2-40B4-BE49-F238E27FC236}">
                <a16:creationId xmlns:a16="http://schemas.microsoft.com/office/drawing/2014/main" id="{76FE2DB8-521E-FDC5-730D-F627D33FC08D}"/>
              </a:ext>
            </a:extLst>
          </p:cNvPr>
          <p:cNvSpPr>
            <a:spLocks noGrp="1"/>
          </p:cNvSpPr>
          <p:nvPr>
            <p:ph type="ftr" sz="quarter" idx="16"/>
          </p:nvPr>
        </p:nvSpPr>
        <p:spPr>
          <a:xfrm>
            <a:off x="311427" y="6356351"/>
            <a:ext cx="4114800" cy="365125"/>
          </a:xfrm>
        </p:spPr>
        <p:txBody>
          <a:bodyPr/>
          <a:lstStyle>
            <a:lvl1pPr>
              <a:defRPr sz="1000">
                <a:solidFill>
                  <a:schemeClr val="bg1"/>
                </a:solidFill>
              </a:defRPr>
            </a:lvl1pPr>
          </a:lstStyle>
          <a:p>
            <a:endParaRPr lang="nl-NL"/>
          </a:p>
        </p:txBody>
      </p:sp>
      <p:sp>
        <p:nvSpPr>
          <p:cNvPr id="4" name="Tijdelijke aanduiding voor dianummer 5">
            <a:extLst>
              <a:ext uri="{FF2B5EF4-FFF2-40B4-BE49-F238E27FC236}">
                <a16:creationId xmlns:a16="http://schemas.microsoft.com/office/drawing/2014/main" id="{EF0CB116-1CCE-93D4-0267-1AD8CF48D143}"/>
              </a:ext>
            </a:extLst>
          </p:cNvPr>
          <p:cNvSpPr>
            <a:spLocks noGrp="1"/>
          </p:cNvSpPr>
          <p:nvPr>
            <p:ph type="sldNum" sz="quarter" idx="12"/>
          </p:nvPr>
        </p:nvSpPr>
        <p:spPr>
          <a:xfrm>
            <a:off x="4737653" y="6439478"/>
            <a:ext cx="1289223" cy="198871"/>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3035664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ivider Page 1">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A920F16-67B9-4B13-F015-E953919C3F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58000"/>
          </a:xfrm>
          <a:prstGeom prst="rect">
            <a:avLst/>
          </a:prstGeom>
        </p:spPr>
      </p:pic>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6096000" y="0"/>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6" name="Titel 1">
            <a:extLst>
              <a:ext uri="{FF2B5EF4-FFF2-40B4-BE49-F238E27FC236}">
                <a16:creationId xmlns:a16="http://schemas.microsoft.com/office/drawing/2014/main" id="{4EEF53FE-8D73-F338-C7BC-3BD523CBF7D1}"/>
              </a:ext>
            </a:extLst>
          </p:cNvPr>
          <p:cNvSpPr>
            <a:spLocks noGrp="1"/>
          </p:cNvSpPr>
          <p:nvPr>
            <p:ph type="title" hasCustomPrompt="1"/>
          </p:nvPr>
        </p:nvSpPr>
        <p:spPr>
          <a:xfrm>
            <a:off x="668192" y="940672"/>
            <a:ext cx="5082367" cy="603887"/>
          </a:xfrm>
          <a:prstGeom prst="rect">
            <a:avLst/>
          </a:prstGeom>
        </p:spPr>
        <p:txBody>
          <a:bodyPr>
            <a:normAutofit/>
          </a:bodyPr>
          <a:lstStyle>
            <a:lvl1pPr>
              <a:defRPr sz="3500" b="0" i="0">
                <a:solidFill>
                  <a:schemeClr val="bg1"/>
                </a:solidFill>
                <a:latin typeface="Quicksand" pitchFamily="2" charset="77"/>
              </a:defRPr>
            </a:lvl1pPr>
          </a:lstStyle>
          <a:p>
            <a:r>
              <a:rPr lang="nl-NL" err="1"/>
              <a:t>Here</a:t>
            </a:r>
            <a:r>
              <a:rPr lang="nl-NL"/>
              <a:t> </a:t>
            </a:r>
            <a:r>
              <a:rPr lang="nl-NL" err="1"/>
              <a:t>goes</a:t>
            </a:r>
            <a:r>
              <a:rPr lang="nl-NL"/>
              <a:t> a headline</a:t>
            </a:r>
          </a:p>
        </p:txBody>
      </p:sp>
      <p:sp>
        <p:nvSpPr>
          <p:cNvPr id="7" name="Text Placeholder 4">
            <a:extLst>
              <a:ext uri="{FF2B5EF4-FFF2-40B4-BE49-F238E27FC236}">
                <a16:creationId xmlns:a16="http://schemas.microsoft.com/office/drawing/2014/main" id="{F957915A-F087-78A5-3BC0-0FE86D78E560}"/>
              </a:ext>
            </a:extLst>
          </p:cNvPr>
          <p:cNvSpPr>
            <a:spLocks noGrp="1"/>
          </p:cNvSpPr>
          <p:nvPr>
            <p:ph type="body" sz="quarter" idx="14" hasCustomPrompt="1"/>
          </p:nvPr>
        </p:nvSpPr>
        <p:spPr>
          <a:xfrm>
            <a:off x="668192" y="1650367"/>
            <a:ext cx="5082368" cy="364765"/>
          </a:xfrm>
          <a:prstGeom prst="rect">
            <a:avLst/>
          </a:prstGeom>
        </p:spPr>
        <p:txBody>
          <a:bodyPr>
            <a:normAutofit/>
          </a:bodyPr>
          <a:lstStyle>
            <a:lvl1pPr marL="0" indent="0">
              <a:buNone/>
              <a:defRPr sz="2000" b="0" i="0" baseline="0">
                <a:solidFill>
                  <a:schemeClr val="bg1"/>
                </a:solidFill>
                <a:latin typeface="Roboto Light" panose="02000000000000000000" pitchFamily="2" charset="0"/>
                <a:ea typeface="Roboto Light" panose="02000000000000000000" pitchFamily="2" charset="0"/>
              </a:defRPr>
            </a:lvl1pPr>
          </a:lstStyle>
          <a:p>
            <a:r>
              <a:rPr lang="nl-NL" err="1"/>
              <a:t>Here</a:t>
            </a:r>
            <a:r>
              <a:rPr lang="nl-NL"/>
              <a:t> </a:t>
            </a:r>
            <a:r>
              <a:rPr lang="nl-NL" err="1"/>
              <a:t>goes</a:t>
            </a:r>
            <a:r>
              <a:rPr lang="nl-NL"/>
              <a:t> a sub-headline</a:t>
            </a:r>
            <a:endParaRPr lang="en-BE"/>
          </a:p>
        </p:txBody>
      </p:sp>
      <p:sp>
        <p:nvSpPr>
          <p:cNvPr id="8" name="Tijdelijke aanduiding voor inhoud 3">
            <a:extLst>
              <a:ext uri="{FF2B5EF4-FFF2-40B4-BE49-F238E27FC236}">
                <a16:creationId xmlns:a16="http://schemas.microsoft.com/office/drawing/2014/main" id="{9452988D-DD8F-6942-0798-DC58681C28BB}"/>
              </a:ext>
            </a:extLst>
          </p:cNvPr>
          <p:cNvSpPr>
            <a:spLocks noGrp="1"/>
          </p:cNvSpPr>
          <p:nvPr>
            <p:ph sz="half" idx="15" hasCustomPrompt="1"/>
          </p:nvPr>
        </p:nvSpPr>
        <p:spPr>
          <a:xfrm>
            <a:off x="668192" y="2270760"/>
            <a:ext cx="5082367" cy="3682163"/>
          </a:xfrm>
          <a:prstGeom prst="rect">
            <a:avLst/>
          </a:prstGeom>
        </p:spPr>
        <p:txBody>
          <a:bodyPr>
            <a:normAutofit/>
          </a:bodyPr>
          <a:lstStyle>
            <a:lvl1pPr marL="0" indent="0">
              <a:lnSpc>
                <a:spcPct val="130000"/>
              </a:lnSpc>
              <a:buNone/>
              <a:defRPr sz="1500" b="0" i="0" kern="1500" spc="0" baseline="0">
                <a:solidFill>
                  <a:schemeClr val="bg1"/>
                </a:solidFill>
                <a:latin typeface="Roboto Light" panose="02000000000000000000" pitchFamily="2" charset="0"/>
                <a:ea typeface="Roboto Light"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nl-NL"/>
              <a:t>Click </a:t>
            </a:r>
            <a:r>
              <a:rPr lang="nl-NL" err="1"/>
              <a:t>here</a:t>
            </a:r>
            <a:r>
              <a:rPr lang="nl-NL"/>
              <a:t> </a:t>
            </a:r>
            <a:r>
              <a:rPr lang="nl-NL" err="1"/>
              <a:t>to</a:t>
            </a:r>
            <a:r>
              <a:rPr lang="nl-NL"/>
              <a:t> </a:t>
            </a:r>
            <a:r>
              <a:rPr lang="nl-NL" err="1"/>
              <a:t>insert</a:t>
            </a:r>
            <a:r>
              <a:rPr lang="nl-NL"/>
              <a:t> </a:t>
            </a:r>
            <a:r>
              <a:rPr lang="nl-NL" err="1"/>
              <a:t>text</a:t>
            </a:r>
            <a:endParaRPr lang="nl-NL"/>
          </a:p>
        </p:txBody>
      </p:sp>
    </p:spTree>
    <p:extLst>
      <p:ext uri="{BB962C8B-B14F-4D97-AF65-F5344CB8AC3E}">
        <p14:creationId xmlns:p14="http://schemas.microsoft.com/office/powerpoint/2010/main" val="408787431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3_Divider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D656E32-FFC6-4D84-D523-2D3E36344E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1"/>
            <a:ext cx="6096000" cy="6858000"/>
          </a:xfrm>
          <a:prstGeom prst="rect">
            <a:avLst/>
          </a:prstGeom>
        </p:spPr>
      </p:pic>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2"/>
            <a:ext cx="6096000" cy="6857999"/>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nl-NL"/>
          </a:p>
        </p:txBody>
      </p:sp>
      <p:sp>
        <p:nvSpPr>
          <p:cNvPr id="12" name="Titel 1">
            <a:extLst>
              <a:ext uri="{FF2B5EF4-FFF2-40B4-BE49-F238E27FC236}">
                <a16:creationId xmlns:a16="http://schemas.microsoft.com/office/drawing/2014/main" id="{72EB6A9A-0309-B84E-508E-B227E0731BD7}"/>
              </a:ext>
            </a:extLst>
          </p:cNvPr>
          <p:cNvSpPr>
            <a:spLocks noGrp="1"/>
          </p:cNvSpPr>
          <p:nvPr>
            <p:ph type="title" hasCustomPrompt="1"/>
          </p:nvPr>
        </p:nvSpPr>
        <p:spPr>
          <a:xfrm>
            <a:off x="6787054" y="940674"/>
            <a:ext cx="5082367" cy="603887"/>
          </a:xfrm>
          <a:prstGeom prst="rect">
            <a:avLst/>
          </a:prstGeom>
        </p:spPr>
        <p:txBody>
          <a:bodyPr>
            <a:normAutofit/>
          </a:bodyPr>
          <a:lstStyle>
            <a:lvl1pPr>
              <a:defRPr sz="3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13" name="Text Placeholder 4">
            <a:extLst>
              <a:ext uri="{FF2B5EF4-FFF2-40B4-BE49-F238E27FC236}">
                <a16:creationId xmlns:a16="http://schemas.microsoft.com/office/drawing/2014/main" id="{63CDDC73-2434-B276-FA2C-D1B633A27A4E}"/>
              </a:ext>
            </a:extLst>
          </p:cNvPr>
          <p:cNvSpPr>
            <a:spLocks noGrp="1"/>
          </p:cNvSpPr>
          <p:nvPr>
            <p:ph type="body" sz="quarter" idx="14" hasCustomPrompt="1"/>
          </p:nvPr>
        </p:nvSpPr>
        <p:spPr>
          <a:xfrm>
            <a:off x="6787052" y="1650368"/>
            <a:ext cx="5082368" cy="364765"/>
          </a:xfrm>
          <a:prstGeom prst="rect">
            <a:avLst/>
          </a:prstGeom>
        </p:spPr>
        <p:txBody>
          <a:bodyPr>
            <a:normAutofit/>
          </a:bodyPr>
          <a:lstStyle>
            <a:lvl1pPr marL="0" indent="0">
              <a:buNone/>
              <a:defRPr sz="2000" b="0" i="0" baseline="0">
                <a:solidFill>
                  <a:schemeClr val="bg1"/>
                </a:solidFill>
                <a:latin typeface="Roboto" panose="02000000000000000000" pitchFamily="2" charset="0"/>
                <a:ea typeface="Roboto" panose="02000000000000000000" pitchFamily="2" charset="0"/>
              </a:defRPr>
            </a:lvl1pPr>
          </a:lstStyle>
          <a:p>
            <a:r>
              <a:rPr lang="en-GB" noProof="0"/>
              <a:t>Here goes a sub-headline</a:t>
            </a:r>
          </a:p>
        </p:txBody>
      </p:sp>
      <p:sp>
        <p:nvSpPr>
          <p:cNvPr id="14" name="Tijdelijke aanduiding voor inhoud 3">
            <a:extLst>
              <a:ext uri="{FF2B5EF4-FFF2-40B4-BE49-F238E27FC236}">
                <a16:creationId xmlns:a16="http://schemas.microsoft.com/office/drawing/2014/main" id="{B6650B74-A9C0-63E3-4272-0EE83B5EE3E1}"/>
              </a:ext>
            </a:extLst>
          </p:cNvPr>
          <p:cNvSpPr>
            <a:spLocks noGrp="1"/>
          </p:cNvSpPr>
          <p:nvPr>
            <p:ph sz="half" idx="15" hasCustomPrompt="1"/>
          </p:nvPr>
        </p:nvSpPr>
        <p:spPr>
          <a:xfrm>
            <a:off x="6787054" y="2270761"/>
            <a:ext cx="5082367" cy="3682163"/>
          </a:xfrm>
          <a:prstGeom prst="rect">
            <a:avLst/>
          </a:prstGeom>
        </p:spPr>
        <p:txBody>
          <a:bodyPr>
            <a:normAutofit/>
          </a:bodyPr>
          <a:lstStyle>
            <a:lvl1pPr marL="0" indent="0">
              <a:lnSpc>
                <a:spcPct val="130000"/>
              </a:lnSpc>
              <a:buNone/>
              <a:defRPr sz="1500" b="0" i="0" kern="1500" spc="0" baseline="0">
                <a:solidFill>
                  <a:schemeClr val="bg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p:txBody>
      </p:sp>
      <p:sp>
        <p:nvSpPr>
          <p:cNvPr id="2" name="Platshållare för text 8">
            <a:extLst>
              <a:ext uri="{FF2B5EF4-FFF2-40B4-BE49-F238E27FC236}">
                <a16:creationId xmlns:a16="http://schemas.microsoft.com/office/drawing/2014/main" id="{E1CDA03E-2B8A-F194-817F-29C4D2BF19E2}"/>
              </a:ext>
            </a:extLst>
          </p:cNvPr>
          <p:cNvSpPr>
            <a:spLocks noGrp="1" noChangeAspect="1"/>
          </p:cNvSpPr>
          <p:nvPr>
            <p:ph type="body" sz="quarter" idx="11"/>
          </p:nvPr>
        </p:nvSpPr>
        <p:spPr>
          <a:xfrm>
            <a:off x="311151" y="418956"/>
            <a:ext cx="1289043" cy="29003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33">
                <a:noFill/>
              </a:defRPr>
            </a:lvl1pPr>
          </a:lstStyle>
          <a:p>
            <a:pPr lvl="0"/>
            <a:r>
              <a:rPr lang="en-GB"/>
              <a:t>Click to edit Master text styles</a:t>
            </a:r>
          </a:p>
        </p:txBody>
      </p:sp>
      <p:sp>
        <p:nvSpPr>
          <p:cNvPr id="5" name="Footer Placeholder 2">
            <a:extLst>
              <a:ext uri="{FF2B5EF4-FFF2-40B4-BE49-F238E27FC236}">
                <a16:creationId xmlns:a16="http://schemas.microsoft.com/office/drawing/2014/main" id="{EFF69F1B-2023-5CA3-335D-E4DE0B6D59DD}"/>
              </a:ext>
            </a:extLst>
          </p:cNvPr>
          <p:cNvSpPr>
            <a:spLocks noGrp="1"/>
          </p:cNvSpPr>
          <p:nvPr>
            <p:ph type="ftr" sz="quarter" idx="16"/>
          </p:nvPr>
        </p:nvSpPr>
        <p:spPr>
          <a:xfrm>
            <a:off x="6225209" y="6363216"/>
            <a:ext cx="4114800" cy="365125"/>
          </a:xfrm>
        </p:spPr>
        <p:txBody>
          <a:bodyPr/>
          <a:lstStyle>
            <a:lvl1pPr>
              <a:defRPr sz="1000">
                <a:solidFill>
                  <a:schemeClr val="bg1"/>
                </a:solidFill>
              </a:defRPr>
            </a:lvl1pPr>
          </a:lstStyle>
          <a:p>
            <a:endParaRPr lang="nl-NL"/>
          </a:p>
        </p:txBody>
      </p:sp>
      <p:sp>
        <p:nvSpPr>
          <p:cNvPr id="6" name="Tijdelijke aanduiding voor dianummer 5">
            <a:extLst>
              <a:ext uri="{FF2B5EF4-FFF2-40B4-BE49-F238E27FC236}">
                <a16:creationId xmlns:a16="http://schemas.microsoft.com/office/drawing/2014/main" id="{C9C461C2-EB7D-0C90-DDF2-1919EE8E971A}"/>
              </a:ext>
            </a:extLst>
          </p:cNvPr>
          <p:cNvSpPr>
            <a:spLocks noGrp="1"/>
          </p:cNvSpPr>
          <p:nvPr>
            <p:ph type="sldNum" sz="quarter" idx="12"/>
          </p:nvPr>
        </p:nvSpPr>
        <p:spPr>
          <a:xfrm>
            <a:off x="10744201" y="6423498"/>
            <a:ext cx="1289223" cy="198871"/>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242886579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2_Sectiekop">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B8C57D3-0CDD-55FA-1F7B-B6D5F5C123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513990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ext Page 3">
  <p:cSld name="2_Text Page 3">
    <p:spTree>
      <p:nvGrpSpPr>
        <p:cNvPr id="1" name="Shape 14"/>
        <p:cNvGrpSpPr/>
        <p:nvPr/>
      </p:nvGrpSpPr>
      <p:grpSpPr>
        <a:xfrm>
          <a:off x="0" y="0"/>
          <a:ext cx="0" cy="0"/>
          <a:chOff x="0" y="0"/>
          <a:chExt cx="0" cy="0"/>
        </a:xfrm>
      </p:grpSpPr>
      <p:sp>
        <p:nvSpPr>
          <p:cNvPr id="16" name="Google Shape;16;p6"/>
          <p:cNvSpPr txBox="1">
            <a:spLocks noGrp="1"/>
          </p:cNvSpPr>
          <p:nvPr>
            <p:ph type="body" idx="1"/>
          </p:nvPr>
        </p:nvSpPr>
        <p:spPr>
          <a:xfrm>
            <a:off x="1721739" y="1570383"/>
            <a:ext cx="9830179" cy="4382541"/>
          </a:xfrm>
          <a:prstGeom prst="rect">
            <a:avLst/>
          </a:prstGeom>
          <a:noFill/>
          <a:ln>
            <a:noFill/>
          </a:ln>
        </p:spPr>
        <p:txBody>
          <a:bodyPr spcFirstLastPara="1" wrap="square" lIns="91425" tIns="45700" rIns="91425" bIns="45700" anchor="t" anchorCtr="0">
            <a:normAutofit/>
          </a:bodyPr>
          <a:lstStyle>
            <a:lvl1pPr marL="457189" lvl="0" indent="-228594" algn="l">
              <a:lnSpc>
                <a:spcPct val="130000"/>
              </a:lnSpc>
              <a:spcBef>
                <a:spcPts val="1000"/>
              </a:spcBef>
              <a:spcAft>
                <a:spcPts val="0"/>
              </a:spcAft>
              <a:buClr>
                <a:schemeClr val="dk1"/>
              </a:buClr>
              <a:buSzPts val="1500"/>
              <a:buNone/>
              <a:defRPr sz="1500" b="0" i="0">
                <a:solidFill>
                  <a:schemeClr val="dk1"/>
                </a:solidFill>
                <a:latin typeface="Roboto"/>
                <a:ea typeface="Roboto"/>
                <a:cs typeface="Roboto"/>
                <a:sym typeface="Roboto"/>
              </a:defRPr>
            </a:lvl1pPr>
            <a:lvl2pPr marL="914377" lvl="1" indent="-323843"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2pPr>
            <a:lvl3pPr marL="1371566" lvl="2" indent="-323843"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3pPr>
            <a:lvl4pPr marL="1828754" lvl="3" indent="-323843"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4pPr>
            <a:lvl5pPr marL="2285943" lvl="4" indent="-323843"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7" name="Google Shape;17;p6"/>
          <p:cNvSpPr txBox="1">
            <a:spLocks noGrp="1"/>
          </p:cNvSpPr>
          <p:nvPr>
            <p:ph type="title"/>
          </p:nvPr>
        </p:nvSpPr>
        <p:spPr>
          <a:xfrm>
            <a:off x="1721739" y="235634"/>
            <a:ext cx="9830179" cy="603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8691"/>
              </a:buClr>
              <a:buSzPts val="3500"/>
              <a:buFont typeface="Roboto"/>
              <a:buNone/>
              <a:defRPr sz="3500" b="0" i="0">
                <a:solidFill>
                  <a:srgbClr val="008691"/>
                </a:solidFill>
                <a:latin typeface="Roboto"/>
                <a:ea typeface="Roboto"/>
                <a:cs typeface="Roboto"/>
                <a:sym typeface="Robo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6"/>
          <p:cNvSpPr txBox="1">
            <a:spLocks noGrp="1"/>
          </p:cNvSpPr>
          <p:nvPr>
            <p:ph type="sldNum" idx="12"/>
          </p:nvPr>
        </p:nvSpPr>
        <p:spPr>
          <a:xfrm>
            <a:off x="10744201" y="6423498"/>
            <a:ext cx="1289223" cy="19887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9pPr>
          </a:lstStyle>
          <a:p>
            <a:fld id="{00000000-1234-1234-1234-123412341234}" type="slidenum">
              <a:rPr lang="en-US" smtClean="0"/>
              <a:pPr/>
              <a:t>‹#›</a:t>
            </a:fld>
            <a:endParaRPr lang="en-US"/>
          </a:p>
        </p:txBody>
      </p:sp>
      <p:sp>
        <p:nvSpPr>
          <p:cNvPr id="19" name="Google Shape;19;p6"/>
          <p:cNvSpPr txBox="1">
            <a:spLocks noGrp="1"/>
          </p:cNvSpPr>
          <p:nvPr>
            <p:ph type="body" idx="2"/>
          </p:nvPr>
        </p:nvSpPr>
        <p:spPr>
          <a:xfrm>
            <a:off x="1721741" y="895138"/>
            <a:ext cx="9830176" cy="364765"/>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0C0C0C"/>
              </a:buClr>
              <a:buSzPts val="1900"/>
              <a:buNone/>
              <a:defRPr sz="1900" b="0" i="0">
                <a:solidFill>
                  <a:srgbClr val="0C0C0C"/>
                </a:solidFill>
                <a:latin typeface="Roboto"/>
                <a:ea typeface="Roboto"/>
                <a:cs typeface="Roboto"/>
                <a:sym typeface="Roboto"/>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20" name="Google Shape;20;p6"/>
          <p:cNvSpPr txBox="1">
            <a:spLocks noGrp="1"/>
          </p:cNvSpPr>
          <p:nvPr>
            <p:ph type="ftr" idx="11"/>
          </p:nvPr>
        </p:nvSpPr>
        <p:spPr>
          <a:xfrm>
            <a:off x="311427" y="6356351"/>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00869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0438882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405823-B0A9-9047-FAB4-A44410598E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106319"/>
            <a:ext cx="12191999" cy="1508187"/>
          </a:xfrm>
          <a:prstGeom prst="rect">
            <a:avLst/>
          </a:prstGeom>
        </p:spPr>
      </p:pic>
      <p:sp>
        <p:nvSpPr>
          <p:cNvPr id="10" name="Title 1">
            <a:extLst>
              <a:ext uri="{FF2B5EF4-FFF2-40B4-BE49-F238E27FC236}">
                <a16:creationId xmlns:a16="http://schemas.microsoft.com/office/drawing/2014/main" id="{B19D844D-C5C0-33CD-BDCA-2EB9C55C1D7B}"/>
              </a:ext>
            </a:extLst>
          </p:cNvPr>
          <p:cNvSpPr>
            <a:spLocks noGrp="1"/>
          </p:cNvSpPr>
          <p:nvPr>
            <p:ph type="ctrTitle"/>
          </p:nvPr>
        </p:nvSpPr>
        <p:spPr>
          <a:xfrm>
            <a:off x="844295" y="197728"/>
            <a:ext cx="9144000" cy="808653"/>
          </a:xfrm>
          <a:prstGeom prst="rect">
            <a:avLst/>
          </a:prstGeom>
        </p:spPr>
        <p:txBody>
          <a:bodyPr anchor="b">
            <a:noAutofit/>
          </a:bodyPr>
          <a:lstStyle>
            <a:lvl1pPr algn="l">
              <a:defRPr sz="3200" b="1">
                <a:solidFill>
                  <a:srgbClr val="1B3B51"/>
                </a:solidFill>
                <a:latin typeface="EC Square Sans Pro" panose="020B0506040000020004" pitchFamily="34" charset="0"/>
              </a:defRPr>
            </a:lvl1pPr>
          </a:lstStyle>
          <a:p>
            <a:r>
              <a:rPr lang="en-US"/>
              <a:t>Click to edit Master title style</a:t>
            </a:r>
            <a:endParaRPr lang="en-001"/>
          </a:p>
        </p:txBody>
      </p:sp>
    </p:spTree>
    <p:extLst>
      <p:ext uri="{BB962C8B-B14F-4D97-AF65-F5344CB8AC3E}">
        <p14:creationId xmlns:p14="http://schemas.microsoft.com/office/powerpoint/2010/main" val="20466940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5_Full Page Image">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2"/>
            <a:ext cx="12192000" cy="6857999"/>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nl-NL"/>
          </a:p>
        </p:txBody>
      </p:sp>
      <p:pic>
        <p:nvPicPr>
          <p:cNvPr id="20" name="Afbeelding 19">
            <a:extLst>
              <a:ext uri="{FF2B5EF4-FFF2-40B4-BE49-F238E27FC236}">
                <a16:creationId xmlns:a16="http://schemas.microsoft.com/office/drawing/2014/main" id="{3493BA1C-54ED-085E-FE9B-4B19B2663F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8141" y="360655"/>
            <a:ext cx="1196340" cy="340893"/>
          </a:xfrm>
          <a:prstGeom prst="rect">
            <a:avLst/>
          </a:prstGeom>
        </p:spPr>
      </p:pic>
      <p:sp>
        <p:nvSpPr>
          <p:cNvPr id="2" name="Platshållare för text 8">
            <a:extLst>
              <a:ext uri="{FF2B5EF4-FFF2-40B4-BE49-F238E27FC236}">
                <a16:creationId xmlns:a16="http://schemas.microsoft.com/office/drawing/2014/main" id="{84E629F0-B24B-DF29-FA55-A4534D397726}"/>
              </a:ext>
            </a:extLst>
          </p:cNvPr>
          <p:cNvSpPr>
            <a:spLocks noGrp="1" noChangeAspect="1"/>
          </p:cNvSpPr>
          <p:nvPr>
            <p:ph type="body" sz="quarter" idx="11"/>
          </p:nvPr>
        </p:nvSpPr>
        <p:spPr>
          <a:xfrm>
            <a:off x="311151" y="418956"/>
            <a:ext cx="1289043" cy="290035"/>
          </a:xfrm>
          <a:prstGeom prst="rect">
            <a:avLst/>
          </a:prstGeom>
          <a:blipFill>
            <a:blip r:embed="rId3"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33">
                <a:noFill/>
              </a:defRPr>
            </a:lvl1pPr>
          </a:lstStyle>
          <a:p>
            <a:pPr lvl="0"/>
            <a:r>
              <a:rPr lang="en-GB"/>
              <a:t>Click to edit Master text styles</a:t>
            </a:r>
          </a:p>
        </p:txBody>
      </p:sp>
      <p:sp>
        <p:nvSpPr>
          <p:cNvPr id="6" name="Footer Placeholder 2">
            <a:extLst>
              <a:ext uri="{FF2B5EF4-FFF2-40B4-BE49-F238E27FC236}">
                <a16:creationId xmlns:a16="http://schemas.microsoft.com/office/drawing/2014/main" id="{54BB8B0B-76AF-DF95-7D44-C993B219FA0E}"/>
              </a:ext>
            </a:extLst>
          </p:cNvPr>
          <p:cNvSpPr>
            <a:spLocks noGrp="1"/>
          </p:cNvSpPr>
          <p:nvPr>
            <p:ph type="ftr" sz="quarter" idx="16"/>
          </p:nvPr>
        </p:nvSpPr>
        <p:spPr>
          <a:xfrm>
            <a:off x="311427" y="6356351"/>
            <a:ext cx="4114800" cy="365125"/>
          </a:xfrm>
        </p:spPr>
        <p:txBody>
          <a:bodyPr/>
          <a:lstStyle>
            <a:lvl1pPr>
              <a:defRPr sz="1200">
                <a:solidFill>
                  <a:srgbClr val="008691"/>
                </a:solidFill>
              </a:defRPr>
            </a:lvl1pPr>
          </a:lstStyle>
          <a:p>
            <a:endParaRPr lang="nl-NL"/>
          </a:p>
        </p:txBody>
      </p:sp>
      <p:sp>
        <p:nvSpPr>
          <p:cNvPr id="7" name="Tijdelijke aanduiding voor dianummer 5">
            <a:extLst>
              <a:ext uri="{FF2B5EF4-FFF2-40B4-BE49-F238E27FC236}">
                <a16:creationId xmlns:a16="http://schemas.microsoft.com/office/drawing/2014/main" id="{FBF33EF8-2365-726E-1E6B-3294A32543E9}"/>
              </a:ext>
            </a:extLst>
          </p:cNvPr>
          <p:cNvSpPr>
            <a:spLocks noGrp="1"/>
          </p:cNvSpPr>
          <p:nvPr>
            <p:ph type="sldNum" sz="quarter" idx="12"/>
          </p:nvPr>
        </p:nvSpPr>
        <p:spPr>
          <a:xfrm>
            <a:off x="10744201" y="6423498"/>
            <a:ext cx="1289223" cy="198871"/>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1167483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6_Divider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D656E32-FFC6-4D84-D523-2D3E36344E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0" y="-1"/>
            <a:ext cx="6096000" cy="6858000"/>
          </a:xfrm>
          <a:prstGeom prst="rect">
            <a:avLst/>
          </a:prstGeom>
        </p:spPr>
      </p:pic>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2"/>
            <a:ext cx="6096000" cy="6857999"/>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nl-NL"/>
          </a:p>
        </p:txBody>
      </p:sp>
      <p:sp>
        <p:nvSpPr>
          <p:cNvPr id="12" name="Titel 1">
            <a:extLst>
              <a:ext uri="{FF2B5EF4-FFF2-40B4-BE49-F238E27FC236}">
                <a16:creationId xmlns:a16="http://schemas.microsoft.com/office/drawing/2014/main" id="{72EB6A9A-0309-B84E-508E-B227E0731BD7}"/>
              </a:ext>
            </a:extLst>
          </p:cNvPr>
          <p:cNvSpPr>
            <a:spLocks noGrp="1"/>
          </p:cNvSpPr>
          <p:nvPr>
            <p:ph type="title" hasCustomPrompt="1"/>
          </p:nvPr>
        </p:nvSpPr>
        <p:spPr>
          <a:xfrm>
            <a:off x="6787054" y="940674"/>
            <a:ext cx="5082367" cy="603887"/>
          </a:xfrm>
          <a:prstGeom prst="rect">
            <a:avLst/>
          </a:prstGeom>
        </p:spPr>
        <p:txBody>
          <a:bodyPr>
            <a:normAutofit/>
          </a:bodyPr>
          <a:lstStyle>
            <a:lvl1pPr>
              <a:defRPr sz="3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13" name="Text Placeholder 4">
            <a:extLst>
              <a:ext uri="{FF2B5EF4-FFF2-40B4-BE49-F238E27FC236}">
                <a16:creationId xmlns:a16="http://schemas.microsoft.com/office/drawing/2014/main" id="{63CDDC73-2434-B276-FA2C-D1B633A27A4E}"/>
              </a:ext>
            </a:extLst>
          </p:cNvPr>
          <p:cNvSpPr>
            <a:spLocks noGrp="1"/>
          </p:cNvSpPr>
          <p:nvPr>
            <p:ph type="body" sz="quarter" idx="14" hasCustomPrompt="1"/>
          </p:nvPr>
        </p:nvSpPr>
        <p:spPr>
          <a:xfrm>
            <a:off x="6787052" y="1650368"/>
            <a:ext cx="5082368" cy="364765"/>
          </a:xfrm>
          <a:prstGeom prst="rect">
            <a:avLst/>
          </a:prstGeom>
        </p:spPr>
        <p:txBody>
          <a:bodyPr>
            <a:normAutofit/>
          </a:bodyPr>
          <a:lstStyle>
            <a:lvl1pPr marL="0" indent="0">
              <a:buNone/>
              <a:defRPr sz="2000" b="0" i="0" baseline="0">
                <a:solidFill>
                  <a:schemeClr val="bg1"/>
                </a:solidFill>
                <a:latin typeface="Roboto" panose="02000000000000000000" pitchFamily="2" charset="0"/>
                <a:ea typeface="Roboto" panose="02000000000000000000" pitchFamily="2" charset="0"/>
              </a:defRPr>
            </a:lvl1pPr>
          </a:lstStyle>
          <a:p>
            <a:r>
              <a:rPr lang="en-GB" noProof="0"/>
              <a:t>Here goes a sub-headline</a:t>
            </a:r>
          </a:p>
        </p:txBody>
      </p:sp>
      <p:sp>
        <p:nvSpPr>
          <p:cNvPr id="14" name="Tijdelijke aanduiding voor inhoud 3">
            <a:extLst>
              <a:ext uri="{FF2B5EF4-FFF2-40B4-BE49-F238E27FC236}">
                <a16:creationId xmlns:a16="http://schemas.microsoft.com/office/drawing/2014/main" id="{B6650B74-A9C0-63E3-4272-0EE83B5EE3E1}"/>
              </a:ext>
            </a:extLst>
          </p:cNvPr>
          <p:cNvSpPr>
            <a:spLocks noGrp="1"/>
          </p:cNvSpPr>
          <p:nvPr>
            <p:ph sz="half" idx="15" hasCustomPrompt="1"/>
          </p:nvPr>
        </p:nvSpPr>
        <p:spPr>
          <a:xfrm>
            <a:off x="6787054" y="2270761"/>
            <a:ext cx="5082367" cy="3682163"/>
          </a:xfrm>
          <a:prstGeom prst="rect">
            <a:avLst/>
          </a:prstGeom>
        </p:spPr>
        <p:txBody>
          <a:bodyPr>
            <a:normAutofit/>
          </a:bodyPr>
          <a:lstStyle>
            <a:lvl1pPr marL="0" indent="0">
              <a:lnSpc>
                <a:spcPct val="130000"/>
              </a:lnSpc>
              <a:buNone/>
              <a:defRPr sz="1500" b="0" i="0" kern="1500" spc="0" baseline="0">
                <a:solidFill>
                  <a:schemeClr val="bg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p:txBody>
      </p:sp>
      <p:sp>
        <p:nvSpPr>
          <p:cNvPr id="2" name="Platshållare för text 8">
            <a:extLst>
              <a:ext uri="{FF2B5EF4-FFF2-40B4-BE49-F238E27FC236}">
                <a16:creationId xmlns:a16="http://schemas.microsoft.com/office/drawing/2014/main" id="{E1CDA03E-2B8A-F194-817F-29C4D2BF19E2}"/>
              </a:ext>
            </a:extLst>
          </p:cNvPr>
          <p:cNvSpPr>
            <a:spLocks noGrp="1" noChangeAspect="1"/>
          </p:cNvSpPr>
          <p:nvPr>
            <p:ph type="body" sz="quarter" idx="11"/>
          </p:nvPr>
        </p:nvSpPr>
        <p:spPr>
          <a:xfrm>
            <a:off x="311151" y="418956"/>
            <a:ext cx="1289043" cy="290035"/>
          </a:xfrm>
          <a:prstGeom prst="rect">
            <a:avLst/>
          </a:prstGeom>
          <a:blipFill>
            <a:blip r:embed="rId3"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33">
                <a:noFill/>
              </a:defRPr>
            </a:lvl1pPr>
          </a:lstStyle>
          <a:p>
            <a:pPr lvl="0"/>
            <a:r>
              <a:rPr lang="en-GB"/>
              <a:t>Click to edit Master text styles</a:t>
            </a:r>
          </a:p>
        </p:txBody>
      </p:sp>
      <p:sp>
        <p:nvSpPr>
          <p:cNvPr id="5" name="Footer Placeholder 2">
            <a:extLst>
              <a:ext uri="{FF2B5EF4-FFF2-40B4-BE49-F238E27FC236}">
                <a16:creationId xmlns:a16="http://schemas.microsoft.com/office/drawing/2014/main" id="{EFF69F1B-2023-5CA3-335D-E4DE0B6D59DD}"/>
              </a:ext>
            </a:extLst>
          </p:cNvPr>
          <p:cNvSpPr>
            <a:spLocks noGrp="1"/>
          </p:cNvSpPr>
          <p:nvPr>
            <p:ph type="ftr" sz="quarter" idx="16"/>
          </p:nvPr>
        </p:nvSpPr>
        <p:spPr>
          <a:xfrm>
            <a:off x="6225209" y="6363216"/>
            <a:ext cx="4114800" cy="365125"/>
          </a:xfrm>
        </p:spPr>
        <p:txBody>
          <a:bodyPr/>
          <a:lstStyle>
            <a:lvl1pPr>
              <a:defRPr sz="1000">
                <a:solidFill>
                  <a:schemeClr val="bg1"/>
                </a:solidFill>
              </a:defRPr>
            </a:lvl1pPr>
          </a:lstStyle>
          <a:p>
            <a:endParaRPr lang="nl-NL"/>
          </a:p>
        </p:txBody>
      </p:sp>
      <p:sp>
        <p:nvSpPr>
          <p:cNvPr id="6" name="Tijdelijke aanduiding voor dianummer 5">
            <a:extLst>
              <a:ext uri="{FF2B5EF4-FFF2-40B4-BE49-F238E27FC236}">
                <a16:creationId xmlns:a16="http://schemas.microsoft.com/office/drawing/2014/main" id="{C9C461C2-EB7D-0C90-DDF2-1919EE8E971A}"/>
              </a:ext>
            </a:extLst>
          </p:cNvPr>
          <p:cNvSpPr>
            <a:spLocks noGrp="1"/>
          </p:cNvSpPr>
          <p:nvPr>
            <p:ph type="sldNum" sz="quarter" idx="12"/>
          </p:nvPr>
        </p:nvSpPr>
        <p:spPr>
          <a:xfrm>
            <a:off x="10744201" y="6423498"/>
            <a:ext cx="1289223" cy="198871"/>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128911687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4FF48-51E4-E96C-6A07-A770D34E7246}"/>
              </a:ext>
            </a:extLst>
          </p:cNvPr>
          <p:cNvSpPr>
            <a:spLocks noGrp="1"/>
          </p:cNvSpPr>
          <p:nvPr>
            <p:ph type="title"/>
          </p:nvPr>
        </p:nvSpPr>
        <p:spPr>
          <a:xfrm>
            <a:off x="838200" y="823256"/>
            <a:ext cx="10515600" cy="896800"/>
          </a:xfrm>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DDE32439-FC41-28F7-4DD8-1C7D7FCAA3EF}"/>
              </a:ext>
            </a:extLst>
          </p:cNvPr>
          <p:cNvSpPr>
            <a:spLocks noGrp="1"/>
          </p:cNvSpPr>
          <p:nvPr>
            <p:ph sz="half" idx="1"/>
          </p:nvPr>
        </p:nvSpPr>
        <p:spPr>
          <a:xfrm>
            <a:off x="838200" y="1825624"/>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Content Placeholder 3">
            <a:extLst>
              <a:ext uri="{FF2B5EF4-FFF2-40B4-BE49-F238E27FC236}">
                <a16:creationId xmlns:a16="http://schemas.microsoft.com/office/drawing/2014/main" id="{DB3D2CA0-8290-3243-F0E0-D6AFCEB063D3}"/>
              </a:ext>
            </a:extLst>
          </p:cNvPr>
          <p:cNvSpPr>
            <a:spLocks noGrp="1"/>
          </p:cNvSpPr>
          <p:nvPr>
            <p:ph sz="half" idx="2"/>
          </p:nvPr>
        </p:nvSpPr>
        <p:spPr>
          <a:xfrm>
            <a:off x="6172200" y="1825624"/>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Date Placeholder 4">
            <a:extLst>
              <a:ext uri="{FF2B5EF4-FFF2-40B4-BE49-F238E27FC236}">
                <a16:creationId xmlns:a16="http://schemas.microsoft.com/office/drawing/2014/main" id="{567F99D8-C878-CB68-9919-E4E009A78F7F}"/>
              </a:ext>
            </a:extLst>
          </p:cNvPr>
          <p:cNvSpPr>
            <a:spLocks noGrp="1"/>
          </p:cNvSpPr>
          <p:nvPr>
            <p:ph type="dt" sz="half" idx="10"/>
          </p:nvPr>
        </p:nvSpPr>
        <p:spPr/>
        <p:txBody>
          <a:bodyPr/>
          <a:lstStyle/>
          <a:p>
            <a:r>
              <a:rPr lang="en-US"/>
              <a:t>23 January 2026</a:t>
            </a:r>
            <a:endParaRPr lang="en-FI"/>
          </a:p>
        </p:txBody>
      </p:sp>
      <p:sp>
        <p:nvSpPr>
          <p:cNvPr id="6" name="Footer Placeholder 5">
            <a:extLst>
              <a:ext uri="{FF2B5EF4-FFF2-40B4-BE49-F238E27FC236}">
                <a16:creationId xmlns:a16="http://schemas.microsoft.com/office/drawing/2014/main" id="{39A51000-6B9E-08F0-5516-D7532E3AE42F}"/>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9BAFA12A-A8DF-E7C5-9481-37FAC338FB86}"/>
              </a:ext>
            </a:extLst>
          </p:cNvPr>
          <p:cNvSpPr>
            <a:spLocks noGrp="1"/>
          </p:cNvSpPr>
          <p:nvPr>
            <p:ph type="sldNum" sz="quarter" idx="12"/>
          </p:nvPr>
        </p:nvSpPr>
        <p:spPr/>
        <p:txBody>
          <a:bodyPr/>
          <a:lstStyle/>
          <a:p>
            <a:fld id="{61AE7250-D1CF-5E40-94EA-19AFC00F6B73}" type="slidenum">
              <a:rPr lang="en-FI" smtClean="0"/>
              <a:t>‹#›</a:t>
            </a:fld>
            <a:endParaRPr lang="en-FI"/>
          </a:p>
        </p:txBody>
      </p:sp>
      <p:pic>
        <p:nvPicPr>
          <p:cNvPr id="8" name="Picture 7">
            <a:extLst>
              <a:ext uri="{FF2B5EF4-FFF2-40B4-BE49-F238E27FC236}">
                <a16:creationId xmlns:a16="http://schemas.microsoft.com/office/drawing/2014/main" id="{CB9D17EA-C834-295D-80EF-4C61CBA8BB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5592" y="136526"/>
            <a:ext cx="3064565" cy="612913"/>
          </a:xfrm>
          <a:prstGeom prst="rect">
            <a:avLst/>
          </a:prstGeom>
        </p:spPr>
      </p:pic>
    </p:spTree>
    <p:extLst>
      <p:ext uri="{BB962C8B-B14F-4D97-AF65-F5344CB8AC3E}">
        <p14:creationId xmlns:p14="http://schemas.microsoft.com/office/powerpoint/2010/main" val="146906324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Chapter Page">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F34CEF8-D5AF-1EB2-8A65-D95E98FCB86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1CD3A17-2FD3-A6E8-AE64-84E688E64212}"/>
              </a:ext>
            </a:extLst>
          </p:cNvPr>
          <p:cNvSpPr>
            <a:spLocks noGrp="1"/>
          </p:cNvSpPr>
          <p:nvPr>
            <p:ph type="ctrTitle" hasCustomPrompt="1"/>
          </p:nvPr>
        </p:nvSpPr>
        <p:spPr>
          <a:xfrm>
            <a:off x="423013" y="1600201"/>
            <a:ext cx="9144000" cy="1006475"/>
          </a:xfrm>
          <a:prstGeom prst="rect">
            <a:avLst/>
          </a:prstGeom>
        </p:spPr>
        <p:txBody>
          <a:bodyPr anchor="b">
            <a:normAutofit/>
          </a:bodyPr>
          <a:lstStyle>
            <a:lvl1pPr algn="l">
              <a:defRPr sz="5000" b="0" i="0">
                <a:solidFill>
                  <a:srgbClr val="00869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the title</a:t>
            </a:r>
          </a:p>
        </p:txBody>
      </p:sp>
      <p:sp>
        <p:nvSpPr>
          <p:cNvPr id="3" name="Ondertitel 2">
            <a:extLst>
              <a:ext uri="{FF2B5EF4-FFF2-40B4-BE49-F238E27FC236}">
                <a16:creationId xmlns:a16="http://schemas.microsoft.com/office/drawing/2014/main" id="{6AA24123-D2B8-3C6F-4F69-0B7797E85540}"/>
              </a:ext>
            </a:extLst>
          </p:cNvPr>
          <p:cNvSpPr>
            <a:spLocks noGrp="1"/>
          </p:cNvSpPr>
          <p:nvPr>
            <p:ph type="subTitle" idx="1" hasCustomPrompt="1"/>
          </p:nvPr>
        </p:nvSpPr>
        <p:spPr>
          <a:xfrm>
            <a:off x="423013" y="2825749"/>
            <a:ext cx="9144000" cy="1655763"/>
          </a:xfrm>
          <a:prstGeom prst="rect">
            <a:avLst/>
          </a:prstGeom>
        </p:spPr>
        <p:txBody>
          <a:bodyPr>
            <a:normAutofit/>
          </a:bodyPr>
          <a:lstStyle>
            <a:lvl1pPr marL="0" indent="0" algn="l">
              <a:buNone/>
              <a:defRPr sz="3000" b="0" i="0">
                <a:solidFill>
                  <a:srgbClr val="008691"/>
                </a:solidFill>
                <a:latin typeface="Roboto Light" panose="02000000000000000000" pitchFamily="2" charset="0"/>
                <a:ea typeface="Roboto Light"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a:t>Here goes the subtitle</a:t>
            </a:r>
          </a:p>
        </p:txBody>
      </p:sp>
      <p:sp>
        <p:nvSpPr>
          <p:cNvPr id="4" name="Footer Placeholder 3">
            <a:extLst>
              <a:ext uri="{FF2B5EF4-FFF2-40B4-BE49-F238E27FC236}">
                <a16:creationId xmlns:a16="http://schemas.microsoft.com/office/drawing/2014/main" id="{E680ED38-AA7E-DCBC-3FF9-C229D96AE53B}"/>
              </a:ext>
            </a:extLst>
          </p:cNvPr>
          <p:cNvSpPr>
            <a:spLocks noGrp="1"/>
          </p:cNvSpPr>
          <p:nvPr>
            <p:ph type="ftr" sz="quarter" idx="10"/>
          </p:nvPr>
        </p:nvSpPr>
        <p:spPr>
          <a:xfrm>
            <a:off x="423013" y="6173788"/>
            <a:ext cx="4114800" cy="365125"/>
          </a:xfrm>
        </p:spPr>
        <p:txBody>
          <a:bodyPr/>
          <a:lstStyle>
            <a:lvl1pPr>
              <a:defRPr>
                <a:solidFill>
                  <a:srgbClr val="008691"/>
                </a:solidFill>
              </a:defRPr>
            </a:lvl1pPr>
          </a:lstStyle>
          <a:p>
            <a:endParaRPr lang="nl-NL"/>
          </a:p>
        </p:txBody>
      </p:sp>
    </p:spTree>
    <p:extLst>
      <p:ext uri="{BB962C8B-B14F-4D97-AF65-F5344CB8AC3E}">
        <p14:creationId xmlns:p14="http://schemas.microsoft.com/office/powerpoint/2010/main" val="5989553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048F4C-8839-C656-8692-80EED328C6B1}"/>
              </a:ext>
            </a:extLst>
          </p:cNvPr>
          <p:cNvSpPr>
            <a:spLocks noGrp="1"/>
          </p:cNvSpPr>
          <p:nvPr>
            <p:ph type="dt" sz="half" idx="10"/>
          </p:nvPr>
        </p:nvSpPr>
        <p:spPr/>
        <p:txBody>
          <a:bodyPr/>
          <a:lstStyle/>
          <a:p>
            <a:r>
              <a:rPr lang="en-US"/>
              <a:t>23 January 2026</a:t>
            </a:r>
            <a:endParaRPr lang="en-FI"/>
          </a:p>
        </p:txBody>
      </p:sp>
      <p:sp>
        <p:nvSpPr>
          <p:cNvPr id="3" name="Footer Placeholder 2">
            <a:extLst>
              <a:ext uri="{FF2B5EF4-FFF2-40B4-BE49-F238E27FC236}">
                <a16:creationId xmlns:a16="http://schemas.microsoft.com/office/drawing/2014/main" id="{12486447-53BD-F38A-1369-5642ABB0BF07}"/>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89691710-2D9D-263B-A052-4E67A80B64F5}"/>
              </a:ext>
            </a:extLst>
          </p:cNvPr>
          <p:cNvSpPr>
            <a:spLocks noGrp="1"/>
          </p:cNvSpPr>
          <p:nvPr>
            <p:ph type="sldNum" sz="quarter" idx="12"/>
          </p:nvPr>
        </p:nvSpPr>
        <p:spPr/>
        <p:txBody>
          <a:bodyPr/>
          <a:lstStyle/>
          <a:p>
            <a:fld id="{61AE7250-D1CF-5E40-94EA-19AFC00F6B73}" type="slidenum">
              <a:rPr lang="en-FI" smtClean="0"/>
              <a:t>‹#›</a:t>
            </a:fld>
            <a:endParaRPr lang="en-FI"/>
          </a:p>
        </p:txBody>
      </p:sp>
      <p:pic>
        <p:nvPicPr>
          <p:cNvPr id="5" name="Picture 4">
            <a:extLst>
              <a:ext uri="{FF2B5EF4-FFF2-40B4-BE49-F238E27FC236}">
                <a16:creationId xmlns:a16="http://schemas.microsoft.com/office/drawing/2014/main" id="{88D69083-2AF9-F27D-EA2B-58D86CD8AA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5592" y="136526"/>
            <a:ext cx="3064565" cy="612913"/>
          </a:xfrm>
          <a:prstGeom prst="rect">
            <a:avLst/>
          </a:prstGeom>
        </p:spPr>
      </p:pic>
    </p:spTree>
    <p:extLst>
      <p:ext uri="{BB962C8B-B14F-4D97-AF65-F5344CB8AC3E}">
        <p14:creationId xmlns:p14="http://schemas.microsoft.com/office/powerpoint/2010/main" val="23331069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C2BCF-C68D-DC58-7507-7637CA6B1E44}"/>
              </a:ext>
            </a:extLst>
          </p:cNvPr>
          <p:cNvSpPr>
            <a:spLocks noGrp="1"/>
          </p:cNvSpPr>
          <p:nvPr>
            <p:ph type="title"/>
          </p:nvPr>
        </p:nvSpPr>
        <p:spPr/>
        <p:txBody>
          <a:bodyPr/>
          <a:lstStyle/>
          <a:p>
            <a:r>
              <a:rPr lang="en-GB"/>
              <a:t>Click to edit Master title style</a:t>
            </a:r>
            <a:endParaRPr lang="en-FI"/>
          </a:p>
        </p:txBody>
      </p:sp>
      <p:sp>
        <p:nvSpPr>
          <p:cNvPr id="3" name="Date Placeholder 2">
            <a:extLst>
              <a:ext uri="{FF2B5EF4-FFF2-40B4-BE49-F238E27FC236}">
                <a16:creationId xmlns:a16="http://schemas.microsoft.com/office/drawing/2014/main" id="{E47F9C9C-25E9-D497-1190-4C7CF9DECDC0}"/>
              </a:ext>
            </a:extLst>
          </p:cNvPr>
          <p:cNvSpPr>
            <a:spLocks noGrp="1"/>
          </p:cNvSpPr>
          <p:nvPr>
            <p:ph type="dt" sz="half" idx="10"/>
          </p:nvPr>
        </p:nvSpPr>
        <p:spPr/>
        <p:txBody>
          <a:bodyPr/>
          <a:lstStyle/>
          <a:p>
            <a:r>
              <a:rPr lang="en-US"/>
              <a:t>23 January 2026</a:t>
            </a:r>
            <a:endParaRPr lang="en-FI"/>
          </a:p>
        </p:txBody>
      </p:sp>
      <p:sp>
        <p:nvSpPr>
          <p:cNvPr id="4" name="Footer Placeholder 3">
            <a:extLst>
              <a:ext uri="{FF2B5EF4-FFF2-40B4-BE49-F238E27FC236}">
                <a16:creationId xmlns:a16="http://schemas.microsoft.com/office/drawing/2014/main" id="{506EE0DE-6AAF-3210-2BB0-FFAF7112DE20}"/>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3BA32285-1383-8C0F-869B-D18927767A50}"/>
              </a:ext>
            </a:extLst>
          </p:cNvPr>
          <p:cNvSpPr>
            <a:spLocks noGrp="1"/>
          </p:cNvSpPr>
          <p:nvPr>
            <p:ph type="sldNum" sz="quarter" idx="12"/>
          </p:nvPr>
        </p:nvSpPr>
        <p:spPr/>
        <p:txBody>
          <a:bodyPr/>
          <a:lstStyle/>
          <a:p>
            <a:fld id="{61AE7250-D1CF-5E40-94EA-19AFC00F6B73}" type="slidenum">
              <a:rPr lang="en-FI" smtClean="0"/>
              <a:t>‹#›</a:t>
            </a:fld>
            <a:endParaRPr lang="en-FI"/>
          </a:p>
        </p:txBody>
      </p:sp>
      <p:pic>
        <p:nvPicPr>
          <p:cNvPr id="6" name="Picture 5">
            <a:extLst>
              <a:ext uri="{FF2B5EF4-FFF2-40B4-BE49-F238E27FC236}">
                <a16:creationId xmlns:a16="http://schemas.microsoft.com/office/drawing/2014/main" id="{838E9AE3-0C74-A630-0F5F-5E485E77634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5592" y="136526"/>
            <a:ext cx="3064565" cy="612913"/>
          </a:xfrm>
          <a:prstGeom prst="rect">
            <a:avLst/>
          </a:prstGeom>
        </p:spPr>
      </p:pic>
    </p:spTree>
    <p:extLst>
      <p:ext uri="{BB962C8B-B14F-4D97-AF65-F5344CB8AC3E}">
        <p14:creationId xmlns:p14="http://schemas.microsoft.com/office/powerpoint/2010/main" val="3261877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ivider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D656E32-FFC6-4D84-D523-2D3E36344E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0" y="-1"/>
            <a:ext cx="6096000" cy="6858000"/>
          </a:xfrm>
          <a:prstGeom prst="rect">
            <a:avLst/>
          </a:prstGeom>
        </p:spPr>
      </p:pic>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1"/>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12" name="Titel 1">
            <a:extLst>
              <a:ext uri="{FF2B5EF4-FFF2-40B4-BE49-F238E27FC236}">
                <a16:creationId xmlns:a16="http://schemas.microsoft.com/office/drawing/2014/main" id="{72EB6A9A-0309-B84E-508E-B227E0731BD7}"/>
              </a:ext>
            </a:extLst>
          </p:cNvPr>
          <p:cNvSpPr>
            <a:spLocks noGrp="1"/>
          </p:cNvSpPr>
          <p:nvPr>
            <p:ph type="title" hasCustomPrompt="1"/>
          </p:nvPr>
        </p:nvSpPr>
        <p:spPr>
          <a:xfrm>
            <a:off x="6787052" y="940672"/>
            <a:ext cx="5082367" cy="603887"/>
          </a:xfrm>
          <a:prstGeom prst="rect">
            <a:avLst/>
          </a:prstGeom>
        </p:spPr>
        <p:txBody>
          <a:bodyPr>
            <a:normAutofit/>
          </a:bodyPr>
          <a:lstStyle>
            <a:lvl1pPr>
              <a:defRPr sz="3500" b="0" i="0">
                <a:solidFill>
                  <a:schemeClr val="bg1"/>
                </a:solidFill>
                <a:latin typeface="Quicksand" pitchFamily="2" charset="77"/>
              </a:defRPr>
            </a:lvl1pPr>
          </a:lstStyle>
          <a:p>
            <a:r>
              <a:rPr lang="nl-NL" err="1"/>
              <a:t>Here</a:t>
            </a:r>
            <a:r>
              <a:rPr lang="nl-NL"/>
              <a:t> </a:t>
            </a:r>
            <a:r>
              <a:rPr lang="nl-NL" err="1"/>
              <a:t>goes</a:t>
            </a:r>
            <a:r>
              <a:rPr lang="nl-NL"/>
              <a:t> a headline</a:t>
            </a:r>
          </a:p>
        </p:txBody>
      </p:sp>
      <p:sp>
        <p:nvSpPr>
          <p:cNvPr id="13" name="Text Placeholder 4">
            <a:extLst>
              <a:ext uri="{FF2B5EF4-FFF2-40B4-BE49-F238E27FC236}">
                <a16:creationId xmlns:a16="http://schemas.microsoft.com/office/drawing/2014/main" id="{63CDDC73-2434-B276-FA2C-D1B633A27A4E}"/>
              </a:ext>
            </a:extLst>
          </p:cNvPr>
          <p:cNvSpPr>
            <a:spLocks noGrp="1"/>
          </p:cNvSpPr>
          <p:nvPr>
            <p:ph type="body" sz="quarter" idx="14" hasCustomPrompt="1"/>
          </p:nvPr>
        </p:nvSpPr>
        <p:spPr>
          <a:xfrm>
            <a:off x="6787052" y="1650367"/>
            <a:ext cx="5082368" cy="364765"/>
          </a:xfrm>
          <a:prstGeom prst="rect">
            <a:avLst/>
          </a:prstGeom>
        </p:spPr>
        <p:txBody>
          <a:bodyPr>
            <a:normAutofit/>
          </a:bodyPr>
          <a:lstStyle>
            <a:lvl1pPr marL="0" indent="0">
              <a:buNone/>
              <a:defRPr sz="2000" b="0" i="0" baseline="0">
                <a:solidFill>
                  <a:schemeClr val="bg1"/>
                </a:solidFill>
                <a:latin typeface="Roboto Light" panose="02000000000000000000" pitchFamily="2" charset="0"/>
                <a:ea typeface="Roboto Light" panose="02000000000000000000" pitchFamily="2" charset="0"/>
              </a:defRPr>
            </a:lvl1pPr>
          </a:lstStyle>
          <a:p>
            <a:r>
              <a:rPr lang="nl-NL" err="1"/>
              <a:t>Here</a:t>
            </a:r>
            <a:r>
              <a:rPr lang="nl-NL"/>
              <a:t> </a:t>
            </a:r>
            <a:r>
              <a:rPr lang="nl-NL" err="1"/>
              <a:t>goes</a:t>
            </a:r>
            <a:r>
              <a:rPr lang="nl-NL"/>
              <a:t> a sub-headline</a:t>
            </a:r>
            <a:endParaRPr lang="en-BE"/>
          </a:p>
        </p:txBody>
      </p:sp>
      <p:sp>
        <p:nvSpPr>
          <p:cNvPr id="14" name="Tijdelijke aanduiding voor inhoud 3">
            <a:extLst>
              <a:ext uri="{FF2B5EF4-FFF2-40B4-BE49-F238E27FC236}">
                <a16:creationId xmlns:a16="http://schemas.microsoft.com/office/drawing/2014/main" id="{B6650B74-A9C0-63E3-4272-0EE83B5EE3E1}"/>
              </a:ext>
            </a:extLst>
          </p:cNvPr>
          <p:cNvSpPr>
            <a:spLocks noGrp="1"/>
          </p:cNvSpPr>
          <p:nvPr>
            <p:ph sz="half" idx="15" hasCustomPrompt="1"/>
          </p:nvPr>
        </p:nvSpPr>
        <p:spPr>
          <a:xfrm>
            <a:off x="6787052" y="2270760"/>
            <a:ext cx="5082367" cy="3682163"/>
          </a:xfrm>
          <a:prstGeom prst="rect">
            <a:avLst/>
          </a:prstGeom>
        </p:spPr>
        <p:txBody>
          <a:bodyPr>
            <a:normAutofit/>
          </a:bodyPr>
          <a:lstStyle>
            <a:lvl1pPr marL="0" indent="0">
              <a:lnSpc>
                <a:spcPct val="130000"/>
              </a:lnSpc>
              <a:buNone/>
              <a:defRPr sz="1500" b="0" i="0" kern="1500" spc="0" baseline="0">
                <a:solidFill>
                  <a:schemeClr val="bg1"/>
                </a:solidFill>
                <a:latin typeface="Roboto Light" panose="02000000000000000000" pitchFamily="2" charset="0"/>
                <a:ea typeface="Roboto Light"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nl-NL"/>
              <a:t>Click </a:t>
            </a:r>
            <a:r>
              <a:rPr lang="nl-NL" err="1"/>
              <a:t>here</a:t>
            </a:r>
            <a:r>
              <a:rPr lang="nl-NL"/>
              <a:t> </a:t>
            </a:r>
            <a:r>
              <a:rPr lang="nl-NL" err="1"/>
              <a:t>to</a:t>
            </a:r>
            <a:r>
              <a:rPr lang="nl-NL"/>
              <a:t> </a:t>
            </a:r>
            <a:r>
              <a:rPr lang="nl-NL" err="1"/>
              <a:t>insert</a:t>
            </a:r>
            <a:r>
              <a:rPr lang="nl-NL"/>
              <a:t> </a:t>
            </a:r>
            <a:r>
              <a:rPr lang="nl-NL" err="1"/>
              <a:t>text</a:t>
            </a:r>
            <a:endParaRPr lang="nl-NL"/>
          </a:p>
        </p:txBody>
      </p:sp>
      <p:sp>
        <p:nvSpPr>
          <p:cNvPr id="2" name="Platshållare för text 8">
            <a:extLst>
              <a:ext uri="{FF2B5EF4-FFF2-40B4-BE49-F238E27FC236}">
                <a16:creationId xmlns:a16="http://schemas.microsoft.com/office/drawing/2014/main" id="{E1CDA03E-2B8A-F194-817F-29C4D2BF19E2}"/>
              </a:ext>
            </a:extLst>
          </p:cNvPr>
          <p:cNvSpPr>
            <a:spLocks noGrp="1" noChangeAspect="1"/>
          </p:cNvSpPr>
          <p:nvPr>
            <p:ph type="body" sz="quarter" idx="11"/>
          </p:nvPr>
        </p:nvSpPr>
        <p:spPr>
          <a:xfrm>
            <a:off x="311150" y="418955"/>
            <a:ext cx="1289043" cy="290035"/>
          </a:xfrm>
          <a:prstGeom prst="rect">
            <a:avLst/>
          </a:prstGeom>
          <a:blipFill>
            <a:blip r:embed="rId3"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US"/>
              <a:t>Edit Master text styles</a:t>
            </a:r>
          </a:p>
        </p:txBody>
      </p:sp>
    </p:spTree>
    <p:extLst>
      <p:ext uri="{BB962C8B-B14F-4D97-AF65-F5344CB8AC3E}">
        <p14:creationId xmlns:p14="http://schemas.microsoft.com/office/powerpoint/2010/main" val="15162647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1_Chapter Page">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F34CEF8-D5AF-1EB2-8A65-D95E98FCB86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1CD3A17-2FD3-A6E8-AE64-84E688E64212}"/>
              </a:ext>
            </a:extLst>
          </p:cNvPr>
          <p:cNvSpPr>
            <a:spLocks noGrp="1"/>
          </p:cNvSpPr>
          <p:nvPr>
            <p:ph type="ctrTitle" hasCustomPrompt="1"/>
          </p:nvPr>
        </p:nvSpPr>
        <p:spPr>
          <a:xfrm>
            <a:off x="423013" y="1600201"/>
            <a:ext cx="9144000" cy="1006475"/>
          </a:xfrm>
          <a:prstGeom prst="rect">
            <a:avLst/>
          </a:prstGeom>
        </p:spPr>
        <p:txBody>
          <a:bodyPr anchor="b">
            <a:normAutofit/>
          </a:bodyPr>
          <a:lstStyle>
            <a:lvl1pPr algn="l">
              <a:defRPr sz="5000" b="0" i="0">
                <a:solidFill>
                  <a:srgbClr val="00869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the title</a:t>
            </a:r>
          </a:p>
        </p:txBody>
      </p:sp>
      <p:sp>
        <p:nvSpPr>
          <p:cNvPr id="3" name="Ondertitel 2">
            <a:extLst>
              <a:ext uri="{FF2B5EF4-FFF2-40B4-BE49-F238E27FC236}">
                <a16:creationId xmlns:a16="http://schemas.microsoft.com/office/drawing/2014/main" id="{6AA24123-D2B8-3C6F-4F69-0B7797E85540}"/>
              </a:ext>
            </a:extLst>
          </p:cNvPr>
          <p:cNvSpPr>
            <a:spLocks noGrp="1"/>
          </p:cNvSpPr>
          <p:nvPr>
            <p:ph type="subTitle" idx="1" hasCustomPrompt="1"/>
          </p:nvPr>
        </p:nvSpPr>
        <p:spPr>
          <a:xfrm>
            <a:off x="423013" y="2825749"/>
            <a:ext cx="9144000" cy="1655763"/>
          </a:xfrm>
          <a:prstGeom prst="rect">
            <a:avLst/>
          </a:prstGeom>
        </p:spPr>
        <p:txBody>
          <a:bodyPr>
            <a:normAutofit/>
          </a:bodyPr>
          <a:lstStyle>
            <a:lvl1pPr marL="0" indent="0" algn="l">
              <a:buNone/>
              <a:defRPr sz="3000" b="0" i="0">
                <a:solidFill>
                  <a:srgbClr val="008691"/>
                </a:solidFill>
                <a:latin typeface="Roboto Light" panose="02000000000000000000" pitchFamily="2" charset="0"/>
                <a:ea typeface="Roboto Light"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a:t>Here goes the subtitle</a:t>
            </a:r>
          </a:p>
        </p:txBody>
      </p:sp>
      <p:sp>
        <p:nvSpPr>
          <p:cNvPr id="4" name="Footer Placeholder 3">
            <a:extLst>
              <a:ext uri="{FF2B5EF4-FFF2-40B4-BE49-F238E27FC236}">
                <a16:creationId xmlns:a16="http://schemas.microsoft.com/office/drawing/2014/main" id="{E680ED38-AA7E-DCBC-3FF9-C229D96AE53B}"/>
              </a:ext>
            </a:extLst>
          </p:cNvPr>
          <p:cNvSpPr>
            <a:spLocks noGrp="1"/>
          </p:cNvSpPr>
          <p:nvPr>
            <p:ph type="ftr" sz="quarter" idx="10"/>
          </p:nvPr>
        </p:nvSpPr>
        <p:spPr>
          <a:xfrm>
            <a:off x="423013" y="6173788"/>
            <a:ext cx="4114800" cy="365125"/>
          </a:xfrm>
        </p:spPr>
        <p:txBody>
          <a:bodyPr/>
          <a:lstStyle>
            <a:lvl1pPr>
              <a:defRPr>
                <a:solidFill>
                  <a:srgbClr val="008691"/>
                </a:solidFill>
              </a:defRPr>
            </a:lvl1pPr>
          </a:lstStyle>
          <a:p>
            <a:endParaRPr lang="nl-NL"/>
          </a:p>
        </p:txBody>
      </p:sp>
    </p:spTree>
    <p:extLst>
      <p:ext uri="{BB962C8B-B14F-4D97-AF65-F5344CB8AC3E}">
        <p14:creationId xmlns:p14="http://schemas.microsoft.com/office/powerpoint/2010/main" val="243242286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_Title &amp; numbers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05FBA-B2CC-4768-B269-AA9703D3B427}"/>
              </a:ext>
            </a:extLst>
          </p:cNvPr>
          <p:cNvSpPr>
            <a:spLocks noGrp="1"/>
          </p:cNvSpPr>
          <p:nvPr>
            <p:ph type="title" hasCustomPrompt="1"/>
          </p:nvPr>
        </p:nvSpPr>
        <p:spPr/>
        <p:txBody>
          <a:bodyPr/>
          <a:lstStyle>
            <a:lvl1pPr>
              <a:defRPr sz="3600">
                <a:solidFill>
                  <a:srgbClr val="00C858"/>
                </a:solidFill>
              </a:defRPr>
            </a:lvl1pPr>
          </a:lstStyle>
          <a:p>
            <a:r>
              <a:rPr lang="en-US"/>
              <a:t>Slide Title</a:t>
            </a:r>
            <a:endParaRPr lang="en-GB"/>
          </a:p>
        </p:txBody>
      </p:sp>
      <p:sp>
        <p:nvSpPr>
          <p:cNvPr id="3" name="Slide Number Placeholder 2">
            <a:extLst>
              <a:ext uri="{FF2B5EF4-FFF2-40B4-BE49-F238E27FC236}">
                <a16:creationId xmlns:a16="http://schemas.microsoft.com/office/drawing/2014/main" id="{38348F38-0C7D-4C09-B2D2-701466A9DB5B}"/>
              </a:ext>
            </a:extLst>
          </p:cNvPr>
          <p:cNvSpPr>
            <a:spLocks noGrp="1"/>
          </p:cNvSpPr>
          <p:nvPr>
            <p:ph type="sldNum" sz="quarter" idx="10"/>
          </p:nvPr>
        </p:nvSpPr>
        <p:spPr/>
        <p:txBody>
          <a:bodyPr/>
          <a:lstStyle/>
          <a:p>
            <a:pPr algn="r"/>
            <a:fld id="{A26B9A22-027A-0F44-94C3-351CD35C765D}" type="slidenum">
              <a:rPr lang="en-GB" smtClean="0"/>
              <a:pPr algn="r"/>
              <a:t>‹#›</a:t>
            </a:fld>
            <a:endParaRPr lang="en-GB"/>
          </a:p>
        </p:txBody>
      </p:sp>
      <p:sp>
        <p:nvSpPr>
          <p:cNvPr id="4" name="Text Placeholder 2">
            <a:extLst>
              <a:ext uri="{FF2B5EF4-FFF2-40B4-BE49-F238E27FC236}">
                <a16:creationId xmlns:a16="http://schemas.microsoft.com/office/drawing/2014/main" id="{6361EE85-161F-4B54-A976-4BF9FDCCA1B0}"/>
              </a:ext>
            </a:extLst>
          </p:cNvPr>
          <p:cNvSpPr>
            <a:spLocks noGrp="1"/>
          </p:cNvSpPr>
          <p:nvPr>
            <p:ph idx="1" hasCustomPrompt="1"/>
          </p:nvPr>
        </p:nvSpPr>
        <p:spPr bwMode="auto">
          <a:xfrm>
            <a:off x="684000" y="993721"/>
            <a:ext cx="5544000" cy="5717809"/>
          </a:xfrm>
          <a:prstGeom prst="rect">
            <a:avLst/>
          </a:prstGeom>
        </p:spPr>
        <p:txBody>
          <a:bodyPr vert="horz" lIns="91440" tIns="45720" rIns="91440" bIns="45720" rtlCol="0" anchor="t">
            <a:normAutofit/>
          </a:bodyPr>
          <a:lstStyle>
            <a:lvl1pPr marL="361942" indent="-361942">
              <a:buFont typeface="+mj-lt"/>
              <a:buAutoNum type="arabicParenR"/>
              <a:defRPr sz="2400"/>
            </a:lvl1pPr>
            <a:lvl2pPr marL="806431" indent="-363530">
              <a:buClr>
                <a:srgbClr val="00C858"/>
              </a:buClr>
              <a:buSzPct val="100000"/>
              <a:buFont typeface="+mj-lt"/>
              <a:buAutoNum type="alphaLcParenR"/>
              <a:defRPr sz="2000"/>
            </a:lvl2pPr>
            <a:lvl3pPr marL="1077886" indent="-271456">
              <a:buFont typeface="+mj-lt"/>
              <a:buAutoNum type="romanLcPeriod"/>
              <a:defRPr sz="1800"/>
            </a:lvl3pPr>
          </a:lstStyle>
          <a:p>
            <a:pPr lvl="0">
              <a:defRPr/>
            </a:pPr>
            <a:r>
              <a:rPr lang="en-GB"/>
              <a:t>First </a:t>
            </a:r>
            <a:r>
              <a:rPr lang="en-GB" noProof="0"/>
              <a:t>level</a:t>
            </a:r>
          </a:p>
          <a:p>
            <a:pPr lvl="1">
              <a:defRPr/>
            </a:pPr>
            <a:r>
              <a:rPr lang="en-US"/>
              <a:t>Second level</a:t>
            </a:r>
            <a:endParaRPr/>
          </a:p>
          <a:p>
            <a:pPr lvl="2">
              <a:defRPr/>
            </a:pPr>
            <a:r>
              <a:rPr lang="en-US"/>
              <a:t>Third level</a:t>
            </a:r>
            <a:endParaRPr/>
          </a:p>
        </p:txBody>
      </p:sp>
      <p:sp>
        <p:nvSpPr>
          <p:cNvPr id="5" name="Text Placeholder 2">
            <a:extLst>
              <a:ext uri="{FF2B5EF4-FFF2-40B4-BE49-F238E27FC236}">
                <a16:creationId xmlns:a16="http://schemas.microsoft.com/office/drawing/2014/main" id="{14646CB1-8DC6-4194-A9B1-E76AF87699FC}"/>
              </a:ext>
            </a:extLst>
          </p:cNvPr>
          <p:cNvSpPr>
            <a:spLocks noGrp="1"/>
          </p:cNvSpPr>
          <p:nvPr>
            <p:ph idx="11" hasCustomPrompt="1"/>
          </p:nvPr>
        </p:nvSpPr>
        <p:spPr bwMode="auto">
          <a:xfrm>
            <a:off x="6300000" y="993722"/>
            <a:ext cx="5544000" cy="5717809"/>
          </a:xfrm>
          <a:prstGeom prst="rect">
            <a:avLst/>
          </a:prstGeom>
        </p:spPr>
        <p:txBody>
          <a:bodyPr vert="horz" lIns="91440" tIns="45720" rIns="91440" bIns="45720" rtlCol="0" anchor="t">
            <a:normAutofit/>
          </a:bodyPr>
          <a:lstStyle>
            <a:lvl1pPr marL="361942" indent="-361942">
              <a:buFont typeface="+mj-lt"/>
              <a:buAutoNum type="arabicParenR"/>
              <a:defRPr sz="2400"/>
            </a:lvl1pPr>
            <a:lvl2pPr marL="806431" indent="-363530">
              <a:buClr>
                <a:srgbClr val="00C858"/>
              </a:buClr>
              <a:buSzPct val="100000"/>
              <a:buFont typeface="+mj-lt"/>
              <a:buAutoNum type="alphaLcParenR"/>
              <a:defRPr sz="2000">
                <a:solidFill>
                  <a:srgbClr val="00C858"/>
                </a:solidFill>
              </a:defRPr>
            </a:lvl2pPr>
            <a:lvl3pPr marL="1077886" indent="-271456">
              <a:buFont typeface="+mj-lt"/>
              <a:buAutoNum type="romanLcPeriod"/>
              <a:defRPr sz="1800"/>
            </a:lvl3pPr>
          </a:lstStyle>
          <a:p>
            <a:pPr lvl="0">
              <a:defRPr/>
            </a:pPr>
            <a:r>
              <a:rPr lang="en-GB"/>
              <a:t>First level</a:t>
            </a:r>
            <a:endParaRPr/>
          </a:p>
          <a:p>
            <a:pPr lvl="1">
              <a:defRPr/>
            </a:pPr>
            <a:r>
              <a:rPr lang="en-US"/>
              <a:t>Second level</a:t>
            </a:r>
            <a:endParaRPr/>
          </a:p>
          <a:p>
            <a:pPr lvl="2">
              <a:defRPr/>
            </a:pPr>
            <a:r>
              <a:rPr lang="en-US"/>
              <a:t>Third level</a:t>
            </a:r>
            <a:endParaRPr/>
          </a:p>
        </p:txBody>
      </p:sp>
    </p:spTree>
    <p:extLst>
      <p:ext uri="{BB962C8B-B14F-4D97-AF65-F5344CB8AC3E}">
        <p14:creationId xmlns:p14="http://schemas.microsoft.com/office/powerpoint/2010/main" val="236780543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_Full Page Image">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0"/>
            <a:ext cx="12192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a:p>
        </p:txBody>
      </p:sp>
      <p:pic>
        <p:nvPicPr>
          <p:cNvPr id="20" name="Afbeelding 19">
            <a:extLst>
              <a:ext uri="{FF2B5EF4-FFF2-40B4-BE49-F238E27FC236}">
                <a16:creationId xmlns:a16="http://schemas.microsoft.com/office/drawing/2014/main" id="{3493BA1C-54ED-085E-FE9B-4B19B2663F8B}"/>
              </a:ext>
            </a:extLst>
          </p:cNvPr>
          <p:cNvPicPr>
            <a:picLocks noChangeAspect="1"/>
          </p:cNvPicPr>
          <p:nvPr userDrawn="1"/>
        </p:nvPicPr>
        <p:blipFill>
          <a:blip r:embed="rId2"/>
          <a:stretch>
            <a:fillRect/>
          </a:stretch>
        </p:blipFill>
        <p:spPr>
          <a:xfrm>
            <a:off x="358140" y="360654"/>
            <a:ext cx="1196340" cy="340893"/>
          </a:xfrm>
          <a:prstGeom prst="rect">
            <a:avLst/>
          </a:prstGeom>
        </p:spPr>
      </p:pic>
      <p:sp>
        <p:nvSpPr>
          <p:cNvPr id="2" name="Platshållare för text 8">
            <a:extLst>
              <a:ext uri="{FF2B5EF4-FFF2-40B4-BE49-F238E27FC236}">
                <a16:creationId xmlns:a16="http://schemas.microsoft.com/office/drawing/2014/main" id="{84E629F0-B24B-DF29-FA55-A4534D397726}"/>
              </a:ext>
            </a:extLst>
          </p:cNvPr>
          <p:cNvSpPr>
            <a:spLocks noGrp="1" noChangeAspect="1"/>
          </p:cNvSpPr>
          <p:nvPr>
            <p:ph type="body" sz="quarter" idx="11"/>
          </p:nvPr>
        </p:nvSpPr>
        <p:spPr>
          <a:xfrm>
            <a:off x="311150" y="418955"/>
            <a:ext cx="1289043" cy="29003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6" name="Footer Placeholder 2">
            <a:extLst>
              <a:ext uri="{FF2B5EF4-FFF2-40B4-BE49-F238E27FC236}">
                <a16:creationId xmlns:a16="http://schemas.microsoft.com/office/drawing/2014/main" id="{54BB8B0B-76AF-DF95-7D44-C993B219FA0E}"/>
              </a:ext>
            </a:extLst>
          </p:cNvPr>
          <p:cNvSpPr>
            <a:spLocks noGrp="1"/>
          </p:cNvSpPr>
          <p:nvPr>
            <p:ph type="ftr" sz="quarter" idx="16"/>
          </p:nvPr>
        </p:nvSpPr>
        <p:spPr>
          <a:xfrm>
            <a:off x="311426" y="6356350"/>
            <a:ext cx="4114800" cy="365125"/>
          </a:xfrm>
        </p:spPr>
        <p:txBody>
          <a:bodyPr/>
          <a:lstStyle>
            <a:lvl1pPr>
              <a:defRPr sz="1200">
                <a:solidFill>
                  <a:srgbClr val="008691"/>
                </a:solidFill>
              </a:defRPr>
            </a:lvl1pPr>
          </a:lstStyle>
          <a:p>
            <a:endParaRPr lang="nl-NL"/>
          </a:p>
        </p:txBody>
      </p:sp>
      <p:sp>
        <p:nvSpPr>
          <p:cNvPr id="7" name="Tijdelijke aanduiding voor dianummer 5">
            <a:extLst>
              <a:ext uri="{FF2B5EF4-FFF2-40B4-BE49-F238E27FC236}">
                <a16:creationId xmlns:a16="http://schemas.microsoft.com/office/drawing/2014/main" id="{FBF33EF8-2365-726E-1E6B-3294A32543E9}"/>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51068491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_Divider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D656E32-FFC6-4D84-D523-2D3E36344E42}"/>
              </a:ext>
            </a:extLst>
          </p:cNvPr>
          <p:cNvPicPr>
            <a:picLocks noChangeAspect="1"/>
          </p:cNvPicPr>
          <p:nvPr userDrawn="1"/>
        </p:nvPicPr>
        <p:blipFill>
          <a:blip r:embed="rId2"/>
          <a:stretch>
            <a:fillRect/>
          </a:stretch>
        </p:blipFill>
        <p:spPr>
          <a:xfrm>
            <a:off x="6096000" y="-1"/>
            <a:ext cx="6096000" cy="6858000"/>
          </a:xfrm>
          <a:prstGeom prst="rect">
            <a:avLst/>
          </a:prstGeom>
        </p:spPr>
      </p:pic>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1"/>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a:p>
        </p:txBody>
      </p:sp>
      <p:sp>
        <p:nvSpPr>
          <p:cNvPr id="12" name="Titel 1">
            <a:extLst>
              <a:ext uri="{FF2B5EF4-FFF2-40B4-BE49-F238E27FC236}">
                <a16:creationId xmlns:a16="http://schemas.microsoft.com/office/drawing/2014/main" id="{72EB6A9A-0309-B84E-508E-B227E0731BD7}"/>
              </a:ext>
            </a:extLst>
          </p:cNvPr>
          <p:cNvSpPr>
            <a:spLocks noGrp="1"/>
          </p:cNvSpPr>
          <p:nvPr>
            <p:ph type="title" hasCustomPrompt="1"/>
          </p:nvPr>
        </p:nvSpPr>
        <p:spPr>
          <a:xfrm>
            <a:off x="6787052" y="940672"/>
            <a:ext cx="5082367" cy="603887"/>
          </a:xfrm>
          <a:prstGeom prst="rect">
            <a:avLst/>
          </a:prstGeom>
        </p:spPr>
        <p:txBody>
          <a:bodyPr>
            <a:normAutofit/>
          </a:bodyPr>
          <a:lstStyle>
            <a:lvl1pPr>
              <a:defRPr sz="3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13" name="Text Placeholder 4">
            <a:extLst>
              <a:ext uri="{FF2B5EF4-FFF2-40B4-BE49-F238E27FC236}">
                <a16:creationId xmlns:a16="http://schemas.microsoft.com/office/drawing/2014/main" id="{63CDDC73-2434-B276-FA2C-D1B633A27A4E}"/>
              </a:ext>
            </a:extLst>
          </p:cNvPr>
          <p:cNvSpPr>
            <a:spLocks noGrp="1"/>
          </p:cNvSpPr>
          <p:nvPr>
            <p:ph type="body" sz="quarter" idx="14" hasCustomPrompt="1"/>
          </p:nvPr>
        </p:nvSpPr>
        <p:spPr>
          <a:xfrm>
            <a:off x="6787052" y="1650367"/>
            <a:ext cx="5082368" cy="364765"/>
          </a:xfrm>
          <a:prstGeom prst="rect">
            <a:avLst/>
          </a:prstGeom>
        </p:spPr>
        <p:txBody>
          <a:bodyPr>
            <a:normAutofit/>
          </a:bodyPr>
          <a:lstStyle>
            <a:lvl1pPr marL="0" indent="0">
              <a:buNone/>
              <a:defRPr sz="2000" b="0" i="0" baseline="0">
                <a:solidFill>
                  <a:schemeClr val="bg1"/>
                </a:solidFill>
                <a:latin typeface="Roboto" panose="02000000000000000000" pitchFamily="2" charset="0"/>
                <a:ea typeface="Roboto" panose="02000000000000000000" pitchFamily="2" charset="0"/>
              </a:defRPr>
            </a:lvl1pPr>
          </a:lstStyle>
          <a:p>
            <a:r>
              <a:rPr lang="en-GB" noProof="0"/>
              <a:t>Here goes a sub-headline</a:t>
            </a:r>
          </a:p>
        </p:txBody>
      </p:sp>
      <p:sp>
        <p:nvSpPr>
          <p:cNvPr id="14" name="Tijdelijke aanduiding voor inhoud 3">
            <a:extLst>
              <a:ext uri="{FF2B5EF4-FFF2-40B4-BE49-F238E27FC236}">
                <a16:creationId xmlns:a16="http://schemas.microsoft.com/office/drawing/2014/main" id="{B6650B74-A9C0-63E3-4272-0EE83B5EE3E1}"/>
              </a:ext>
            </a:extLst>
          </p:cNvPr>
          <p:cNvSpPr>
            <a:spLocks noGrp="1"/>
          </p:cNvSpPr>
          <p:nvPr>
            <p:ph sz="half" idx="15" hasCustomPrompt="1"/>
          </p:nvPr>
        </p:nvSpPr>
        <p:spPr>
          <a:xfrm>
            <a:off x="6787052" y="2270760"/>
            <a:ext cx="5082367" cy="3682163"/>
          </a:xfrm>
          <a:prstGeom prst="rect">
            <a:avLst/>
          </a:prstGeom>
        </p:spPr>
        <p:txBody>
          <a:bodyPr>
            <a:normAutofit/>
          </a:bodyPr>
          <a:lstStyle>
            <a:lvl1pPr marL="0" indent="0">
              <a:lnSpc>
                <a:spcPct val="130000"/>
              </a:lnSpc>
              <a:buNone/>
              <a:defRPr sz="1500" b="0" i="0" kern="1500" spc="0" baseline="0">
                <a:solidFill>
                  <a:schemeClr val="bg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p:txBody>
      </p:sp>
      <p:sp>
        <p:nvSpPr>
          <p:cNvPr id="2" name="Platshållare för text 8">
            <a:extLst>
              <a:ext uri="{FF2B5EF4-FFF2-40B4-BE49-F238E27FC236}">
                <a16:creationId xmlns:a16="http://schemas.microsoft.com/office/drawing/2014/main" id="{E1CDA03E-2B8A-F194-817F-29C4D2BF19E2}"/>
              </a:ext>
            </a:extLst>
          </p:cNvPr>
          <p:cNvSpPr>
            <a:spLocks noGrp="1" noChangeAspect="1"/>
          </p:cNvSpPr>
          <p:nvPr>
            <p:ph type="body" sz="quarter" idx="11"/>
          </p:nvPr>
        </p:nvSpPr>
        <p:spPr>
          <a:xfrm>
            <a:off x="311150" y="418955"/>
            <a:ext cx="1289043" cy="29003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5" name="Footer Placeholder 2">
            <a:extLst>
              <a:ext uri="{FF2B5EF4-FFF2-40B4-BE49-F238E27FC236}">
                <a16:creationId xmlns:a16="http://schemas.microsoft.com/office/drawing/2014/main" id="{EFF69F1B-2023-5CA3-335D-E4DE0B6D59DD}"/>
              </a:ext>
            </a:extLst>
          </p:cNvPr>
          <p:cNvSpPr>
            <a:spLocks noGrp="1"/>
          </p:cNvSpPr>
          <p:nvPr>
            <p:ph type="ftr" sz="quarter" idx="16"/>
          </p:nvPr>
        </p:nvSpPr>
        <p:spPr>
          <a:xfrm>
            <a:off x="6225209" y="6363216"/>
            <a:ext cx="4114800" cy="365125"/>
          </a:xfrm>
        </p:spPr>
        <p:txBody>
          <a:bodyPr/>
          <a:lstStyle>
            <a:lvl1pPr>
              <a:defRPr sz="1000">
                <a:solidFill>
                  <a:schemeClr val="bg1"/>
                </a:solidFill>
              </a:defRPr>
            </a:lvl1pPr>
          </a:lstStyle>
          <a:p>
            <a:endParaRPr lang="nl-NL"/>
          </a:p>
        </p:txBody>
      </p:sp>
      <p:sp>
        <p:nvSpPr>
          <p:cNvPr id="6" name="Tijdelijke aanduiding voor dianummer 5">
            <a:extLst>
              <a:ext uri="{FF2B5EF4-FFF2-40B4-BE49-F238E27FC236}">
                <a16:creationId xmlns:a16="http://schemas.microsoft.com/office/drawing/2014/main" id="{C9C461C2-EB7D-0C90-DDF2-1919EE8E971A}"/>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418001614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_Full Page Image">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0"/>
            <a:ext cx="12192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a:p>
        </p:txBody>
      </p:sp>
      <p:pic>
        <p:nvPicPr>
          <p:cNvPr id="20" name="Afbeelding 19">
            <a:extLst>
              <a:ext uri="{FF2B5EF4-FFF2-40B4-BE49-F238E27FC236}">
                <a16:creationId xmlns:a16="http://schemas.microsoft.com/office/drawing/2014/main" id="{3493BA1C-54ED-085E-FE9B-4B19B2663F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8140" y="360654"/>
            <a:ext cx="1196340" cy="340893"/>
          </a:xfrm>
          <a:prstGeom prst="rect">
            <a:avLst/>
          </a:prstGeom>
        </p:spPr>
      </p:pic>
      <p:sp>
        <p:nvSpPr>
          <p:cNvPr id="2" name="Platshållare för text 8">
            <a:extLst>
              <a:ext uri="{FF2B5EF4-FFF2-40B4-BE49-F238E27FC236}">
                <a16:creationId xmlns:a16="http://schemas.microsoft.com/office/drawing/2014/main" id="{84E629F0-B24B-DF29-FA55-A4534D397726}"/>
              </a:ext>
            </a:extLst>
          </p:cNvPr>
          <p:cNvSpPr>
            <a:spLocks noGrp="1" noChangeAspect="1"/>
          </p:cNvSpPr>
          <p:nvPr>
            <p:ph type="body" sz="quarter" idx="11"/>
          </p:nvPr>
        </p:nvSpPr>
        <p:spPr>
          <a:xfrm>
            <a:off x="311150" y="418955"/>
            <a:ext cx="1289043" cy="290035"/>
          </a:xfrm>
          <a:prstGeom prst="rect">
            <a:avLst/>
          </a:prstGeom>
          <a:blipFill>
            <a:blip r:embed="rId3"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6" name="Footer Placeholder 2">
            <a:extLst>
              <a:ext uri="{FF2B5EF4-FFF2-40B4-BE49-F238E27FC236}">
                <a16:creationId xmlns:a16="http://schemas.microsoft.com/office/drawing/2014/main" id="{54BB8B0B-76AF-DF95-7D44-C993B219FA0E}"/>
              </a:ext>
            </a:extLst>
          </p:cNvPr>
          <p:cNvSpPr>
            <a:spLocks noGrp="1"/>
          </p:cNvSpPr>
          <p:nvPr>
            <p:ph type="ftr" sz="quarter" idx="16"/>
          </p:nvPr>
        </p:nvSpPr>
        <p:spPr>
          <a:xfrm>
            <a:off x="311426" y="6356350"/>
            <a:ext cx="4114800" cy="365125"/>
          </a:xfrm>
        </p:spPr>
        <p:txBody>
          <a:bodyPr/>
          <a:lstStyle>
            <a:lvl1pPr>
              <a:defRPr sz="1200">
                <a:solidFill>
                  <a:srgbClr val="008691"/>
                </a:solidFill>
              </a:defRPr>
            </a:lvl1pPr>
          </a:lstStyle>
          <a:p>
            <a:endParaRPr lang="nl-NL"/>
          </a:p>
        </p:txBody>
      </p:sp>
      <p:sp>
        <p:nvSpPr>
          <p:cNvPr id="7" name="Tijdelijke aanduiding voor dianummer 5">
            <a:extLst>
              <a:ext uri="{FF2B5EF4-FFF2-40B4-BE49-F238E27FC236}">
                <a16:creationId xmlns:a16="http://schemas.microsoft.com/office/drawing/2014/main" id="{FBF33EF8-2365-726E-1E6B-3294A32543E9}"/>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205493935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3_Divider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D656E32-FFC6-4D84-D523-2D3E36344E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0" y="-1"/>
            <a:ext cx="6096000" cy="6858000"/>
          </a:xfrm>
          <a:prstGeom prst="rect">
            <a:avLst/>
          </a:prstGeom>
        </p:spPr>
      </p:pic>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1"/>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a:p>
        </p:txBody>
      </p:sp>
      <p:sp>
        <p:nvSpPr>
          <p:cNvPr id="12" name="Titel 1">
            <a:extLst>
              <a:ext uri="{FF2B5EF4-FFF2-40B4-BE49-F238E27FC236}">
                <a16:creationId xmlns:a16="http://schemas.microsoft.com/office/drawing/2014/main" id="{72EB6A9A-0309-B84E-508E-B227E0731BD7}"/>
              </a:ext>
            </a:extLst>
          </p:cNvPr>
          <p:cNvSpPr>
            <a:spLocks noGrp="1"/>
          </p:cNvSpPr>
          <p:nvPr>
            <p:ph type="title" hasCustomPrompt="1"/>
          </p:nvPr>
        </p:nvSpPr>
        <p:spPr>
          <a:xfrm>
            <a:off x="6787052" y="940672"/>
            <a:ext cx="5082367" cy="603887"/>
          </a:xfrm>
          <a:prstGeom prst="rect">
            <a:avLst/>
          </a:prstGeom>
        </p:spPr>
        <p:txBody>
          <a:bodyPr>
            <a:normAutofit/>
          </a:bodyPr>
          <a:lstStyle>
            <a:lvl1pPr>
              <a:defRPr sz="3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13" name="Text Placeholder 4">
            <a:extLst>
              <a:ext uri="{FF2B5EF4-FFF2-40B4-BE49-F238E27FC236}">
                <a16:creationId xmlns:a16="http://schemas.microsoft.com/office/drawing/2014/main" id="{63CDDC73-2434-B276-FA2C-D1B633A27A4E}"/>
              </a:ext>
            </a:extLst>
          </p:cNvPr>
          <p:cNvSpPr>
            <a:spLocks noGrp="1"/>
          </p:cNvSpPr>
          <p:nvPr>
            <p:ph type="body" sz="quarter" idx="14" hasCustomPrompt="1"/>
          </p:nvPr>
        </p:nvSpPr>
        <p:spPr>
          <a:xfrm>
            <a:off x="6787052" y="1650367"/>
            <a:ext cx="5082368" cy="364765"/>
          </a:xfrm>
          <a:prstGeom prst="rect">
            <a:avLst/>
          </a:prstGeom>
        </p:spPr>
        <p:txBody>
          <a:bodyPr>
            <a:normAutofit/>
          </a:bodyPr>
          <a:lstStyle>
            <a:lvl1pPr marL="0" indent="0">
              <a:buNone/>
              <a:defRPr sz="2000" b="0" i="0" baseline="0">
                <a:solidFill>
                  <a:schemeClr val="bg1"/>
                </a:solidFill>
                <a:latin typeface="Roboto" panose="02000000000000000000" pitchFamily="2" charset="0"/>
                <a:ea typeface="Roboto" panose="02000000000000000000" pitchFamily="2" charset="0"/>
              </a:defRPr>
            </a:lvl1pPr>
          </a:lstStyle>
          <a:p>
            <a:r>
              <a:rPr lang="en-GB" noProof="0"/>
              <a:t>Here goes a sub-headline</a:t>
            </a:r>
          </a:p>
        </p:txBody>
      </p:sp>
      <p:sp>
        <p:nvSpPr>
          <p:cNvPr id="14" name="Tijdelijke aanduiding voor inhoud 3">
            <a:extLst>
              <a:ext uri="{FF2B5EF4-FFF2-40B4-BE49-F238E27FC236}">
                <a16:creationId xmlns:a16="http://schemas.microsoft.com/office/drawing/2014/main" id="{B6650B74-A9C0-63E3-4272-0EE83B5EE3E1}"/>
              </a:ext>
            </a:extLst>
          </p:cNvPr>
          <p:cNvSpPr>
            <a:spLocks noGrp="1"/>
          </p:cNvSpPr>
          <p:nvPr>
            <p:ph sz="half" idx="15" hasCustomPrompt="1"/>
          </p:nvPr>
        </p:nvSpPr>
        <p:spPr>
          <a:xfrm>
            <a:off x="6787052" y="2270760"/>
            <a:ext cx="5082367" cy="3682163"/>
          </a:xfrm>
          <a:prstGeom prst="rect">
            <a:avLst/>
          </a:prstGeom>
        </p:spPr>
        <p:txBody>
          <a:bodyPr>
            <a:normAutofit/>
          </a:bodyPr>
          <a:lstStyle>
            <a:lvl1pPr marL="0" indent="0">
              <a:lnSpc>
                <a:spcPct val="130000"/>
              </a:lnSpc>
              <a:buNone/>
              <a:defRPr sz="1500" b="0" i="0" kern="1500" spc="0" baseline="0">
                <a:solidFill>
                  <a:schemeClr val="bg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p:txBody>
      </p:sp>
      <p:sp>
        <p:nvSpPr>
          <p:cNvPr id="2" name="Platshållare för text 8">
            <a:extLst>
              <a:ext uri="{FF2B5EF4-FFF2-40B4-BE49-F238E27FC236}">
                <a16:creationId xmlns:a16="http://schemas.microsoft.com/office/drawing/2014/main" id="{E1CDA03E-2B8A-F194-817F-29C4D2BF19E2}"/>
              </a:ext>
            </a:extLst>
          </p:cNvPr>
          <p:cNvSpPr>
            <a:spLocks noGrp="1" noChangeAspect="1"/>
          </p:cNvSpPr>
          <p:nvPr>
            <p:ph type="body" sz="quarter" idx="11"/>
          </p:nvPr>
        </p:nvSpPr>
        <p:spPr>
          <a:xfrm>
            <a:off x="311150" y="418955"/>
            <a:ext cx="1289043" cy="290035"/>
          </a:xfrm>
          <a:prstGeom prst="rect">
            <a:avLst/>
          </a:prstGeom>
          <a:blipFill>
            <a:blip r:embed="rId3"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5" name="Footer Placeholder 2">
            <a:extLst>
              <a:ext uri="{FF2B5EF4-FFF2-40B4-BE49-F238E27FC236}">
                <a16:creationId xmlns:a16="http://schemas.microsoft.com/office/drawing/2014/main" id="{EFF69F1B-2023-5CA3-335D-E4DE0B6D59DD}"/>
              </a:ext>
            </a:extLst>
          </p:cNvPr>
          <p:cNvSpPr>
            <a:spLocks noGrp="1"/>
          </p:cNvSpPr>
          <p:nvPr>
            <p:ph type="ftr" sz="quarter" idx="16"/>
          </p:nvPr>
        </p:nvSpPr>
        <p:spPr>
          <a:xfrm>
            <a:off x="6225209" y="6363216"/>
            <a:ext cx="4114800" cy="365125"/>
          </a:xfrm>
        </p:spPr>
        <p:txBody>
          <a:bodyPr/>
          <a:lstStyle>
            <a:lvl1pPr>
              <a:defRPr sz="1000">
                <a:solidFill>
                  <a:schemeClr val="bg1"/>
                </a:solidFill>
              </a:defRPr>
            </a:lvl1pPr>
          </a:lstStyle>
          <a:p>
            <a:endParaRPr lang="nl-NL"/>
          </a:p>
        </p:txBody>
      </p:sp>
      <p:sp>
        <p:nvSpPr>
          <p:cNvPr id="6" name="Tijdelijke aanduiding voor dianummer 5">
            <a:extLst>
              <a:ext uri="{FF2B5EF4-FFF2-40B4-BE49-F238E27FC236}">
                <a16:creationId xmlns:a16="http://schemas.microsoft.com/office/drawing/2014/main" id="{C9C461C2-EB7D-0C90-DDF2-1919EE8E971A}"/>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32830130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3_Chapter Page">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F34CEF8-D5AF-1EB2-8A65-D95E98FCB86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1CD3A17-2FD3-A6E8-AE64-84E688E64212}"/>
              </a:ext>
            </a:extLst>
          </p:cNvPr>
          <p:cNvSpPr>
            <a:spLocks noGrp="1"/>
          </p:cNvSpPr>
          <p:nvPr>
            <p:ph type="ctrTitle" hasCustomPrompt="1"/>
          </p:nvPr>
        </p:nvSpPr>
        <p:spPr>
          <a:xfrm>
            <a:off x="423013" y="1600200"/>
            <a:ext cx="9144000" cy="1006475"/>
          </a:xfrm>
          <a:prstGeom prst="rect">
            <a:avLst/>
          </a:prstGeom>
        </p:spPr>
        <p:txBody>
          <a:bodyPr anchor="b">
            <a:normAutofit/>
          </a:bodyPr>
          <a:lstStyle>
            <a:lvl1pPr algn="l">
              <a:defRPr sz="5000" b="0" i="0">
                <a:solidFill>
                  <a:srgbClr val="00869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the title</a:t>
            </a:r>
          </a:p>
        </p:txBody>
      </p:sp>
      <p:sp>
        <p:nvSpPr>
          <p:cNvPr id="3" name="Ondertitel 2">
            <a:extLst>
              <a:ext uri="{FF2B5EF4-FFF2-40B4-BE49-F238E27FC236}">
                <a16:creationId xmlns:a16="http://schemas.microsoft.com/office/drawing/2014/main" id="{6AA24123-D2B8-3C6F-4F69-0B7797E85540}"/>
              </a:ext>
            </a:extLst>
          </p:cNvPr>
          <p:cNvSpPr>
            <a:spLocks noGrp="1"/>
          </p:cNvSpPr>
          <p:nvPr>
            <p:ph type="subTitle" idx="1" hasCustomPrompt="1"/>
          </p:nvPr>
        </p:nvSpPr>
        <p:spPr>
          <a:xfrm>
            <a:off x="423013" y="2825750"/>
            <a:ext cx="9144000" cy="1655762"/>
          </a:xfrm>
          <a:prstGeom prst="rect">
            <a:avLst/>
          </a:prstGeom>
        </p:spPr>
        <p:txBody>
          <a:bodyPr>
            <a:normAutofit/>
          </a:bodyPr>
          <a:lstStyle>
            <a:lvl1pPr marL="0" indent="0" algn="l">
              <a:buNone/>
              <a:defRPr sz="3000" b="0" i="0">
                <a:solidFill>
                  <a:srgbClr val="008691"/>
                </a:solidFill>
                <a:latin typeface="Roboto Light" panose="02000000000000000000" pitchFamily="2" charset="0"/>
                <a:ea typeface="Roboto Light"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Here goes the subtitle</a:t>
            </a:r>
          </a:p>
        </p:txBody>
      </p:sp>
      <p:sp>
        <p:nvSpPr>
          <p:cNvPr id="4" name="Footer Placeholder 3">
            <a:extLst>
              <a:ext uri="{FF2B5EF4-FFF2-40B4-BE49-F238E27FC236}">
                <a16:creationId xmlns:a16="http://schemas.microsoft.com/office/drawing/2014/main" id="{E680ED38-AA7E-DCBC-3FF9-C229D96AE53B}"/>
              </a:ext>
            </a:extLst>
          </p:cNvPr>
          <p:cNvSpPr>
            <a:spLocks noGrp="1"/>
          </p:cNvSpPr>
          <p:nvPr>
            <p:ph type="ftr" sz="quarter" idx="10"/>
          </p:nvPr>
        </p:nvSpPr>
        <p:spPr>
          <a:xfrm>
            <a:off x="423013" y="6173787"/>
            <a:ext cx="4114800" cy="365125"/>
          </a:xfrm>
        </p:spPr>
        <p:txBody>
          <a:bodyPr/>
          <a:lstStyle>
            <a:lvl1pPr>
              <a:defRPr>
                <a:solidFill>
                  <a:srgbClr val="008691"/>
                </a:solidFill>
              </a:defRPr>
            </a:lvl1pPr>
          </a:lstStyle>
          <a:p>
            <a:endParaRPr lang="nl-NL"/>
          </a:p>
        </p:txBody>
      </p:sp>
    </p:spTree>
    <p:extLst>
      <p:ext uri="{BB962C8B-B14F-4D97-AF65-F5344CB8AC3E}">
        <p14:creationId xmlns:p14="http://schemas.microsoft.com/office/powerpoint/2010/main" val="58345031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2_Chapter Page">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F34CEF8-D5AF-1EB2-8A65-D95E98FCB86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1CD3A17-2FD3-A6E8-AE64-84E688E64212}"/>
              </a:ext>
            </a:extLst>
          </p:cNvPr>
          <p:cNvSpPr>
            <a:spLocks noGrp="1"/>
          </p:cNvSpPr>
          <p:nvPr>
            <p:ph type="ctrTitle" hasCustomPrompt="1"/>
          </p:nvPr>
        </p:nvSpPr>
        <p:spPr>
          <a:xfrm>
            <a:off x="423013" y="1600200"/>
            <a:ext cx="9144000" cy="1006475"/>
          </a:xfrm>
          <a:prstGeom prst="rect">
            <a:avLst/>
          </a:prstGeom>
        </p:spPr>
        <p:txBody>
          <a:bodyPr anchor="b">
            <a:normAutofit/>
          </a:bodyPr>
          <a:lstStyle>
            <a:lvl1pPr algn="l">
              <a:defRPr sz="5000" b="0" i="0">
                <a:solidFill>
                  <a:srgbClr val="00869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the title</a:t>
            </a:r>
          </a:p>
        </p:txBody>
      </p:sp>
      <p:sp>
        <p:nvSpPr>
          <p:cNvPr id="3" name="Ondertitel 2">
            <a:extLst>
              <a:ext uri="{FF2B5EF4-FFF2-40B4-BE49-F238E27FC236}">
                <a16:creationId xmlns:a16="http://schemas.microsoft.com/office/drawing/2014/main" id="{6AA24123-D2B8-3C6F-4F69-0B7797E85540}"/>
              </a:ext>
            </a:extLst>
          </p:cNvPr>
          <p:cNvSpPr>
            <a:spLocks noGrp="1"/>
          </p:cNvSpPr>
          <p:nvPr>
            <p:ph type="subTitle" idx="1" hasCustomPrompt="1"/>
          </p:nvPr>
        </p:nvSpPr>
        <p:spPr>
          <a:xfrm>
            <a:off x="423013" y="2825750"/>
            <a:ext cx="9144000" cy="1655762"/>
          </a:xfrm>
          <a:prstGeom prst="rect">
            <a:avLst/>
          </a:prstGeom>
        </p:spPr>
        <p:txBody>
          <a:bodyPr>
            <a:normAutofit/>
          </a:bodyPr>
          <a:lstStyle>
            <a:lvl1pPr marL="0" indent="0" algn="l">
              <a:buNone/>
              <a:defRPr sz="3000" b="0" i="0">
                <a:solidFill>
                  <a:srgbClr val="008691"/>
                </a:solidFill>
                <a:latin typeface="Roboto Light" panose="02000000000000000000" pitchFamily="2" charset="0"/>
                <a:ea typeface="Roboto Light"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Here goes the subtitle</a:t>
            </a:r>
          </a:p>
        </p:txBody>
      </p:sp>
      <p:sp>
        <p:nvSpPr>
          <p:cNvPr id="4" name="Footer Placeholder 3">
            <a:extLst>
              <a:ext uri="{FF2B5EF4-FFF2-40B4-BE49-F238E27FC236}">
                <a16:creationId xmlns:a16="http://schemas.microsoft.com/office/drawing/2014/main" id="{E680ED38-AA7E-DCBC-3FF9-C229D96AE53B}"/>
              </a:ext>
            </a:extLst>
          </p:cNvPr>
          <p:cNvSpPr>
            <a:spLocks noGrp="1"/>
          </p:cNvSpPr>
          <p:nvPr>
            <p:ph type="ftr" sz="quarter" idx="10"/>
          </p:nvPr>
        </p:nvSpPr>
        <p:spPr>
          <a:xfrm>
            <a:off x="423013" y="6173787"/>
            <a:ext cx="4114800" cy="365125"/>
          </a:xfrm>
        </p:spPr>
        <p:txBody>
          <a:bodyPr/>
          <a:lstStyle>
            <a:lvl1pPr>
              <a:defRPr>
                <a:solidFill>
                  <a:srgbClr val="008691"/>
                </a:solidFill>
              </a:defRPr>
            </a:lvl1pPr>
          </a:lstStyle>
          <a:p>
            <a:endParaRPr lang="nl-NL"/>
          </a:p>
        </p:txBody>
      </p:sp>
    </p:spTree>
    <p:extLst>
      <p:ext uri="{BB962C8B-B14F-4D97-AF65-F5344CB8AC3E}">
        <p14:creationId xmlns:p14="http://schemas.microsoft.com/office/powerpoint/2010/main" val="201724555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4_Text Page 3">
    <p:spTree>
      <p:nvGrpSpPr>
        <p:cNvPr id="1" name=""/>
        <p:cNvGrpSpPr/>
        <p:nvPr/>
      </p:nvGrpSpPr>
      <p:grpSpPr>
        <a:xfrm>
          <a:off x="0" y="0"/>
          <a:ext cx="0" cy="0"/>
          <a:chOff x="0" y="0"/>
          <a:chExt cx="0" cy="0"/>
        </a:xfrm>
      </p:grpSpPr>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p:nvPr>
        </p:nvSpPr>
        <p:spPr>
          <a:xfrm>
            <a:off x="1341783" y="1898374"/>
            <a:ext cx="10371298" cy="4238975"/>
          </a:xfrm>
          <a:prstGeom prst="rect">
            <a:avLst/>
          </a:prstGeom>
        </p:spPr>
        <p:txBody>
          <a:bodyPr>
            <a:normAutofit/>
          </a:bodyPr>
          <a:lstStyle>
            <a:lvl1pPr marL="285750" indent="-285750">
              <a:lnSpc>
                <a:spcPct val="100000"/>
              </a:lnSpc>
              <a:spcBef>
                <a:spcPts val="600"/>
              </a:spcBef>
              <a:spcAft>
                <a:spcPts val="600"/>
              </a:spcAft>
              <a:buFont typeface="Arial" panose="020B0604020202020204" pitchFamily="34" charset="0"/>
              <a:buChar char="•"/>
              <a:defRPr sz="1500" b="0" i="0" kern="1500" spc="0" baseline="0">
                <a:solidFill>
                  <a:schemeClr val="tx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a:t>Click to edit Master text styles</a:t>
            </a:r>
          </a:p>
        </p:txBody>
      </p:sp>
      <p:sp>
        <p:nvSpPr>
          <p:cNvPr id="2" name="Titel 1">
            <a:extLst>
              <a:ext uri="{FF2B5EF4-FFF2-40B4-BE49-F238E27FC236}">
                <a16:creationId xmlns:a16="http://schemas.microsoft.com/office/drawing/2014/main" id="{69864CCA-ABA8-8CE0-F93C-570DFB1CB0FC}"/>
              </a:ext>
            </a:extLst>
          </p:cNvPr>
          <p:cNvSpPr>
            <a:spLocks noGrp="1"/>
          </p:cNvSpPr>
          <p:nvPr>
            <p:ph type="title" hasCustomPrompt="1"/>
          </p:nvPr>
        </p:nvSpPr>
        <p:spPr>
          <a:xfrm>
            <a:off x="1343256" y="790815"/>
            <a:ext cx="10335224" cy="603887"/>
          </a:xfrm>
          <a:prstGeom prst="rect">
            <a:avLst/>
          </a:prstGeom>
        </p:spPr>
        <p:txBody>
          <a:bodyPr>
            <a:normAutofit/>
          </a:bodyPr>
          <a:lstStyle>
            <a:lvl1pPr>
              <a:defRPr sz="3500" b="0" i="0">
                <a:solidFill>
                  <a:srgbClr val="008691"/>
                </a:solidFill>
                <a:latin typeface="Quicksand" pitchFamily="2" charset="77"/>
              </a:defRPr>
            </a:lvl1pPr>
          </a:lstStyle>
          <a:p>
            <a:r>
              <a:rPr lang="nl-NL" err="1"/>
              <a:t>Here</a:t>
            </a:r>
            <a:r>
              <a:rPr lang="nl-NL"/>
              <a:t> </a:t>
            </a:r>
            <a:r>
              <a:rPr lang="nl-NL" err="1"/>
              <a:t>goes</a:t>
            </a:r>
            <a:r>
              <a:rPr lang="nl-NL"/>
              <a:t> a headline</a:t>
            </a:r>
          </a:p>
        </p:txBody>
      </p:sp>
      <p:sp>
        <p:nvSpPr>
          <p:cNvPr id="6" name="Tijdelijke aanduiding voor dianummer 5">
            <a:extLst>
              <a:ext uri="{FF2B5EF4-FFF2-40B4-BE49-F238E27FC236}">
                <a16:creationId xmlns:a16="http://schemas.microsoft.com/office/drawing/2014/main" id="{7FC53E47-0E6A-DE16-0730-64C755DD75A0}"/>
              </a:ext>
            </a:extLst>
          </p:cNvPr>
          <p:cNvSpPr>
            <a:spLocks noGrp="1"/>
          </p:cNvSpPr>
          <p:nvPr>
            <p:ph type="sldNum" sz="quarter" idx="12"/>
          </p:nvPr>
        </p:nvSpPr>
        <p:spPr>
          <a:xfrm>
            <a:off x="8970698" y="6382268"/>
            <a:ext cx="2743200" cy="230832"/>
          </a:xfrm>
          <a:prstGeom prst="rect">
            <a:avLst/>
          </a:prstGeom>
        </p:spPr>
        <p:txBody>
          <a:bodyPr/>
          <a:lstStyle>
            <a:lvl1pPr>
              <a:defRPr sz="900"/>
            </a:lvl1pPr>
          </a:lstStyle>
          <a:p>
            <a:fld id="{41814595-6856-9B4E-BECB-F9B7E4876AE1}" type="slidenum">
              <a:rPr lang="nl-NL" smtClean="0"/>
              <a:pPr/>
              <a:t>‹#›</a:t>
            </a:fld>
            <a:endParaRPr lang="nl-NL"/>
          </a:p>
        </p:txBody>
      </p:sp>
      <p:sp>
        <p:nvSpPr>
          <p:cNvPr id="16" name="Text Placeholder 4">
            <a:extLst>
              <a:ext uri="{FF2B5EF4-FFF2-40B4-BE49-F238E27FC236}">
                <a16:creationId xmlns:a16="http://schemas.microsoft.com/office/drawing/2014/main" id="{FAD285AC-4CA3-AE2B-DFBA-B38823142166}"/>
              </a:ext>
            </a:extLst>
          </p:cNvPr>
          <p:cNvSpPr>
            <a:spLocks noGrp="1"/>
          </p:cNvSpPr>
          <p:nvPr>
            <p:ph type="body" sz="quarter" idx="14" hasCustomPrompt="1"/>
          </p:nvPr>
        </p:nvSpPr>
        <p:spPr>
          <a:xfrm>
            <a:off x="1346870" y="1411913"/>
            <a:ext cx="10361426" cy="364765"/>
          </a:xfrm>
          <a:prstGeom prst="rect">
            <a:avLst/>
          </a:prstGeom>
        </p:spPr>
        <p:txBody>
          <a:bodyPr>
            <a:noAutofit/>
          </a:bodyPr>
          <a:lstStyle>
            <a:lvl1pPr marL="0" indent="0">
              <a:buNone/>
              <a:defRPr sz="2200" b="0" i="0" baseline="0">
                <a:solidFill>
                  <a:srgbClr val="008691"/>
                </a:solidFill>
                <a:latin typeface="Quicksand" pitchFamily="2" charset="77"/>
                <a:ea typeface="Roboto Light" panose="02000000000000000000" pitchFamily="2" charset="0"/>
              </a:defRPr>
            </a:lvl1pPr>
          </a:lstStyle>
          <a:p>
            <a:r>
              <a:rPr lang="nl-NL" err="1"/>
              <a:t>Here</a:t>
            </a:r>
            <a:r>
              <a:rPr lang="nl-NL"/>
              <a:t> </a:t>
            </a:r>
            <a:r>
              <a:rPr lang="nl-NL" err="1"/>
              <a:t>goes</a:t>
            </a:r>
            <a:r>
              <a:rPr lang="nl-NL"/>
              <a:t> a sub-headline</a:t>
            </a:r>
            <a:endParaRPr lang="en-BE"/>
          </a:p>
        </p:txBody>
      </p:sp>
      <p:sp>
        <p:nvSpPr>
          <p:cNvPr id="5" name="Tijdelijke aanduiding voor datum 3">
            <a:extLst>
              <a:ext uri="{FF2B5EF4-FFF2-40B4-BE49-F238E27FC236}">
                <a16:creationId xmlns:a16="http://schemas.microsoft.com/office/drawing/2014/main" id="{23A8F246-9187-262D-8EC1-219E3ABAB708}"/>
              </a:ext>
            </a:extLst>
          </p:cNvPr>
          <p:cNvSpPr>
            <a:spLocks noGrp="1"/>
          </p:cNvSpPr>
          <p:nvPr>
            <p:ph type="dt" sz="half" idx="2"/>
          </p:nvPr>
        </p:nvSpPr>
        <p:spPr>
          <a:xfrm>
            <a:off x="1338826" y="6323208"/>
            <a:ext cx="2743200" cy="365125"/>
          </a:xfrm>
          <a:prstGeom prst="rect">
            <a:avLst/>
          </a:prstGeom>
        </p:spPr>
        <p:txBody>
          <a:bodyPr vert="horz" lIns="91440" tIns="45720" rIns="91440" bIns="45720" rtlCol="0" anchor="ctr"/>
          <a:lstStyle>
            <a:lvl1pPr algn="l">
              <a:defRPr sz="900" b="0" i="0">
                <a:solidFill>
                  <a:schemeClr val="tx1">
                    <a:tint val="75000"/>
                  </a:schemeClr>
                </a:solidFill>
                <a:latin typeface="Roboto Light" panose="02000000000000000000" pitchFamily="2" charset="0"/>
              </a:defRPr>
            </a:lvl1pPr>
          </a:lstStyle>
          <a:p>
            <a:r>
              <a:rPr lang="en-US"/>
              <a:t>23 January 2026</a:t>
            </a:r>
            <a:endParaRPr lang="nl-NL"/>
          </a:p>
        </p:txBody>
      </p:sp>
      <p:pic>
        <p:nvPicPr>
          <p:cNvPr id="7" name="Picture 6" descr="A black background with letters&#10;&#10;AI-generated content may be incorrect.">
            <a:extLst>
              <a:ext uri="{FF2B5EF4-FFF2-40B4-BE49-F238E27FC236}">
                <a16:creationId xmlns:a16="http://schemas.microsoft.com/office/drawing/2014/main" id="{D85AB973-02FB-58E6-4E32-DBD7B6842A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2136" y="330313"/>
            <a:ext cx="2660515" cy="465591"/>
          </a:xfrm>
          <a:prstGeom prst="rect">
            <a:avLst/>
          </a:prstGeom>
        </p:spPr>
      </p:pic>
    </p:spTree>
    <p:extLst>
      <p:ext uri="{BB962C8B-B14F-4D97-AF65-F5344CB8AC3E}">
        <p14:creationId xmlns:p14="http://schemas.microsoft.com/office/powerpoint/2010/main" val="413600574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Title &amp; bullets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05FBA-B2CC-4768-B269-AA9703D3B427}"/>
              </a:ext>
            </a:extLst>
          </p:cNvPr>
          <p:cNvSpPr>
            <a:spLocks noGrp="1"/>
          </p:cNvSpPr>
          <p:nvPr>
            <p:ph type="title" hasCustomPrompt="1"/>
          </p:nvPr>
        </p:nvSpPr>
        <p:spPr/>
        <p:txBody>
          <a:bodyPr/>
          <a:lstStyle>
            <a:lvl1pPr>
              <a:defRPr/>
            </a:lvl1pPr>
          </a:lstStyle>
          <a:p>
            <a:r>
              <a:rPr lang="en-GB" noProof="0"/>
              <a:t>Slide Title</a:t>
            </a:r>
          </a:p>
        </p:txBody>
      </p:sp>
      <p:sp>
        <p:nvSpPr>
          <p:cNvPr id="3" name="Slide Number Placeholder 2">
            <a:extLst>
              <a:ext uri="{FF2B5EF4-FFF2-40B4-BE49-F238E27FC236}">
                <a16:creationId xmlns:a16="http://schemas.microsoft.com/office/drawing/2014/main" id="{38348F38-0C7D-4C09-B2D2-701466A9DB5B}"/>
              </a:ext>
            </a:extLst>
          </p:cNvPr>
          <p:cNvSpPr>
            <a:spLocks noGrp="1"/>
          </p:cNvSpPr>
          <p:nvPr>
            <p:ph type="sldNum" sz="quarter" idx="10"/>
          </p:nvPr>
        </p:nvSpPr>
        <p:spPr/>
        <p:txBody>
          <a:bodyPr/>
          <a:lstStyle>
            <a:lvl1pPr algn="r">
              <a:defRPr/>
            </a:lvl1pPr>
          </a:lstStyle>
          <a:p>
            <a:fld id="{A26B9A22-027A-0F44-94C3-351CD35C765D}" type="slidenum">
              <a:rPr lang="en-GB" smtClean="0"/>
              <a:pPr/>
              <a:t>‹#›</a:t>
            </a:fld>
            <a:endParaRPr lang="en-GB"/>
          </a:p>
        </p:txBody>
      </p:sp>
      <p:sp>
        <p:nvSpPr>
          <p:cNvPr id="4" name="Text Placeholder 2">
            <a:extLst>
              <a:ext uri="{FF2B5EF4-FFF2-40B4-BE49-F238E27FC236}">
                <a16:creationId xmlns:a16="http://schemas.microsoft.com/office/drawing/2014/main" id="{6361EE85-161F-4B54-A976-4BF9FDCCA1B0}"/>
              </a:ext>
            </a:extLst>
          </p:cNvPr>
          <p:cNvSpPr>
            <a:spLocks noGrp="1"/>
          </p:cNvSpPr>
          <p:nvPr>
            <p:ph idx="1" hasCustomPrompt="1"/>
          </p:nvPr>
        </p:nvSpPr>
        <p:spPr bwMode="auto">
          <a:xfrm>
            <a:off x="684000" y="993720"/>
            <a:ext cx="5544000" cy="5717809"/>
          </a:xfrm>
          <a:prstGeom prst="rect">
            <a:avLst/>
          </a:prstGeom>
        </p:spPr>
        <p:txBody>
          <a:bodyPr vert="horz" lIns="91440" tIns="45720" rIns="91440" bIns="45720" rtlCol="0" anchor="t">
            <a:normAutofit/>
          </a:bodyPr>
          <a:lstStyle>
            <a:lvl1pPr>
              <a:defRPr sz="2400"/>
            </a:lvl1pPr>
            <a:lvl2pPr>
              <a:defRPr sz="2000"/>
            </a:lvl2pPr>
            <a:lvl3pPr>
              <a:defRPr sz="1800"/>
            </a:lvl3pPr>
          </a:lstStyle>
          <a:p>
            <a:pPr lvl="0">
              <a:defRPr/>
            </a:pPr>
            <a:r>
              <a:rPr lang="en-GB" noProof="0"/>
              <a:t>First level</a:t>
            </a:r>
          </a:p>
          <a:p>
            <a:pPr lvl="1">
              <a:defRPr/>
            </a:pPr>
            <a:r>
              <a:rPr lang="en-GB" noProof="0"/>
              <a:t>Second level</a:t>
            </a:r>
          </a:p>
          <a:p>
            <a:pPr lvl="2">
              <a:defRPr/>
            </a:pPr>
            <a:r>
              <a:rPr lang="en-GB" noProof="0"/>
              <a:t>Third level</a:t>
            </a:r>
          </a:p>
        </p:txBody>
      </p:sp>
      <p:sp>
        <p:nvSpPr>
          <p:cNvPr id="5" name="Text Placeholder 2">
            <a:extLst>
              <a:ext uri="{FF2B5EF4-FFF2-40B4-BE49-F238E27FC236}">
                <a16:creationId xmlns:a16="http://schemas.microsoft.com/office/drawing/2014/main" id="{913F2683-7612-451D-B81A-10E4EBBD6C04}"/>
              </a:ext>
            </a:extLst>
          </p:cNvPr>
          <p:cNvSpPr>
            <a:spLocks noGrp="1"/>
          </p:cNvSpPr>
          <p:nvPr>
            <p:ph idx="11" hasCustomPrompt="1"/>
          </p:nvPr>
        </p:nvSpPr>
        <p:spPr bwMode="auto">
          <a:xfrm>
            <a:off x="6300000" y="1001154"/>
            <a:ext cx="5544000" cy="5717809"/>
          </a:xfrm>
          <a:prstGeom prst="rect">
            <a:avLst/>
          </a:prstGeom>
        </p:spPr>
        <p:txBody>
          <a:bodyPr vert="horz" lIns="91440" tIns="45720" rIns="91440" bIns="45720" rtlCol="0" anchor="t">
            <a:normAutofit/>
          </a:bodyPr>
          <a:lstStyle>
            <a:lvl1pPr>
              <a:defRPr sz="2400"/>
            </a:lvl1pPr>
            <a:lvl2pPr>
              <a:defRPr sz="2000"/>
            </a:lvl2pPr>
            <a:lvl3pPr>
              <a:defRPr sz="1800"/>
            </a:lvl3pPr>
          </a:lstStyle>
          <a:p>
            <a:pPr lvl="0">
              <a:defRPr/>
            </a:pPr>
            <a:r>
              <a:rPr lang="en-GB" noProof="0"/>
              <a:t>First level</a:t>
            </a:r>
          </a:p>
          <a:p>
            <a:pPr lvl="1">
              <a:defRPr/>
            </a:pPr>
            <a:r>
              <a:rPr lang="en-GB" noProof="0"/>
              <a:t>Second level</a:t>
            </a:r>
          </a:p>
          <a:p>
            <a:pPr lvl="2">
              <a:defRPr/>
            </a:pPr>
            <a:r>
              <a:rPr lang="en-GB" noProof="0"/>
              <a:t>Third level</a:t>
            </a:r>
          </a:p>
        </p:txBody>
      </p:sp>
    </p:spTree>
    <p:extLst>
      <p:ext uri="{BB962C8B-B14F-4D97-AF65-F5344CB8AC3E}">
        <p14:creationId xmlns:p14="http://schemas.microsoft.com/office/powerpoint/2010/main" val="4124329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BEB6CB-66F5-F942-8A8B-3AEFA3F61D85}" type="datetimeFigureOut">
              <a:rPr lang="en-BE" smtClean="0"/>
              <a:t>10/04/2026</a:t>
            </a:fld>
            <a:endParaRPr lang="en-BE"/>
          </a:p>
        </p:txBody>
      </p:sp>
      <p:sp>
        <p:nvSpPr>
          <p:cNvPr id="3" name="Footer Placeholder 2"/>
          <p:cNvSpPr>
            <a:spLocks noGrp="1"/>
          </p:cNvSpPr>
          <p:nvPr>
            <p:ph type="ftr" sz="quarter" idx="11"/>
          </p:nvPr>
        </p:nvSpPr>
        <p:spPr/>
        <p:txBody>
          <a:bodyPr/>
          <a:lstStyle/>
          <a:p>
            <a:endParaRPr lang="en-BE"/>
          </a:p>
        </p:txBody>
      </p:sp>
      <p:sp>
        <p:nvSpPr>
          <p:cNvPr id="4" name="Slide Number Placeholder 3"/>
          <p:cNvSpPr>
            <a:spLocks noGrp="1"/>
          </p:cNvSpPr>
          <p:nvPr>
            <p:ph type="sldNum" sz="quarter" idx="12"/>
          </p:nvPr>
        </p:nvSpPr>
        <p:spPr/>
        <p:txBody>
          <a:bodyPr/>
          <a:lstStyle/>
          <a:p>
            <a:fld id="{67F0C2F8-E87C-EC4F-9AD4-60E9D8B2DDA2}" type="slidenum">
              <a:rPr lang="en-BE" smtClean="0"/>
              <a:t>‹#›</a:t>
            </a:fld>
            <a:endParaRPr lang="en-BE"/>
          </a:p>
        </p:txBody>
      </p:sp>
    </p:spTree>
    <p:extLst>
      <p:ext uri="{BB962C8B-B14F-4D97-AF65-F5344CB8AC3E}">
        <p14:creationId xmlns:p14="http://schemas.microsoft.com/office/powerpoint/2010/main" val="1296302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age 3">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EEE7FD-AC98-618B-4B33-B4CE3DC4C17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hasCustomPrompt="1"/>
          </p:nvPr>
        </p:nvSpPr>
        <p:spPr>
          <a:xfrm>
            <a:off x="1721738" y="1570383"/>
            <a:ext cx="9830179" cy="4382541"/>
          </a:xfrm>
          <a:prstGeom prst="rect">
            <a:avLst/>
          </a:prstGeom>
        </p:spPr>
        <p:txBody>
          <a:bodyPr>
            <a:normAutofit/>
          </a:bodyPr>
          <a:lstStyle>
            <a:lvl1pPr marL="0" indent="0">
              <a:lnSpc>
                <a:spcPct val="130000"/>
              </a:lnSpc>
              <a:buNone/>
              <a:defRPr sz="1500" b="0" i="0" kern="1500" spc="0" baseline="0">
                <a:solidFill>
                  <a:schemeClr val="tx1"/>
                </a:solidFill>
                <a:latin typeface="Roboto Light" panose="02000000000000000000" pitchFamily="2" charset="0"/>
                <a:ea typeface="Roboto Light"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nl-NL"/>
              <a:t>Click </a:t>
            </a:r>
            <a:r>
              <a:rPr lang="nl-NL" err="1"/>
              <a:t>here</a:t>
            </a:r>
            <a:r>
              <a:rPr lang="nl-NL"/>
              <a:t> </a:t>
            </a:r>
            <a:r>
              <a:rPr lang="nl-NL" err="1"/>
              <a:t>to</a:t>
            </a:r>
            <a:r>
              <a:rPr lang="nl-NL"/>
              <a:t> </a:t>
            </a:r>
            <a:r>
              <a:rPr lang="nl-NL" err="1"/>
              <a:t>insert</a:t>
            </a:r>
            <a:r>
              <a:rPr lang="nl-NL"/>
              <a:t> </a:t>
            </a:r>
            <a:r>
              <a:rPr lang="nl-NL" err="1"/>
              <a:t>text</a:t>
            </a:r>
            <a:endParaRPr lang="nl-NL"/>
          </a:p>
        </p:txBody>
      </p:sp>
      <p:sp>
        <p:nvSpPr>
          <p:cNvPr id="2" name="Titel 1">
            <a:extLst>
              <a:ext uri="{FF2B5EF4-FFF2-40B4-BE49-F238E27FC236}">
                <a16:creationId xmlns:a16="http://schemas.microsoft.com/office/drawing/2014/main" id="{69864CCA-ABA8-8CE0-F93C-570DFB1CB0FC}"/>
              </a:ext>
            </a:extLst>
          </p:cNvPr>
          <p:cNvSpPr>
            <a:spLocks noGrp="1"/>
          </p:cNvSpPr>
          <p:nvPr>
            <p:ph type="title" hasCustomPrompt="1"/>
          </p:nvPr>
        </p:nvSpPr>
        <p:spPr>
          <a:xfrm>
            <a:off x="1721738" y="235633"/>
            <a:ext cx="9830179" cy="603887"/>
          </a:xfrm>
          <a:prstGeom prst="rect">
            <a:avLst/>
          </a:prstGeom>
        </p:spPr>
        <p:txBody>
          <a:bodyPr>
            <a:normAutofit/>
          </a:bodyPr>
          <a:lstStyle>
            <a:lvl1pPr>
              <a:defRPr sz="3500" b="0" i="0">
                <a:solidFill>
                  <a:srgbClr val="008691"/>
                </a:solidFill>
                <a:latin typeface="Quicksand Light" pitchFamily="2" charset="77"/>
              </a:defRPr>
            </a:lvl1pPr>
          </a:lstStyle>
          <a:p>
            <a:r>
              <a:rPr lang="nl-NL" err="1"/>
              <a:t>Here</a:t>
            </a:r>
            <a:r>
              <a:rPr lang="nl-NL"/>
              <a:t> </a:t>
            </a:r>
            <a:r>
              <a:rPr lang="nl-NL" err="1"/>
              <a:t>goes</a:t>
            </a:r>
            <a:r>
              <a:rPr lang="nl-NL"/>
              <a:t> a headline</a:t>
            </a:r>
          </a:p>
        </p:txBody>
      </p:sp>
      <p:sp>
        <p:nvSpPr>
          <p:cNvPr id="6" name="Tijdelijke aanduiding voor dianummer 5">
            <a:extLst>
              <a:ext uri="{FF2B5EF4-FFF2-40B4-BE49-F238E27FC236}">
                <a16:creationId xmlns:a16="http://schemas.microsoft.com/office/drawing/2014/main" id="{7FC53E47-0E6A-DE16-0730-64C755DD75A0}"/>
              </a:ext>
            </a:extLst>
          </p:cNvPr>
          <p:cNvSpPr>
            <a:spLocks noGrp="1"/>
          </p:cNvSpPr>
          <p:nvPr>
            <p:ph type="sldNum" sz="quarter" idx="12"/>
          </p:nvPr>
        </p:nvSpPr>
        <p:spPr>
          <a:xfrm>
            <a:off x="9290222" y="6423497"/>
            <a:ext cx="2743200" cy="230832"/>
          </a:xfrm>
          <a:prstGeom prst="rect">
            <a:avLst/>
          </a:prstGeom>
        </p:spPr>
        <p:txBody>
          <a:bodyPr/>
          <a:lstStyle>
            <a:lvl1pPr>
              <a:defRPr sz="900"/>
            </a:lvl1pPr>
          </a:lstStyle>
          <a:p>
            <a:fld id="{41814595-6856-9B4E-BECB-F9B7E4876AE1}" type="slidenum">
              <a:rPr lang="nl-NL" smtClean="0"/>
              <a:pPr/>
              <a:t>‹#›</a:t>
            </a:fld>
            <a:endParaRPr lang="nl-NL"/>
          </a:p>
        </p:txBody>
      </p:sp>
      <p:sp>
        <p:nvSpPr>
          <p:cNvPr id="16" name="Text Placeholder 4">
            <a:extLst>
              <a:ext uri="{FF2B5EF4-FFF2-40B4-BE49-F238E27FC236}">
                <a16:creationId xmlns:a16="http://schemas.microsoft.com/office/drawing/2014/main" id="{FAD285AC-4CA3-AE2B-DFBA-B38823142166}"/>
              </a:ext>
            </a:extLst>
          </p:cNvPr>
          <p:cNvSpPr>
            <a:spLocks noGrp="1"/>
          </p:cNvSpPr>
          <p:nvPr>
            <p:ph type="body" sz="quarter" idx="14" hasCustomPrompt="1"/>
          </p:nvPr>
        </p:nvSpPr>
        <p:spPr>
          <a:xfrm>
            <a:off x="1721741" y="895137"/>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Light" panose="02000000000000000000" pitchFamily="2" charset="0"/>
                <a:ea typeface="Roboto Light" panose="02000000000000000000" pitchFamily="2" charset="0"/>
              </a:defRPr>
            </a:lvl1pPr>
          </a:lstStyle>
          <a:p>
            <a:r>
              <a:rPr lang="nl-NL" err="1"/>
              <a:t>Here</a:t>
            </a:r>
            <a:r>
              <a:rPr lang="nl-NL"/>
              <a:t> </a:t>
            </a:r>
            <a:r>
              <a:rPr lang="nl-NL" err="1"/>
              <a:t>goes</a:t>
            </a:r>
            <a:r>
              <a:rPr lang="nl-NL"/>
              <a:t> a sub-headline</a:t>
            </a:r>
            <a:endParaRPr lang="en-BE"/>
          </a:p>
        </p:txBody>
      </p:sp>
    </p:spTree>
    <p:extLst>
      <p:ext uri="{BB962C8B-B14F-4D97-AF65-F5344CB8AC3E}">
        <p14:creationId xmlns:p14="http://schemas.microsoft.com/office/powerpoint/2010/main" val="1298872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xt Page 3">
  <p:cSld name="2_Text Page 3">
    <p:spTree>
      <p:nvGrpSpPr>
        <p:cNvPr id="1" name="Shape 106"/>
        <p:cNvGrpSpPr/>
        <p:nvPr/>
      </p:nvGrpSpPr>
      <p:grpSpPr>
        <a:xfrm>
          <a:off x="0" y="0"/>
          <a:ext cx="0" cy="0"/>
          <a:chOff x="0" y="0"/>
          <a:chExt cx="0" cy="0"/>
        </a:xfrm>
      </p:grpSpPr>
      <p:pic>
        <p:nvPicPr>
          <p:cNvPr id="107" name="Google Shape;107;p19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108" name="Google Shape;108;p197"/>
          <p:cNvSpPr txBox="1">
            <a:spLocks noGrp="1"/>
          </p:cNvSpPr>
          <p:nvPr>
            <p:ph type="body" idx="1"/>
          </p:nvPr>
        </p:nvSpPr>
        <p:spPr>
          <a:xfrm>
            <a:off x="1721738" y="1570383"/>
            <a:ext cx="9830179" cy="4382541"/>
          </a:xfrm>
          <a:prstGeom prst="rect">
            <a:avLst/>
          </a:prstGeom>
          <a:noFill/>
          <a:ln>
            <a:noFill/>
          </a:ln>
        </p:spPr>
        <p:txBody>
          <a:bodyPr spcFirstLastPara="1" wrap="square" lIns="91425" tIns="45700" rIns="91425" bIns="45700" anchor="t" anchorCtr="0">
            <a:normAutofit/>
          </a:bodyPr>
          <a:lstStyle>
            <a:lvl1pPr marL="457200" lvl="0" indent="-228600" algn="l">
              <a:lnSpc>
                <a:spcPct val="130000"/>
              </a:lnSpc>
              <a:spcBef>
                <a:spcPts val="1000"/>
              </a:spcBef>
              <a:spcAft>
                <a:spcPts val="0"/>
              </a:spcAft>
              <a:buClr>
                <a:schemeClr val="dk1"/>
              </a:buClr>
              <a:buSzPts val="1500"/>
              <a:buNone/>
              <a:defRPr sz="1500" b="0" i="0">
                <a:solidFill>
                  <a:schemeClr val="dk1"/>
                </a:solidFill>
                <a:latin typeface="Roboto Light"/>
                <a:ea typeface="Roboto Light"/>
                <a:cs typeface="Roboto Light"/>
                <a:sym typeface="Roboto Light"/>
              </a:defRPr>
            </a:lvl1pPr>
            <a:lvl2pPr marL="914400" lvl="1"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2pPr>
            <a:lvl3pPr marL="1371600" lvl="2"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3pPr>
            <a:lvl4pPr marL="1828800" lvl="3"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4pPr>
            <a:lvl5pPr marL="2286000" lvl="4"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197"/>
          <p:cNvSpPr txBox="1">
            <a:spLocks noGrp="1"/>
          </p:cNvSpPr>
          <p:nvPr>
            <p:ph type="title"/>
          </p:nvPr>
        </p:nvSpPr>
        <p:spPr>
          <a:xfrm>
            <a:off x="1721738" y="235633"/>
            <a:ext cx="9830179" cy="603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8691"/>
              </a:buClr>
              <a:buSzPts val="3500"/>
              <a:buFont typeface="Quicksand Medium"/>
              <a:buNone/>
              <a:defRPr sz="3500" b="0" i="0">
                <a:solidFill>
                  <a:srgbClr val="008691"/>
                </a:solidFill>
                <a:latin typeface="Quicksand Medium"/>
                <a:ea typeface="Quicksand Medium"/>
                <a:cs typeface="Quicksand Medium"/>
                <a:sym typeface="Quicksand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97"/>
          <p:cNvSpPr txBox="1">
            <a:spLocks noGrp="1"/>
          </p:cNvSpPr>
          <p:nvPr>
            <p:ph type="sldNum" idx="12"/>
          </p:nvPr>
        </p:nvSpPr>
        <p:spPr>
          <a:xfrm>
            <a:off x="9290222" y="6423497"/>
            <a:ext cx="2743200" cy="23083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888888"/>
                </a:solidFill>
                <a:latin typeface="Roboto Light"/>
                <a:ea typeface="Roboto Light"/>
                <a:cs typeface="Roboto Light"/>
                <a:sym typeface="Roboto Light"/>
              </a:defRPr>
            </a:lvl1pPr>
            <a:lvl2pPr marL="0" lvl="1" indent="0" algn="r">
              <a:spcBef>
                <a:spcPts val="0"/>
              </a:spcBef>
              <a:buNone/>
              <a:defRPr sz="900" b="0" i="0">
                <a:solidFill>
                  <a:srgbClr val="888888"/>
                </a:solidFill>
                <a:latin typeface="Roboto Light"/>
                <a:ea typeface="Roboto Light"/>
                <a:cs typeface="Roboto Light"/>
                <a:sym typeface="Roboto Light"/>
              </a:defRPr>
            </a:lvl2pPr>
            <a:lvl3pPr marL="0" lvl="2" indent="0" algn="r">
              <a:spcBef>
                <a:spcPts val="0"/>
              </a:spcBef>
              <a:buNone/>
              <a:defRPr sz="900" b="0" i="0">
                <a:solidFill>
                  <a:srgbClr val="888888"/>
                </a:solidFill>
                <a:latin typeface="Roboto Light"/>
                <a:ea typeface="Roboto Light"/>
                <a:cs typeface="Roboto Light"/>
                <a:sym typeface="Roboto Light"/>
              </a:defRPr>
            </a:lvl3pPr>
            <a:lvl4pPr marL="0" lvl="3" indent="0" algn="r">
              <a:spcBef>
                <a:spcPts val="0"/>
              </a:spcBef>
              <a:buNone/>
              <a:defRPr sz="900" b="0" i="0">
                <a:solidFill>
                  <a:srgbClr val="888888"/>
                </a:solidFill>
                <a:latin typeface="Roboto Light"/>
                <a:ea typeface="Roboto Light"/>
                <a:cs typeface="Roboto Light"/>
                <a:sym typeface="Roboto Light"/>
              </a:defRPr>
            </a:lvl4pPr>
            <a:lvl5pPr marL="0" lvl="4" indent="0" algn="r">
              <a:spcBef>
                <a:spcPts val="0"/>
              </a:spcBef>
              <a:buNone/>
              <a:defRPr sz="900" b="0" i="0">
                <a:solidFill>
                  <a:srgbClr val="888888"/>
                </a:solidFill>
                <a:latin typeface="Roboto Light"/>
                <a:ea typeface="Roboto Light"/>
                <a:cs typeface="Roboto Light"/>
                <a:sym typeface="Roboto Light"/>
              </a:defRPr>
            </a:lvl5pPr>
            <a:lvl6pPr marL="0" lvl="5" indent="0" algn="r">
              <a:spcBef>
                <a:spcPts val="0"/>
              </a:spcBef>
              <a:buNone/>
              <a:defRPr sz="900" b="0" i="0">
                <a:solidFill>
                  <a:srgbClr val="888888"/>
                </a:solidFill>
                <a:latin typeface="Roboto Light"/>
                <a:ea typeface="Roboto Light"/>
                <a:cs typeface="Roboto Light"/>
                <a:sym typeface="Roboto Light"/>
              </a:defRPr>
            </a:lvl6pPr>
            <a:lvl7pPr marL="0" lvl="6" indent="0" algn="r">
              <a:spcBef>
                <a:spcPts val="0"/>
              </a:spcBef>
              <a:buNone/>
              <a:defRPr sz="900" b="0" i="0">
                <a:solidFill>
                  <a:srgbClr val="888888"/>
                </a:solidFill>
                <a:latin typeface="Roboto Light"/>
                <a:ea typeface="Roboto Light"/>
                <a:cs typeface="Roboto Light"/>
                <a:sym typeface="Roboto Light"/>
              </a:defRPr>
            </a:lvl7pPr>
            <a:lvl8pPr marL="0" lvl="7" indent="0" algn="r">
              <a:spcBef>
                <a:spcPts val="0"/>
              </a:spcBef>
              <a:buNone/>
              <a:defRPr sz="900" b="0" i="0">
                <a:solidFill>
                  <a:srgbClr val="888888"/>
                </a:solidFill>
                <a:latin typeface="Roboto Light"/>
                <a:ea typeface="Roboto Light"/>
                <a:cs typeface="Roboto Light"/>
                <a:sym typeface="Roboto Light"/>
              </a:defRPr>
            </a:lvl8pPr>
            <a:lvl9pPr marL="0" lvl="8" indent="0" algn="r">
              <a:spcBef>
                <a:spcPts val="0"/>
              </a:spcBef>
              <a:buNone/>
              <a:defRPr sz="900" b="0" i="0">
                <a:solidFill>
                  <a:srgbClr val="888888"/>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
        <p:nvSpPr>
          <p:cNvPr id="111" name="Google Shape;111;p197"/>
          <p:cNvSpPr txBox="1">
            <a:spLocks noGrp="1"/>
          </p:cNvSpPr>
          <p:nvPr>
            <p:ph type="body" idx="2"/>
          </p:nvPr>
        </p:nvSpPr>
        <p:spPr>
          <a:xfrm>
            <a:off x="1721741" y="895137"/>
            <a:ext cx="9830176" cy="36476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C0C0C"/>
              </a:buClr>
              <a:buSzPts val="1900"/>
              <a:buNone/>
              <a:defRPr sz="1900" b="0" i="0">
                <a:solidFill>
                  <a:srgbClr val="0C0C0C"/>
                </a:solidFill>
                <a:latin typeface="Roboto Light"/>
                <a:ea typeface="Roboto Light"/>
                <a:cs typeface="Roboto Light"/>
                <a:sym typeface="Roboto Ligh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86723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Full Page Image">
  <p:cSld name="1_Full Page Image">
    <p:spTree>
      <p:nvGrpSpPr>
        <p:cNvPr id="1" name="Shape 712"/>
        <p:cNvGrpSpPr/>
        <p:nvPr/>
      </p:nvGrpSpPr>
      <p:grpSpPr>
        <a:xfrm>
          <a:off x="0" y="0"/>
          <a:ext cx="0" cy="0"/>
          <a:chOff x="0" y="0"/>
          <a:chExt cx="0" cy="0"/>
        </a:xfrm>
      </p:grpSpPr>
      <p:sp>
        <p:nvSpPr>
          <p:cNvPr id="713" name="Google Shape;713;p216"/>
          <p:cNvSpPr>
            <a:spLocks noGrp="1"/>
          </p:cNvSpPr>
          <p:nvPr>
            <p:ph type="pic" idx="2"/>
          </p:nvPr>
        </p:nvSpPr>
        <p:spPr>
          <a:xfrm>
            <a:off x="0" y="0"/>
            <a:ext cx="12192000" cy="6857999"/>
          </a:xfrm>
          <a:prstGeom prst="rect">
            <a:avLst/>
          </a:prstGeom>
          <a:noFill/>
          <a:ln>
            <a:noFill/>
          </a:ln>
        </p:spPr>
      </p:sp>
      <p:pic>
        <p:nvPicPr>
          <p:cNvPr id="714" name="Google Shape;714;p21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58140" y="360654"/>
            <a:ext cx="1196340" cy="340893"/>
          </a:xfrm>
          <a:prstGeom prst="rect">
            <a:avLst/>
          </a:prstGeom>
          <a:noFill/>
          <a:ln>
            <a:noFill/>
          </a:ln>
        </p:spPr>
      </p:pic>
      <p:sp>
        <p:nvSpPr>
          <p:cNvPr id="715" name="Google Shape;715;p216"/>
          <p:cNvSpPr txBox="1">
            <a:spLocks noGrp="1"/>
          </p:cNvSpPr>
          <p:nvPr>
            <p:ph type="body" idx="1"/>
          </p:nvPr>
        </p:nvSpPr>
        <p:spPr>
          <a:xfrm>
            <a:off x="311150" y="418955"/>
            <a:ext cx="1289043" cy="290035"/>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00"/>
              <a:buFont typeface="Roboto Light"/>
              <a:buNone/>
              <a:defRPr sz="1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6" name="Google Shape;716;p216"/>
          <p:cNvSpPr txBox="1">
            <a:spLocks noGrp="1"/>
          </p:cNvSpPr>
          <p:nvPr>
            <p:ph type="ftr" idx="11"/>
          </p:nvPr>
        </p:nvSpPr>
        <p:spPr>
          <a:xfrm>
            <a:off x="311426" y="6356350"/>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00869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7" name="Google Shape;717;p216"/>
          <p:cNvSpPr txBox="1">
            <a:spLocks noGrp="1"/>
          </p:cNvSpPr>
          <p:nvPr>
            <p:ph type="sldNum" idx="12"/>
          </p:nvPr>
        </p:nvSpPr>
        <p:spPr>
          <a:xfrm>
            <a:off x="10744200" y="6423497"/>
            <a:ext cx="1289222" cy="19887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8691"/>
                </a:solidFill>
                <a:latin typeface="Roboto Light"/>
                <a:ea typeface="Roboto Light"/>
                <a:cs typeface="Roboto Light"/>
                <a:sym typeface="Roboto Light"/>
              </a:defRPr>
            </a:lvl1pPr>
            <a:lvl2pPr marL="0" lvl="1" indent="0" algn="r">
              <a:spcBef>
                <a:spcPts val="0"/>
              </a:spcBef>
              <a:buNone/>
              <a:defRPr sz="900" b="0" i="0">
                <a:solidFill>
                  <a:srgbClr val="008691"/>
                </a:solidFill>
                <a:latin typeface="Roboto Light"/>
                <a:ea typeface="Roboto Light"/>
                <a:cs typeface="Roboto Light"/>
                <a:sym typeface="Roboto Light"/>
              </a:defRPr>
            </a:lvl2pPr>
            <a:lvl3pPr marL="0" lvl="2" indent="0" algn="r">
              <a:spcBef>
                <a:spcPts val="0"/>
              </a:spcBef>
              <a:buNone/>
              <a:defRPr sz="900" b="0" i="0">
                <a:solidFill>
                  <a:srgbClr val="008691"/>
                </a:solidFill>
                <a:latin typeface="Roboto Light"/>
                <a:ea typeface="Roboto Light"/>
                <a:cs typeface="Roboto Light"/>
                <a:sym typeface="Roboto Light"/>
              </a:defRPr>
            </a:lvl3pPr>
            <a:lvl4pPr marL="0" lvl="3" indent="0" algn="r">
              <a:spcBef>
                <a:spcPts val="0"/>
              </a:spcBef>
              <a:buNone/>
              <a:defRPr sz="900" b="0" i="0">
                <a:solidFill>
                  <a:srgbClr val="008691"/>
                </a:solidFill>
                <a:latin typeface="Roboto Light"/>
                <a:ea typeface="Roboto Light"/>
                <a:cs typeface="Roboto Light"/>
                <a:sym typeface="Roboto Light"/>
              </a:defRPr>
            </a:lvl4pPr>
            <a:lvl5pPr marL="0" lvl="4" indent="0" algn="r">
              <a:spcBef>
                <a:spcPts val="0"/>
              </a:spcBef>
              <a:buNone/>
              <a:defRPr sz="900" b="0" i="0">
                <a:solidFill>
                  <a:srgbClr val="008691"/>
                </a:solidFill>
                <a:latin typeface="Roboto Light"/>
                <a:ea typeface="Roboto Light"/>
                <a:cs typeface="Roboto Light"/>
                <a:sym typeface="Roboto Light"/>
              </a:defRPr>
            </a:lvl5pPr>
            <a:lvl6pPr marL="0" lvl="5" indent="0" algn="r">
              <a:spcBef>
                <a:spcPts val="0"/>
              </a:spcBef>
              <a:buNone/>
              <a:defRPr sz="900" b="0" i="0">
                <a:solidFill>
                  <a:srgbClr val="008691"/>
                </a:solidFill>
                <a:latin typeface="Roboto Light"/>
                <a:ea typeface="Roboto Light"/>
                <a:cs typeface="Roboto Light"/>
                <a:sym typeface="Roboto Light"/>
              </a:defRPr>
            </a:lvl6pPr>
            <a:lvl7pPr marL="0" lvl="6" indent="0" algn="r">
              <a:spcBef>
                <a:spcPts val="0"/>
              </a:spcBef>
              <a:buNone/>
              <a:defRPr sz="900" b="0" i="0">
                <a:solidFill>
                  <a:srgbClr val="008691"/>
                </a:solidFill>
                <a:latin typeface="Roboto Light"/>
                <a:ea typeface="Roboto Light"/>
                <a:cs typeface="Roboto Light"/>
                <a:sym typeface="Roboto Light"/>
              </a:defRPr>
            </a:lvl7pPr>
            <a:lvl8pPr marL="0" lvl="7" indent="0" algn="r">
              <a:spcBef>
                <a:spcPts val="0"/>
              </a:spcBef>
              <a:buNone/>
              <a:defRPr sz="900" b="0" i="0">
                <a:solidFill>
                  <a:srgbClr val="008691"/>
                </a:solidFill>
                <a:latin typeface="Roboto Light"/>
                <a:ea typeface="Roboto Light"/>
                <a:cs typeface="Roboto Light"/>
                <a:sym typeface="Roboto Light"/>
              </a:defRPr>
            </a:lvl8pPr>
            <a:lvl9pPr marL="0" lvl="8" indent="0" algn="r">
              <a:spcBef>
                <a:spcPts val="0"/>
              </a:spcBef>
              <a:buNone/>
              <a:defRPr sz="900" b="0" i="0">
                <a:solidFill>
                  <a:srgbClr val="008691"/>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39039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mage Page 2">
  <p:cSld name="3_Image Page 2">
    <p:spTree>
      <p:nvGrpSpPr>
        <p:cNvPr id="1" name="Shape 129"/>
        <p:cNvGrpSpPr/>
        <p:nvPr/>
      </p:nvGrpSpPr>
      <p:grpSpPr>
        <a:xfrm>
          <a:off x="0" y="0"/>
          <a:ext cx="0" cy="0"/>
          <a:chOff x="0" y="0"/>
          <a:chExt cx="0" cy="0"/>
        </a:xfrm>
      </p:grpSpPr>
      <p:pic>
        <p:nvPicPr>
          <p:cNvPr id="130" name="Google Shape;130;p21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131" name="Google Shape;131;p217"/>
          <p:cNvSpPr>
            <a:spLocks noGrp="1"/>
          </p:cNvSpPr>
          <p:nvPr>
            <p:ph type="pic" idx="2"/>
          </p:nvPr>
        </p:nvSpPr>
        <p:spPr>
          <a:xfrm>
            <a:off x="1721736" y="1570354"/>
            <a:ext cx="9830180" cy="4382570"/>
          </a:xfrm>
          <a:prstGeom prst="rect">
            <a:avLst/>
          </a:prstGeom>
          <a:noFill/>
          <a:ln>
            <a:noFill/>
          </a:ln>
        </p:spPr>
      </p:sp>
      <p:sp>
        <p:nvSpPr>
          <p:cNvPr id="132" name="Google Shape;132;p217"/>
          <p:cNvSpPr txBox="1">
            <a:spLocks noGrp="1"/>
          </p:cNvSpPr>
          <p:nvPr>
            <p:ph type="sldNum" idx="12"/>
          </p:nvPr>
        </p:nvSpPr>
        <p:spPr>
          <a:xfrm>
            <a:off x="9290222" y="6423497"/>
            <a:ext cx="2743200" cy="23083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888888"/>
                </a:solidFill>
                <a:latin typeface="Roboto Light"/>
                <a:ea typeface="Roboto Light"/>
                <a:cs typeface="Roboto Light"/>
                <a:sym typeface="Roboto Light"/>
              </a:defRPr>
            </a:lvl1pPr>
            <a:lvl2pPr marL="0" lvl="1" indent="0" algn="r">
              <a:spcBef>
                <a:spcPts val="0"/>
              </a:spcBef>
              <a:buNone/>
              <a:defRPr sz="900" b="0" i="0">
                <a:solidFill>
                  <a:srgbClr val="888888"/>
                </a:solidFill>
                <a:latin typeface="Roboto Light"/>
                <a:ea typeface="Roboto Light"/>
                <a:cs typeface="Roboto Light"/>
                <a:sym typeface="Roboto Light"/>
              </a:defRPr>
            </a:lvl2pPr>
            <a:lvl3pPr marL="0" lvl="2" indent="0" algn="r">
              <a:spcBef>
                <a:spcPts val="0"/>
              </a:spcBef>
              <a:buNone/>
              <a:defRPr sz="900" b="0" i="0">
                <a:solidFill>
                  <a:srgbClr val="888888"/>
                </a:solidFill>
                <a:latin typeface="Roboto Light"/>
                <a:ea typeface="Roboto Light"/>
                <a:cs typeface="Roboto Light"/>
                <a:sym typeface="Roboto Light"/>
              </a:defRPr>
            </a:lvl3pPr>
            <a:lvl4pPr marL="0" lvl="3" indent="0" algn="r">
              <a:spcBef>
                <a:spcPts val="0"/>
              </a:spcBef>
              <a:buNone/>
              <a:defRPr sz="900" b="0" i="0">
                <a:solidFill>
                  <a:srgbClr val="888888"/>
                </a:solidFill>
                <a:latin typeface="Roboto Light"/>
                <a:ea typeface="Roboto Light"/>
                <a:cs typeface="Roboto Light"/>
                <a:sym typeface="Roboto Light"/>
              </a:defRPr>
            </a:lvl4pPr>
            <a:lvl5pPr marL="0" lvl="4" indent="0" algn="r">
              <a:spcBef>
                <a:spcPts val="0"/>
              </a:spcBef>
              <a:buNone/>
              <a:defRPr sz="900" b="0" i="0">
                <a:solidFill>
                  <a:srgbClr val="888888"/>
                </a:solidFill>
                <a:latin typeface="Roboto Light"/>
                <a:ea typeface="Roboto Light"/>
                <a:cs typeface="Roboto Light"/>
                <a:sym typeface="Roboto Light"/>
              </a:defRPr>
            </a:lvl5pPr>
            <a:lvl6pPr marL="0" lvl="5" indent="0" algn="r">
              <a:spcBef>
                <a:spcPts val="0"/>
              </a:spcBef>
              <a:buNone/>
              <a:defRPr sz="900" b="0" i="0">
                <a:solidFill>
                  <a:srgbClr val="888888"/>
                </a:solidFill>
                <a:latin typeface="Roboto Light"/>
                <a:ea typeface="Roboto Light"/>
                <a:cs typeface="Roboto Light"/>
                <a:sym typeface="Roboto Light"/>
              </a:defRPr>
            </a:lvl6pPr>
            <a:lvl7pPr marL="0" lvl="6" indent="0" algn="r">
              <a:spcBef>
                <a:spcPts val="0"/>
              </a:spcBef>
              <a:buNone/>
              <a:defRPr sz="900" b="0" i="0">
                <a:solidFill>
                  <a:srgbClr val="888888"/>
                </a:solidFill>
                <a:latin typeface="Roboto Light"/>
                <a:ea typeface="Roboto Light"/>
                <a:cs typeface="Roboto Light"/>
                <a:sym typeface="Roboto Light"/>
              </a:defRPr>
            </a:lvl7pPr>
            <a:lvl8pPr marL="0" lvl="7" indent="0" algn="r">
              <a:spcBef>
                <a:spcPts val="0"/>
              </a:spcBef>
              <a:buNone/>
              <a:defRPr sz="900" b="0" i="0">
                <a:solidFill>
                  <a:srgbClr val="888888"/>
                </a:solidFill>
                <a:latin typeface="Roboto Light"/>
                <a:ea typeface="Roboto Light"/>
                <a:cs typeface="Roboto Light"/>
                <a:sym typeface="Roboto Light"/>
              </a:defRPr>
            </a:lvl8pPr>
            <a:lvl9pPr marL="0" lvl="8" indent="0" algn="r">
              <a:spcBef>
                <a:spcPts val="0"/>
              </a:spcBef>
              <a:buNone/>
              <a:defRPr sz="900" b="0" i="0">
                <a:solidFill>
                  <a:srgbClr val="888888"/>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
        <p:nvSpPr>
          <p:cNvPr id="133" name="Google Shape;133;p217"/>
          <p:cNvSpPr txBox="1">
            <a:spLocks noGrp="1"/>
          </p:cNvSpPr>
          <p:nvPr>
            <p:ph type="title"/>
          </p:nvPr>
        </p:nvSpPr>
        <p:spPr>
          <a:xfrm>
            <a:off x="1721738" y="235633"/>
            <a:ext cx="9830179" cy="603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8691"/>
              </a:buClr>
              <a:buSzPts val="3500"/>
              <a:buFont typeface="Quicksand Medium"/>
              <a:buNone/>
              <a:defRPr sz="3500" b="0" i="0">
                <a:solidFill>
                  <a:srgbClr val="008691"/>
                </a:solidFill>
                <a:latin typeface="Quicksand Medium"/>
                <a:ea typeface="Quicksand Medium"/>
                <a:cs typeface="Quicksand Medium"/>
                <a:sym typeface="Quicksand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217"/>
          <p:cNvSpPr txBox="1">
            <a:spLocks noGrp="1"/>
          </p:cNvSpPr>
          <p:nvPr>
            <p:ph type="body" idx="1"/>
          </p:nvPr>
        </p:nvSpPr>
        <p:spPr>
          <a:xfrm>
            <a:off x="1721741" y="895137"/>
            <a:ext cx="9830176" cy="36476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C0C0C"/>
              </a:buClr>
              <a:buSzPts val="1900"/>
              <a:buNone/>
              <a:defRPr sz="1900" b="0" i="0">
                <a:solidFill>
                  <a:srgbClr val="0C0C0C"/>
                </a:solidFill>
                <a:latin typeface="Roboto Light"/>
                <a:ea typeface="Roboto Light"/>
                <a:cs typeface="Roboto Light"/>
                <a:sym typeface="Roboto Ligh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552037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Page 2">
  <p:cSld name="1_Divider Page 2">
    <p:spTree>
      <p:nvGrpSpPr>
        <p:cNvPr id="1" name="Shape 780"/>
        <p:cNvGrpSpPr/>
        <p:nvPr/>
      </p:nvGrpSpPr>
      <p:grpSpPr>
        <a:xfrm>
          <a:off x="0" y="0"/>
          <a:ext cx="0" cy="0"/>
          <a:chOff x="0" y="0"/>
          <a:chExt cx="0" cy="0"/>
        </a:xfrm>
      </p:grpSpPr>
      <p:pic>
        <p:nvPicPr>
          <p:cNvPr id="781" name="Google Shape;781;p219"/>
          <p:cNvPicPr preferRelativeResize="0"/>
          <p:nvPr/>
        </p:nvPicPr>
        <p:blipFill rotWithShape="1">
          <a:blip r:embed="rId2">
            <a:alphaModFix/>
          </a:blip>
          <a:srcRect/>
          <a:stretch/>
        </p:blipFill>
        <p:spPr>
          <a:xfrm>
            <a:off x="6096000" y="-1"/>
            <a:ext cx="6096000" cy="6858000"/>
          </a:xfrm>
          <a:prstGeom prst="rect">
            <a:avLst/>
          </a:prstGeom>
          <a:noFill/>
          <a:ln>
            <a:noFill/>
          </a:ln>
        </p:spPr>
      </p:pic>
      <p:sp>
        <p:nvSpPr>
          <p:cNvPr id="782" name="Google Shape;782;p219"/>
          <p:cNvSpPr>
            <a:spLocks noGrp="1"/>
          </p:cNvSpPr>
          <p:nvPr>
            <p:ph type="pic" idx="2"/>
          </p:nvPr>
        </p:nvSpPr>
        <p:spPr>
          <a:xfrm>
            <a:off x="0" y="1"/>
            <a:ext cx="6096000" cy="6857999"/>
          </a:xfrm>
          <a:prstGeom prst="rect">
            <a:avLst/>
          </a:prstGeom>
          <a:noFill/>
          <a:ln>
            <a:noFill/>
          </a:ln>
        </p:spPr>
      </p:sp>
      <p:sp>
        <p:nvSpPr>
          <p:cNvPr id="783" name="Google Shape;783;p219"/>
          <p:cNvSpPr txBox="1">
            <a:spLocks noGrp="1"/>
          </p:cNvSpPr>
          <p:nvPr>
            <p:ph type="title"/>
          </p:nvPr>
        </p:nvSpPr>
        <p:spPr>
          <a:xfrm>
            <a:off x="6787052" y="940672"/>
            <a:ext cx="5082367" cy="603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500"/>
              <a:buFont typeface="Roboto"/>
              <a:buNone/>
              <a:defRPr sz="3500" b="0" i="0">
                <a:solidFill>
                  <a:schemeClr val="lt1"/>
                </a:solidFill>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4" name="Google Shape;784;p219"/>
          <p:cNvSpPr txBox="1">
            <a:spLocks noGrp="1"/>
          </p:cNvSpPr>
          <p:nvPr>
            <p:ph type="body" idx="1"/>
          </p:nvPr>
        </p:nvSpPr>
        <p:spPr>
          <a:xfrm>
            <a:off x="6787052" y="1650367"/>
            <a:ext cx="5082368" cy="36476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b="0" i="0">
                <a:solidFill>
                  <a:schemeClr val="lt1"/>
                </a:solidFill>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5" name="Google Shape;785;p219"/>
          <p:cNvSpPr txBox="1">
            <a:spLocks noGrp="1"/>
          </p:cNvSpPr>
          <p:nvPr>
            <p:ph type="body" idx="3"/>
          </p:nvPr>
        </p:nvSpPr>
        <p:spPr>
          <a:xfrm>
            <a:off x="6787052" y="2270760"/>
            <a:ext cx="5082367" cy="3682163"/>
          </a:xfrm>
          <a:prstGeom prst="rect">
            <a:avLst/>
          </a:prstGeom>
          <a:noFill/>
          <a:ln>
            <a:noFill/>
          </a:ln>
        </p:spPr>
        <p:txBody>
          <a:bodyPr spcFirstLastPara="1" wrap="square" lIns="91425" tIns="45700" rIns="91425" bIns="45700" anchor="t" anchorCtr="0">
            <a:normAutofit/>
          </a:bodyPr>
          <a:lstStyle>
            <a:lvl1pPr marL="457200" lvl="0" indent="-228600" algn="l">
              <a:lnSpc>
                <a:spcPct val="130000"/>
              </a:lnSpc>
              <a:spcBef>
                <a:spcPts val="1000"/>
              </a:spcBef>
              <a:spcAft>
                <a:spcPts val="0"/>
              </a:spcAft>
              <a:buClr>
                <a:schemeClr val="lt1"/>
              </a:buClr>
              <a:buSzPts val="1500"/>
              <a:buNone/>
              <a:defRPr sz="1500" b="0" i="0">
                <a:solidFill>
                  <a:schemeClr val="lt1"/>
                </a:solidFill>
                <a:latin typeface="Roboto"/>
                <a:ea typeface="Roboto"/>
                <a:cs typeface="Roboto"/>
                <a:sym typeface="Roboto"/>
              </a:defRPr>
            </a:lvl1pPr>
            <a:lvl2pPr marL="914400" lvl="1"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2pPr>
            <a:lvl3pPr marL="1371600" lvl="2"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3pPr>
            <a:lvl4pPr marL="1828800" lvl="3"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4pPr>
            <a:lvl5pPr marL="2286000" lvl="4"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6" name="Google Shape;786;p219"/>
          <p:cNvSpPr txBox="1">
            <a:spLocks noGrp="1"/>
          </p:cNvSpPr>
          <p:nvPr>
            <p:ph type="body" idx="4"/>
          </p:nvPr>
        </p:nvSpPr>
        <p:spPr>
          <a:xfrm>
            <a:off x="311150" y="418955"/>
            <a:ext cx="1289043" cy="290035"/>
          </a:xfrm>
          <a:prstGeom prst="rect">
            <a:avLst/>
          </a:pr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00"/>
              <a:buFont typeface="Roboto Light"/>
              <a:buNone/>
              <a:defRPr sz="1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7" name="Google Shape;787;p219"/>
          <p:cNvSpPr txBox="1">
            <a:spLocks noGrp="1"/>
          </p:cNvSpPr>
          <p:nvPr>
            <p:ph type="ftr" idx="11"/>
          </p:nvPr>
        </p:nvSpPr>
        <p:spPr>
          <a:xfrm>
            <a:off x="6225209" y="6363216"/>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8" name="Google Shape;788;p219"/>
          <p:cNvSpPr txBox="1">
            <a:spLocks noGrp="1"/>
          </p:cNvSpPr>
          <p:nvPr>
            <p:ph type="sldNum" idx="12"/>
          </p:nvPr>
        </p:nvSpPr>
        <p:spPr>
          <a:xfrm>
            <a:off x="10744200" y="6423497"/>
            <a:ext cx="1289222" cy="19887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8691"/>
                </a:solidFill>
                <a:latin typeface="Roboto Light"/>
                <a:ea typeface="Roboto Light"/>
                <a:cs typeface="Roboto Light"/>
                <a:sym typeface="Roboto Light"/>
              </a:defRPr>
            </a:lvl1pPr>
            <a:lvl2pPr marL="0" lvl="1" indent="0" algn="r">
              <a:spcBef>
                <a:spcPts val="0"/>
              </a:spcBef>
              <a:buNone/>
              <a:defRPr sz="900" b="0" i="0">
                <a:solidFill>
                  <a:srgbClr val="008691"/>
                </a:solidFill>
                <a:latin typeface="Roboto Light"/>
                <a:ea typeface="Roboto Light"/>
                <a:cs typeface="Roboto Light"/>
                <a:sym typeface="Roboto Light"/>
              </a:defRPr>
            </a:lvl2pPr>
            <a:lvl3pPr marL="0" lvl="2" indent="0" algn="r">
              <a:spcBef>
                <a:spcPts val="0"/>
              </a:spcBef>
              <a:buNone/>
              <a:defRPr sz="900" b="0" i="0">
                <a:solidFill>
                  <a:srgbClr val="008691"/>
                </a:solidFill>
                <a:latin typeface="Roboto Light"/>
                <a:ea typeface="Roboto Light"/>
                <a:cs typeface="Roboto Light"/>
                <a:sym typeface="Roboto Light"/>
              </a:defRPr>
            </a:lvl3pPr>
            <a:lvl4pPr marL="0" lvl="3" indent="0" algn="r">
              <a:spcBef>
                <a:spcPts val="0"/>
              </a:spcBef>
              <a:buNone/>
              <a:defRPr sz="900" b="0" i="0">
                <a:solidFill>
                  <a:srgbClr val="008691"/>
                </a:solidFill>
                <a:latin typeface="Roboto Light"/>
                <a:ea typeface="Roboto Light"/>
                <a:cs typeface="Roboto Light"/>
                <a:sym typeface="Roboto Light"/>
              </a:defRPr>
            </a:lvl4pPr>
            <a:lvl5pPr marL="0" lvl="4" indent="0" algn="r">
              <a:spcBef>
                <a:spcPts val="0"/>
              </a:spcBef>
              <a:buNone/>
              <a:defRPr sz="900" b="0" i="0">
                <a:solidFill>
                  <a:srgbClr val="008691"/>
                </a:solidFill>
                <a:latin typeface="Roboto Light"/>
                <a:ea typeface="Roboto Light"/>
                <a:cs typeface="Roboto Light"/>
                <a:sym typeface="Roboto Light"/>
              </a:defRPr>
            </a:lvl5pPr>
            <a:lvl6pPr marL="0" lvl="5" indent="0" algn="r">
              <a:spcBef>
                <a:spcPts val="0"/>
              </a:spcBef>
              <a:buNone/>
              <a:defRPr sz="900" b="0" i="0">
                <a:solidFill>
                  <a:srgbClr val="008691"/>
                </a:solidFill>
                <a:latin typeface="Roboto Light"/>
                <a:ea typeface="Roboto Light"/>
                <a:cs typeface="Roboto Light"/>
                <a:sym typeface="Roboto Light"/>
              </a:defRPr>
            </a:lvl6pPr>
            <a:lvl7pPr marL="0" lvl="6" indent="0" algn="r">
              <a:spcBef>
                <a:spcPts val="0"/>
              </a:spcBef>
              <a:buNone/>
              <a:defRPr sz="900" b="0" i="0">
                <a:solidFill>
                  <a:srgbClr val="008691"/>
                </a:solidFill>
                <a:latin typeface="Roboto Light"/>
                <a:ea typeface="Roboto Light"/>
                <a:cs typeface="Roboto Light"/>
                <a:sym typeface="Roboto Light"/>
              </a:defRPr>
            </a:lvl7pPr>
            <a:lvl8pPr marL="0" lvl="7" indent="0" algn="r">
              <a:spcBef>
                <a:spcPts val="0"/>
              </a:spcBef>
              <a:buNone/>
              <a:defRPr sz="900" b="0" i="0">
                <a:solidFill>
                  <a:srgbClr val="008691"/>
                </a:solidFill>
                <a:latin typeface="Roboto Light"/>
                <a:ea typeface="Roboto Light"/>
                <a:cs typeface="Roboto Light"/>
                <a:sym typeface="Roboto Light"/>
              </a:defRPr>
            </a:lvl8pPr>
            <a:lvl9pPr marL="0" lvl="8" indent="0" algn="r">
              <a:spcBef>
                <a:spcPts val="0"/>
              </a:spcBef>
              <a:buNone/>
              <a:defRPr sz="900" b="0" i="0">
                <a:solidFill>
                  <a:srgbClr val="008691"/>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0762051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VER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7C3BA65-1EBB-CE48-9EBA-4CAC947F62C9}"/>
              </a:ext>
            </a:extLst>
          </p:cNvPr>
          <p:cNvSpPr/>
          <p:nvPr userDrawn="1"/>
        </p:nvSpPr>
        <p:spPr>
          <a:xfrm>
            <a:off x="0" y="0"/>
            <a:ext cx="12192000" cy="1451438"/>
          </a:xfrm>
          <a:prstGeom prst="rect">
            <a:avLst/>
          </a:prstGeom>
          <a:solidFill>
            <a:srgbClr val="A6D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560"/>
          </a:p>
        </p:txBody>
      </p:sp>
      <p:sp>
        <p:nvSpPr>
          <p:cNvPr id="15" name="Espace réservé du texte 14">
            <a:extLst>
              <a:ext uri="{FF2B5EF4-FFF2-40B4-BE49-F238E27FC236}">
                <a16:creationId xmlns:a16="http://schemas.microsoft.com/office/drawing/2014/main" id="{4A797E2C-1F9F-2D40-8E49-EEDAF0F3432F}"/>
              </a:ext>
            </a:extLst>
          </p:cNvPr>
          <p:cNvSpPr>
            <a:spLocks noGrp="1"/>
          </p:cNvSpPr>
          <p:nvPr>
            <p:ph type="body" sz="quarter" idx="10" hasCustomPrompt="1"/>
          </p:nvPr>
        </p:nvSpPr>
        <p:spPr>
          <a:xfrm>
            <a:off x="457201" y="3741221"/>
            <a:ext cx="3157538" cy="233756"/>
          </a:xfrm>
        </p:spPr>
        <p:txBody>
          <a:bodyPr lIns="0" tIns="0" rIns="0" bIns="0">
            <a:spAutoFit/>
          </a:bodyPr>
          <a:lstStyle>
            <a:lvl1pPr marL="0" indent="0">
              <a:buNone/>
              <a:defRPr sz="1687" b="0" i="0">
                <a:latin typeface="Impact" panose="020B0806030902050204" pitchFamily="34" charset="0"/>
              </a:defRPr>
            </a:lvl1pPr>
          </a:lstStyle>
          <a:p>
            <a:pPr lvl="0"/>
            <a:r>
              <a:rPr lang="fr-FR" err="1"/>
              <a:t>Subtitle</a:t>
            </a:r>
            <a:r>
              <a:rPr lang="fr-FR"/>
              <a:t> or Signature</a:t>
            </a:r>
          </a:p>
        </p:txBody>
      </p:sp>
      <p:sp>
        <p:nvSpPr>
          <p:cNvPr id="10" name="Espace réservé du texte 14">
            <a:extLst>
              <a:ext uri="{FF2B5EF4-FFF2-40B4-BE49-F238E27FC236}">
                <a16:creationId xmlns:a16="http://schemas.microsoft.com/office/drawing/2014/main" id="{51FE8DDB-0B6C-DC46-802E-47D216A46945}"/>
              </a:ext>
            </a:extLst>
          </p:cNvPr>
          <p:cNvSpPr>
            <a:spLocks noGrp="1"/>
          </p:cNvSpPr>
          <p:nvPr>
            <p:ph type="body" sz="quarter" idx="11" hasCustomPrompt="1"/>
          </p:nvPr>
        </p:nvSpPr>
        <p:spPr>
          <a:xfrm>
            <a:off x="8577264" y="3741221"/>
            <a:ext cx="3157538" cy="233756"/>
          </a:xfrm>
        </p:spPr>
        <p:txBody>
          <a:bodyPr lIns="0" tIns="0" rIns="0" bIns="0">
            <a:spAutoFit/>
          </a:bodyPr>
          <a:lstStyle>
            <a:lvl1pPr marL="0" indent="0" algn="r">
              <a:buNone/>
              <a:defRPr sz="1687" b="0" i="0">
                <a:latin typeface="Impact" panose="020B0806030902050204" pitchFamily="34" charset="0"/>
              </a:defRPr>
            </a:lvl1pPr>
          </a:lstStyle>
          <a:p>
            <a:pPr lvl="0"/>
            <a:r>
              <a:rPr lang="fr-FR"/>
              <a:t>DD.MM.YY</a:t>
            </a:r>
          </a:p>
        </p:txBody>
      </p:sp>
      <p:sp>
        <p:nvSpPr>
          <p:cNvPr id="17" name="Espace réservé pour une image  2">
            <a:extLst>
              <a:ext uri="{FF2B5EF4-FFF2-40B4-BE49-F238E27FC236}">
                <a16:creationId xmlns:a16="http://schemas.microsoft.com/office/drawing/2014/main" id="{899C08A1-85AF-724B-A7D9-BE8EB4081AEB}"/>
              </a:ext>
            </a:extLst>
          </p:cNvPr>
          <p:cNvSpPr>
            <a:spLocks noGrp="1"/>
          </p:cNvSpPr>
          <p:nvPr>
            <p:ph type="pic" sz="quarter" idx="12" hasCustomPrompt="1"/>
          </p:nvPr>
        </p:nvSpPr>
        <p:spPr>
          <a:xfrm>
            <a:off x="6096000" y="0"/>
            <a:ext cx="6096000" cy="3429000"/>
          </a:xfrm>
        </p:spPr>
        <p:txBody>
          <a:bodyPr anchor="ctr">
            <a:normAutofit/>
          </a:bodyPr>
          <a:lstStyle>
            <a:lvl1pPr marL="0" indent="0" algn="ctr">
              <a:buNone/>
              <a:defRPr sz="843">
                <a:solidFill>
                  <a:schemeClr val="tx1"/>
                </a:solidFill>
                <a:latin typeface="Arial" panose="020B0604020202020204" pitchFamily="34" charset="0"/>
                <a:cs typeface="Arial" panose="020B0604020202020204" pitchFamily="34" charset="0"/>
              </a:defRPr>
            </a:lvl1pPr>
          </a:lstStyle>
          <a:p>
            <a:r>
              <a:rPr lang="fr-FR" err="1"/>
              <a:t>Your</a:t>
            </a:r>
            <a:r>
              <a:rPr lang="fr-FR"/>
              <a:t> </a:t>
            </a:r>
            <a:r>
              <a:rPr lang="fr-FR" err="1"/>
              <a:t>picture</a:t>
            </a:r>
            <a:r>
              <a:rPr lang="fr-FR"/>
              <a:t> </a:t>
            </a:r>
            <a:r>
              <a:rPr lang="fr-FR" err="1"/>
              <a:t>here</a:t>
            </a:r>
            <a:endParaRPr lang="fr-FR"/>
          </a:p>
        </p:txBody>
      </p:sp>
      <p:pic>
        <p:nvPicPr>
          <p:cNvPr id="3" name="Image 2">
            <a:extLst>
              <a:ext uri="{FF2B5EF4-FFF2-40B4-BE49-F238E27FC236}">
                <a16:creationId xmlns:a16="http://schemas.microsoft.com/office/drawing/2014/main" id="{E71FAF62-296F-3D46-8A8C-ED1DA7714242}"/>
              </a:ext>
            </a:extLst>
          </p:cNvPr>
          <p:cNvPicPr>
            <a:picLocks noChangeAspect="1"/>
          </p:cNvPicPr>
          <p:nvPr userDrawn="1"/>
        </p:nvPicPr>
        <p:blipFill>
          <a:blip r:embed="rId2"/>
          <a:stretch>
            <a:fillRect/>
          </a:stretch>
        </p:blipFill>
        <p:spPr>
          <a:xfrm>
            <a:off x="10725157" y="5083999"/>
            <a:ext cx="1244159" cy="1670523"/>
          </a:xfrm>
          <a:prstGeom prst="rect">
            <a:avLst/>
          </a:prstGeom>
        </p:spPr>
      </p:pic>
      <p:pic>
        <p:nvPicPr>
          <p:cNvPr id="5" name="Image 4">
            <a:extLst>
              <a:ext uri="{FF2B5EF4-FFF2-40B4-BE49-F238E27FC236}">
                <a16:creationId xmlns:a16="http://schemas.microsoft.com/office/drawing/2014/main" id="{4E9C072F-AECF-0D45-B73F-9C573D8BC5DB}"/>
              </a:ext>
            </a:extLst>
          </p:cNvPr>
          <p:cNvPicPr>
            <a:picLocks noChangeAspect="1"/>
          </p:cNvPicPr>
          <p:nvPr userDrawn="1"/>
        </p:nvPicPr>
        <p:blipFill>
          <a:blip r:embed="rId3"/>
          <a:stretch>
            <a:fillRect/>
          </a:stretch>
        </p:blipFill>
        <p:spPr>
          <a:xfrm>
            <a:off x="200526" y="4867603"/>
            <a:ext cx="1485430" cy="1931269"/>
          </a:xfrm>
          <a:prstGeom prst="rect">
            <a:avLst/>
          </a:prstGeom>
        </p:spPr>
      </p:pic>
      <p:sp>
        <p:nvSpPr>
          <p:cNvPr id="11" name="Titre 1">
            <a:extLst>
              <a:ext uri="{FF2B5EF4-FFF2-40B4-BE49-F238E27FC236}">
                <a16:creationId xmlns:a16="http://schemas.microsoft.com/office/drawing/2014/main" id="{6027470C-EE89-1643-9FC6-82B1FD02CEA3}"/>
              </a:ext>
            </a:extLst>
          </p:cNvPr>
          <p:cNvSpPr>
            <a:spLocks noGrp="1"/>
          </p:cNvSpPr>
          <p:nvPr>
            <p:ph type="title" hasCustomPrompt="1"/>
          </p:nvPr>
        </p:nvSpPr>
        <p:spPr>
          <a:xfrm>
            <a:off x="457200" y="457721"/>
            <a:ext cx="5181377" cy="1812932"/>
          </a:xfrm>
        </p:spPr>
        <p:txBody>
          <a:bodyPr>
            <a:spAutoFit/>
          </a:bodyPr>
          <a:lstStyle>
            <a:lvl1pPr marL="0" indent="0">
              <a:lnSpc>
                <a:spcPts val="5622"/>
              </a:lnSpc>
              <a:spcBef>
                <a:spcPts val="0"/>
              </a:spcBef>
              <a:buNone/>
              <a:defRPr/>
            </a:lvl1pPr>
          </a:lstStyle>
          <a:p>
            <a:pPr marL="0" lvl="0" indent="0">
              <a:lnSpc>
                <a:spcPts val="7028"/>
              </a:lnSpc>
              <a:spcBef>
                <a:spcPts val="0"/>
              </a:spcBef>
              <a:buNone/>
            </a:pPr>
            <a:r>
              <a:rPr lang="fr-FR" err="1"/>
              <a:t>Your</a:t>
            </a:r>
            <a:r>
              <a:rPr lang="fr-FR"/>
              <a:t> </a:t>
            </a:r>
            <a:r>
              <a:rPr lang="fr-FR" err="1"/>
              <a:t>title</a:t>
            </a:r>
            <a:r>
              <a:rPr lang="fr-FR"/>
              <a:t> </a:t>
            </a:r>
            <a:r>
              <a:rPr lang="fr-FR" err="1"/>
              <a:t>here</a:t>
            </a:r>
            <a:br>
              <a:rPr lang="fr-FR"/>
            </a:br>
            <a:r>
              <a:rPr lang="fr-FR"/>
              <a:t>= Impact 80pt</a:t>
            </a:r>
          </a:p>
        </p:txBody>
      </p:sp>
    </p:spTree>
    <p:extLst>
      <p:ext uri="{BB962C8B-B14F-4D97-AF65-F5344CB8AC3E}">
        <p14:creationId xmlns:p14="http://schemas.microsoft.com/office/powerpoint/2010/main" val="29656602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94CB31-16A2-574A-8DAB-E19E63F52ABF}"/>
              </a:ext>
            </a:extLst>
          </p:cNvPr>
          <p:cNvSpPr/>
          <p:nvPr/>
        </p:nvSpPr>
        <p:spPr>
          <a:xfrm>
            <a:off x="3279" y="13333"/>
            <a:ext cx="4086019" cy="455434"/>
          </a:xfrm>
          <a:prstGeom prst="rect">
            <a:avLst/>
          </a:prstGeom>
          <a:gradFill flip="none" rotWithShape="1">
            <a:gsLst>
              <a:gs pos="0">
                <a:schemeClr val="accent1"/>
              </a:gs>
              <a:gs pos="21000">
                <a:schemeClr val="accent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4" name="Picture 13" descr="A picture containing text, clipart&#10;&#10;Description automatically generated">
            <a:extLst>
              <a:ext uri="{FF2B5EF4-FFF2-40B4-BE49-F238E27FC236}">
                <a16:creationId xmlns:a16="http://schemas.microsoft.com/office/drawing/2014/main" id="{31AD1645-A5B4-26D8-C9CC-AFB31E94766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9934" y="67165"/>
            <a:ext cx="1411822" cy="358362"/>
          </a:xfrm>
          <a:prstGeom prst="rect">
            <a:avLst/>
          </a:prstGeom>
        </p:spPr>
      </p:pic>
      <p:sp>
        <p:nvSpPr>
          <p:cNvPr id="2" name="Title 1">
            <a:extLst>
              <a:ext uri="{FF2B5EF4-FFF2-40B4-BE49-F238E27FC236}">
                <a16:creationId xmlns:a16="http://schemas.microsoft.com/office/drawing/2014/main" id="{61174196-D433-4960-377D-E4561F3249B1}"/>
              </a:ext>
            </a:extLst>
          </p:cNvPr>
          <p:cNvSpPr>
            <a:spLocks noGrp="1"/>
          </p:cNvSpPr>
          <p:nvPr>
            <p:ph type="title" hasCustomPrompt="1"/>
          </p:nvPr>
        </p:nvSpPr>
        <p:spPr>
          <a:xfrm>
            <a:off x="947738" y="476250"/>
            <a:ext cx="10296525" cy="1209030"/>
          </a:xfrm>
          <a:prstGeom prst="rect">
            <a:avLst/>
          </a:prstGeom>
        </p:spPr>
        <p:txBody>
          <a:bodyPr lIns="0" tIns="72000" rIns="90000" bIns="46800">
            <a:normAutofit/>
          </a:bodyPr>
          <a:lstStyle>
            <a:lvl1pPr>
              <a:defRPr b="1" i="0" cap="none" baseline="0">
                <a:sym typeface="Wingdings" pitchFamily="2" charset="2"/>
              </a:defRPr>
            </a:lvl1pPr>
          </a:lstStyle>
          <a:p>
            <a:r>
              <a:rPr lang="en-DK"/>
              <a:t>Title</a:t>
            </a:r>
          </a:p>
        </p:txBody>
      </p:sp>
      <p:sp>
        <p:nvSpPr>
          <p:cNvPr id="3" name="Content Placeholder 2">
            <a:extLst>
              <a:ext uri="{FF2B5EF4-FFF2-40B4-BE49-F238E27FC236}">
                <a16:creationId xmlns:a16="http://schemas.microsoft.com/office/drawing/2014/main" id="{F7E8594D-94E7-9E24-C051-E4C36861621C}"/>
              </a:ext>
            </a:extLst>
          </p:cNvPr>
          <p:cNvSpPr>
            <a:spLocks noGrp="1"/>
          </p:cNvSpPr>
          <p:nvPr>
            <p:ph idx="1"/>
          </p:nvPr>
        </p:nvSpPr>
        <p:spPr>
          <a:xfrm>
            <a:off x="962024" y="1700214"/>
            <a:ext cx="10296525" cy="4476750"/>
          </a:xfrm>
          <a:effectLst/>
        </p:spPr>
        <p:txBody>
          <a:bodyPr/>
          <a:lstStyle>
            <a:lvl1pPr marL="457200" indent="-457200">
              <a:buFont typeface="Arial" panose="020B0604020202020204" pitchFamily="34" charset="0"/>
              <a:buChar char="•"/>
              <a:defRPr/>
            </a:lvl1pPr>
            <a:lvl2pPr>
              <a:defRPr lang="en-GB" sz="2400" kern="1200" dirty="0" smtClean="0">
                <a:solidFill>
                  <a:schemeClr val="tx1"/>
                </a:solidFill>
                <a:latin typeface="IBM Plex Sans" panose="020B0503050203000203" pitchFamily="34" charset="0"/>
                <a:ea typeface="+mn-ea"/>
                <a:cs typeface="+mn-cs"/>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16" name="Rectangle 15">
            <a:extLst>
              <a:ext uri="{FF2B5EF4-FFF2-40B4-BE49-F238E27FC236}">
                <a16:creationId xmlns:a16="http://schemas.microsoft.com/office/drawing/2014/main" id="{AC6E4BCB-D713-EBE2-7B7F-D2BA7466818C}"/>
              </a:ext>
            </a:extLst>
          </p:cNvPr>
          <p:cNvSpPr/>
          <p:nvPr userDrawn="1"/>
        </p:nvSpPr>
        <p:spPr>
          <a:xfrm>
            <a:off x="3279" y="13333"/>
            <a:ext cx="4086019" cy="455434"/>
          </a:xfrm>
          <a:prstGeom prst="rect">
            <a:avLst/>
          </a:prstGeom>
          <a:gradFill flip="none" rotWithShape="1">
            <a:gsLst>
              <a:gs pos="0">
                <a:schemeClr val="accent1"/>
              </a:gs>
              <a:gs pos="21000">
                <a:schemeClr val="accent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text, clipart&#10;&#10;Description automatically generated">
            <a:extLst>
              <a:ext uri="{FF2B5EF4-FFF2-40B4-BE49-F238E27FC236}">
                <a16:creationId xmlns:a16="http://schemas.microsoft.com/office/drawing/2014/main" id="{C0D33AB7-F5C9-AD86-226E-74366D75F5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934" y="67165"/>
            <a:ext cx="1411822" cy="358362"/>
          </a:xfrm>
          <a:prstGeom prst="rect">
            <a:avLst/>
          </a:prstGeom>
        </p:spPr>
      </p:pic>
      <p:sp>
        <p:nvSpPr>
          <p:cNvPr id="7" name="Date Placeholder 6">
            <a:extLst>
              <a:ext uri="{FF2B5EF4-FFF2-40B4-BE49-F238E27FC236}">
                <a16:creationId xmlns:a16="http://schemas.microsoft.com/office/drawing/2014/main" id="{F2E3AE39-3882-AF2F-D009-05F282D481C5}"/>
              </a:ext>
            </a:extLst>
          </p:cNvPr>
          <p:cNvSpPr>
            <a:spLocks noGrp="1"/>
          </p:cNvSpPr>
          <p:nvPr>
            <p:ph type="dt" sz="half" idx="10"/>
          </p:nvPr>
        </p:nvSpPr>
        <p:spPr/>
        <p:txBody>
          <a:bodyPr/>
          <a:lstStyle>
            <a:lvl1pPr>
              <a:defRPr>
                <a:solidFill>
                  <a:schemeClr val="tx1">
                    <a:alpha val="22505"/>
                  </a:schemeClr>
                </a:solidFill>
              </a:defRPr>
            </a:lvl1pPr>
          </a:lstStyle>
          <a:p>
            <a:fld id="{5691882F-BA2E-ED41-895A-D8F23E55E9BC}" type="datetime7">
              <a:rPr lang="da-DK" smtClean="0"/>
              <a:t>10/04 2026</a:t>
            </a:fld>
            <a:endParaRPr lang="en-DK"/>
          </a:p>
        </p:txBody>
      </p:sp>
      <p:sp>
        <p:nvSpPr>
          <p:cNvPr id="9" name="Footer Placeholder 8">
            <a:extLst>
              <a:ext uri="{FF2B5EF4-FFF2-40B4-BE49-F238E27FC236}">
                <a16:creationId xmlns:a16="http://schemas.microsoft.com/office/drawing/2014/main" id="{8131EB32-5CD5-6516-788C-75480B7A7423}"/>
              </a:ext>
            </a:extLst>
          </p:cNvPr>
          <p:cNvSpPr>
            <a:spLocks noGrp="1"/>
          </p:cNvSpPr>
          <p:nvPr>
            <p:ph type="ftr" sz="quarter" idx="11"/>
          </p:nvPr>
        </p:nvSpPr>
        <p:spPr>
          <a:xfrm>
            <a:off x="4025899" y="6430054"/>
            <a:ext cx="4114800" cy="365125"/>
          </a:xfrm>
          <a:prstGeom prst="rect">
            <a:avLst/>
          </a:prstGeom>
        </p:spPr>
        <p:txBody>
          <a:bodyPr/>
          <a:lstStyle>
            <a:lvl1pPr>
              <a:defRPr>
                <a:solidFill>
                  <a:schemeClr val="tx1">
                    <a:alpha val="30052"/>
                  </a:schemeClr>
                </a:solidFill>
              </a:defRPr>
            </a:lvl1pPr>
          </a:lstStyle>
          <a:p>
            <a:r>
              <a:rPr lang="en-DK"/>
              <a:t> </a:t>
            </a:r>
          </a:p>
        </p:txBody>
      </p:sp>
      <p:sp>
        <p:nvSpPr>
          <p:cNvPr id="10" name="Slide Number Placeholder 9">
            <a:extLst>
              <a:ext uri="{FF2B5EF4-FFF2-40B4-BE49-F238E27FC236}">
                <a16:creationId xmlns:a16="http://schemas.microsoft.com/office/drawing/2014/main" id="{DF8DFECE-1794-9940-54A6-4DDAC36D15C1}"/>
              </a:ext>
            </a:extLst>
          </p:cNvPr>
          <p:cNvSpPr>
            <a:spLocks noGrp="1"/>
          </p:cNvSpPr>
          <p:nvPr>
            <p:ph type="sldNum" sz="quarter" idx="12"/>
          </p:nvPr>
        </p:nvSpPr>
        <p:spPr>
          <a:xfrm>
            <a:off x="11258549" y="6416445"/>
            <a:ext cx="615950" cy="450589"/>
          </a:xfrm>
        </p:spPr>
        <p:txBody>
          <a:bodyPr/>
          <a:lstStyle/>
          <a:p>
            <a:fld id="{D10B6298-3FE3-C848-A2A5-E3248BDD6909}" type="slidenum">
              <a:rPr lang="en-DK" smtClean="0"/>
              <a:pPr/>
              <a:t>‹#›</a:t>
            </a:fld>
            <a:endParaRPr lang="en-DK"/>
          </a:p>
        </p:txBody>
      </p:sp>
    </p:spTree>
    <p:extLst>
      <p:ext uri="{BB962C8B-B14F-4D97-AF65-F5344CB8AC3E}">
        <p14:creationId xmlns:p14="http://schemas.microsoft.com/office/powerpoint/2010/main" val="1573786220"/>
      </p:ext>
    </p:extLst>
  </p:cSld>
  <p:clrMapOvr>
    <a:masterClrMapping/>
  </p:clrMapOvr>
  <p:extLst>
    <p:ext uri="{DCECCB84-F9BA-43D5-87BE-67443E8EF086}">
      <p15:sldGuideLst xmlns:p15="http://schemas.microsoft.com/office/powerpoint/2012/main">
        <p15:guide id="5" orient="horz" pos="2160">
          <p15:clr>
            <a:srgbClr val="FBAE40"/>
          </p15:clr>
        </p15:guide>
        <p15:guide id="7" pos="7469">
          <p15:clr>
            <a:srgbClr val="FBAE40"/>
          </p15:clr>
        </p15:guide>
        <p15:guide id="8" pos="16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827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ext Page 3">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EEE7FD-AC98-618B-4B33-B4CE3DC4C1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hasCustomPrompt="1"/>
          </p:nvPr>
        </p:nvSpPr>
        <p:spPr>
          <a:xfrm>
            <a:off x="1721738" y="1570383"/>
            <a:ext cx="9830179" cy="4382541"/>
          </a:xfrm>
          <a:prstGeom prst="rect">
            <a:avLst/>
          </a:prstGeom>
        </p:spPr>
        <p:txBody>
          <a:bodyPr>
            <a:normAutofit/>
          </a:bodyPr>
          <a:lstStyle>
            <a:lvl1pPr marL="0" indent="0">
              <a:lnSpc>
                <a:spcPct val="130000"/>
              </a:lnSpc>
              <a:buNone/>
              <a:defRPr sz="1500" b="0" i="0" kern="1500" spc="0" baseline="0">
                <a:solidFill>
                  <a:schemeClr val="tx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p:txBody>
      </p:sp>
      <p:sp>
        <p:nvSpPr>
          <p:cNvPr id="2" name="Titel 1">
            <a:extLst>
              <a:ext uri="{FF2B5EF4-FFF2-40B4-BE49-F238E27FC236}">
                <a16:creationId xmlns:a16="http://schemas.microsoft.com/office/drawing/2014/main" id="{69864CCA-ABA8-8CE0-F93C-570DFB1CB0FC}"/>
              </a:ext>
            </a:extLst>
          </p:cNvPr>
          <p:cNvSpPr>
            <a:spLocks noGrp="1"/>
          </p:cNvSpPr>
          <p:nvPr>
            <p:ph type="title" hasCustomPrompt="1"/>
          </p:nvPr>
        </p:nvSpPr>
        <p:spPr>
          <a:xfrm>
            <a:off x="1721738" y="235633"/>
            <a:ext cx="9830179" cy="603887"/>
          </a:xfrm>
          <a:prstGeom prst="rect">
            <a:avLst/>
          </a:prstGeom>
        </p:spPr>
        <p:txBody>
          <a:bodyPr>
            <a:normAutofit/>
          </a:bodyPr>
          <a:lstStyle>
            <a:lvl1pPr>
              <a:defRPr sz="3500" b="0" i="0">
                <a:solidFill>
                  <a:srgbClr val="00869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6" name="Tijdelijke aanduiding voor dianummer 5">
            <a:extLst>
              <a:ext uri="{FF2B5EF4-FFF2-40B4-BE49-F238E27FC236}">
                <a16:creationId xmlns:a16="http://schemas.microsoft.com/office/drawing/2014/main" id="{7FC53E47-0E6A-DE16-0730-64C755DD75A0}"/>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
        <p:nvSpPr>
          <p:cNvPr id="16" name="Text Placeholder 4">
            <a:extLst>
              <a:ext uri="{FF2B5EF4-FFF2-40B4-BE49-F238E27FC236}">
                <a16:creationId xmlns:a16="http://schemas.microsoft.com/office/drawing/2014/main" id="{FAD285AC-4CA3-AE2B-DFBA-B38823142166}"/>
              </a:ext>
            </a:extLst>
          </p:cNvPr>
          <p:cNvSpPr>
            <a:spLocks noGrp="1"/>
          </p:cNvSpPr>
          <p:nvPr>
            <p:ph type="body" sz="quarter" idx="14" hasCustomPrompt="1"/>
          </p:nvPr>
        </p:nvSpPr>
        <p:spPr>
          <a:xfrm>
            <a:off x="1721741" y="895137"/>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panose="02000000000000000000" pitchFamily="2" charset="0"/>
                <a:ea typeface="Roboto" panose="02000000000000000000" pitchFamily="2" charset="0"/>
              </a:defRPr>
            </a:lvl1pPr>
          </a:lstStyle>
          <a:p>
            <a:r>
              <a:rPr lang="en-GB" noProof="0"/>
              <a:t>Here goes a sub-headline</a:t>
            </a:r>
          </a:p>
        </p:txBody>
      </p:sp>
      <p:sp>
        <p:nvSpPr>
          <p:cNvPr id="3" name="Footer Placeholder 2">
            <a:extLst>
              <a:ext uri="{FF2B5EF4-FFF2-40B4-BE49-F238E27FC236}">
                <a16:creationId xmlns:a16="http://schemas.microsoft.com/office/drawing/2014/main" id="{545CFA3A-C5C8-38C4-26A8-5C0668FF6C1D}"/>
              </a:ext>
            </a:extLst>
          </p:cNvPr>
          <p:cNvSpPr>
            <a:spLocks noGrp="1"/>
          </p:cNvSpPr>
          <p:nvPr>
            <p:ph type="ftr" sz="quarter" idx="16"/>
          </p:nvPr>
        </p:nvSpPr>
        <p:spPr>
          <a:xfrm>
            <a:off x="311426" y="6356350"/>
            <a:ext cx="4114800" cy="365125"/>
          </a:xfrm>
        </p:spPr>
        <p:txBody>
          <a:bodyPr/>
          <a:lstStyle>
            <a:lvl1pPr>
              <a:defRPr sz="1200">
                <a:solidFill>
                  <a:srgbClr val="008691"/>
                </a:solidFill>
              </a:defRPr>
            </a:lvl1pPr>
          </a:lstStyle>
          <a:p>
            <a:r>
              <a:rPr lang="nl-NL"/>
              <a:t>21 | 11 | 2023 – EOSC Association</a:t>
            </a:r>
          </a:p>
        </p:txBody>
      </p:sp>
    </p:spTree>
    <p:extLst>
      <p:ext uri="{BB962C8B-B14F-4D97-AF65-F5344CB8AC3E}">
        <p14:creationId xmlns:p14="http://schemas.microsoft.com/office/powerpoint/2010/main" val="1665767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ext + Image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8A8059C-26F4-E946-A41E-D6E31EB5FA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hasCustomPrompt="1"/>
          </p:nvPr>
        </p:nvSpPr>
        <p:spPr>
          <a:xfrm>
            <a:off x="1721736" y="1570384"/>
            <a:ext cx="4658743" cy="4382570"/>
          </a:xfrm>
          <a:prstGeom prst="rect">
            <a:avLst/>
          </a:prstGeom>
        </p:spPr>
        <p:txBody>
          <a:bodyPr>
            <a:normAutofit/>
          </a:bodyPr>
          <a:lstStyle>
            <a:lvl1pPr marL="0" indent="0">
              <a:lnSpc>
                <a:spcPct val="130000"/>
              </a:lnSpc>
              <a:buNone/>
              <a:defRPr sz="1500" b="0" i="0" kern="1500" spc="0" baseline="0">
                <a:solidFill>
                  <a:schemeClr val="tx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a:p>
            <a:pPr lvl="0"/>
            <a:endParaRPr lang="nl-NL"/>
          </a:p>
        </p:txBody>
      </p:sp>
      <p:sp>
        <p:nvSpPr>
          <p:cNvPr id="12" name="Tijdelijke aanduiding voor afbeelding 2">
            <a:extLst>
              <a:ext uri="{FF2B5EF4-FFF2-40B4-BE49-F238E27FC236}">
                <a16:creationId xmlns:a16="http://schemas.microsoft.com/office/drawing/2014/main" id="{566BBDF6-7171-730B-A0C1-3D354D1F277E}"/>
              </a:ext>
            </a:extLst>
          </p:cNvPr>
          <p:cNvSpPr>
            <a:spLocks noGrp="1"/>
          </p:cNvSpPr>
          <p:nvPr>
            <p:ph type="pic" sz="quarter" idx="10" hasCustomPrompt="1"/>
          </p:nvPr>
        </p:nvSpPr>
        <p:spPr>
          <a:xfrm>
            <a:off x="6624662" y="1570355"/>
            <a:ext cx="4927256" cy="4382570"/>
          </a:xfrm>
          <a:prstGeom prst="rect">
            <a:avLst/>
          </a:prstGeom>
        </p:spPr>
        <p:txBody>
          <a:bodyPr>
            <a:normAutofit/>
          </a:bodyPr>
          <a:lstStyle>
            <a:lvl1pPr marL="0" indent="0" algn="ctr">
              <a:buNone/>
              <a:defRPr sz="1200">
                <a:solidFill>
                  <a:srgbClr val="008691"/>
                </a:solidFill>
                <a:latin typeface="Roboto" panose="02000000000000000000" pitchFamily="2" charset="0"/>
                <a:ea typeface="Roboto" panose="02000000000000000000" pitchFamily="2" charset="0"/>
              </a:defRPr>
            </a:lvl1pPr>
          </a:lstStyle>
          <a:p>
            <a:r>
              <a:rPr lang="en-GB" noProof="0"/>
              <a:t>Insert Image  </a:t>
            </a:r>
          </a:p>
        </p:txBody>
      </p:sp>
      <p:sp>
        <p:nvSpPr>
          <p:cNvPr id="2" name="Titel 1">
            <a:extLst>
              <a:ext uri="{FF2B5EF4-FFF2-40B4-BE49-F238E27FC236}">
                <a16:creationId xmlns:a16="http://schemas.microsoft.com/office/drawing/2014/main" id="{40B5C96C-9F63-7043-62F1-6FFE70846A77}"/>
              </a:ext>
            </a:extLst>
          </p:cNvPr>
          <p:cNvSpPr>
            <a:spLocks noGrp="1"/>
          </p:cNvSpPr>
          <p:nvPr>
            <p:ph type="title" hasCustomPrompt="1"/>
          </p:nvPr>
        </p:nvSpPr>
        <p:spPr>
          <a:xfrm>
            <a:off x="1721738" y="235633"/>
            <a:ext cx="9830179" cy="603887"/>
          </a:xfrm>
          <a:prstGeom prst="rect">
            <a:avLst/>
          </a:prstGeom>
        </p:spPr>
        <p:txBody>
          <a:bodyPr>
            <a:normAutofit/>
          </a:bodyPr>
          <a:lstStyle>
            <a:lvl1pPr>
              <a:defRPr sz="3500" b="0" i="0">
                <a:solidFill>
                  <a:srgbClr val="00869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3" name="Text Placeholder 4">
            <a:extLst>
              <a:ext uri="{FF2B5EF4-FFF2-40B4-BE49-F238E27FC236}">
                <a16:creationId xmlns:a16="http://schemas.microsoft.com/office/drawing/2014/main" id="{8C914087-1964-533C-A64A-45AABF8F83BA}"/>
              </a:ext>
            </a:extLst>
          </p:cNvPr>
          <p:cNvSpPr>
            <a:spLocks noGrp="1"/>
          </p:cNvSpPr>
          <p:nvPr>
            <p:ph type="body" sz="quarter" idx="16" hasCustomPrompt="1"/>
          </p:nvPr>
        </p:nvSpPr>
        <p:spPr>
          <a:xfrm>
            <a:off x="1721741" y="895137"/>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panose="02000000000000000000" pitchFamily="2" charset="0"/>
                <a:ea typeface="Roboto" panose="02000000000000000000" pitchFamily="2" charset="0"/>
              </a:defRPr>
            </a:lvl1pPr>
          </a:lstStyle>
          <a:p>
            <a:r>
              <a:rPr lang="en-GB" noProof="0"/>
              <a:t>Here goes a sub-headline</a:t>
            </a:r>
          </a:p>
        </p:txBody>
      </p:sp>
      <p:sp>
        <p:nvSpPr>
          <p:cNvPr id="5" name="Footer Placeholder 2">
            <a:extLst>
              <a:ext uri="{FF2B5EF4-FFF2-40B4-BE49-F238E27FC236}">
                <a16:creationId xmlns:a16="http://schemas.microsoft.com/office/drawing/2014/main" id="{6954A490-193E-E7E7-692B-771ED26045AC}"/>
              </a:ext>
            </a:extLst>
          </p:cNvPr>
          <p:cNvSpPr>
            <a:spLocks noGrp="1"/>
          </p:cNvSpPr>
          <p:nvPr>
            <p:ph type="ftr" sz="quarter" idx="17"/>
          </p:nvPr>
        </p:nvSpPr>
        <p:spPr>
          <a:xfrm>
            <a:off x="311426" y="6356350"/>
            <a:ext cx="4114800" cy="365125"/>
          </a:xfrm>
        </p:spPr>
        <p:txBody>
          <a:bodyPr/>
          <a:lstStyle>
            <a:lvl1pPr>
              <a:defRPr sz="1200">
                <a:solidFill>
                  <a:srgbClr val="008691"/>
                </a:solidFill>
              </a:defRPr>
            </a:lvl1pPr>
          </a:lstStyle>
          <a:p>
            <a:r>
              <a:rPr lang="nl-NL"/>
              <a:t>21 | 11 | 2023 – EOSC Association</a:t>
            </a:r>
          </a:p>
        </p:txBody>
      </p:sp>
      <p:sp>
        <p:nvSpPr>
          <p:cNvPr id="7" name="Tijdelijke aanduiding voor dianummer 5">
            <a:extLst>
              <a:ext uri="{FF2B5EF4-FFF2-40B4-BE49-F238E27FC236}">
                <a16:creationId xmlns:a16="http://schemas.microsoft.com/office/drawing/2014/main" id="{31FF53C9-60B4-F295-1222-39E0717E0014}"/>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16322443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Image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007D1EB-30D1-0020-72FE-E993026AFB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ijdelijke aanduiding voor afbeelding 2">
            <a:extLst>
              <a:ext uri="{FF2B5EF4-FFF2-40B4-BE49-F238E27FC236}">
                <a16:creationId xmlns:a16="http://schemas.microsoft.com/office/drawing/2014/main" id="{566BBDF6-7171-730B-A0C1-3D354D1F277E}"/>
              </a:ext>
            </a:extLst>
          </p:cNvPr>
          <p:cNvSpPr>
            <a:spLocks noGrp="1"/>
          </p:cNvSpPr>
          <p:nvPr>
            <p:ph type="pic" sz="quarter" idx="10" hasCustomPrompt="1"/>
          </p:nvPr>
        </p:nvSpPr>
        <p:spPr>
          <a:xfrm>
            <a:off x="1721736" y="1570354"/>
            <a:ext cx="9830180" cy="4382570"/>
          </a:xfrm>
          <a:prstGeom prst="rect">
            <a:avLst/>
          </a:prstGeom>
        </p:spPr>
        <p:txBody>
          <a:bodyPr>
            <a:normAutofit/>
          </a:bodyPr>
          <a:lstStyle>
            <a:lvl1pPr marL="0" indent="0" algn="ctr">
              <a:buNone/>
              <a:defRPr sz="1200">
                <a:solidFill>
                  <a:srgbClr val="008691"/>
                </a:solidFill>
                <a:latin typeface="Roboto" panose="02000000000000000000" pitchFamily="2" charset="0"/>
                <a:ea typeface="Roboto" panose="02000000000000000000" pitchFamily="2" charset="0"/>
              </a:defRPr>
            </a:lvl1pPr>
          </a:lstStyle>
          <a:p>
            <a:r>
              <a:rPr lang="en-GB" noProof="0"/>
              <a:t>Insert Image  </a:t>
            </a:r>
          </a:p>
        </p:txBody>
      </p:sp>
      <p:sp>
        <p:nvSpPr>
          <p:cNvPr id="2" name="Titel 1">
            <a:extLst>
              <a:ext uri="{FF2B5EF4-FFF2-40B4-BE49-F238E27FC236}">
                <a16:creationId xmlns:a16="http://schemas.microsoft.com/office/drawing/2014/main" id="{60B80E89-3DFC-FEDF-2D5A-74F3DB64093F}"/>
              </a:ext>
            </a:extLst>
          </p:cNvPr>
          <p:cNvSpPr>
            <a:spLocks noGrp="1"/>
          </p:cNvSpPr>
          <p:nvPr>
            <p:ph type="title" hasCustomPrompt="1"/>
          </p:nvPr>
        </p:nvSpPr>
        <p:spPr>
          <a:xfrm>
            <a:off x="1721738" y="235633"/>
            <a:ext cx="9830179" cy="603887"/>
          </a:xfrm>
          <a:prstGeom prst="rect">
            <a:avLst/>
          </a:prstGeom>
        </p:spPr>
        <p:txBody>
          <a:bodyPr>
            <a:normAutofit/>
          </a:bodyPr>
          <a:lstStyle>
            <a:lvl1pPr>
              <a:defRPr sz="3500" b="0" i="0">
                <a:solidFill>
                  <a:srgbClr val="00869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3" name="Text Placeholder 4">
            <a:extLst>
              <a:ext uri="{FF2B5EF4-FFF2-40B4-BE49-F238E27FC236}">
                <a16:creationId xmlns:a16="http://schemas.microsoft.com/office/drawing/2014/main" id="{C46BE4D2-1F34-08DC-1FCF-6FD82EBB6334}"/>
              </a:ext>
            </a:extLst>
          </p:cNvPr>
          <p:cNvSpPr>
            <a:spLocks noGrp="1"/>
          </p:cNvSpPr>
          <p:nvPr>
            <p:ph type="body" sz="quarter" idx="16" hasCustomPrompt="1"/>
          </p:nvPr>
        </p:nvSpPr>
        <p:spPr>
          <a:xfrm>
            <a:off x="1721741" y="895137"/>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panose="02000000000000000000" pitchFamily="2" charset="0"/>
                <a:ea typeface="Roboto" panose="02000000000000000000" pitchFamily="2" charset="0"/>
              </a:defRPr>
            </a:lvl1pPr>
          </a:lstStyle>
          <a:p>
            <a:r>
              <a:rPr lang="en-GB" noProof="0"/>
              <a:t>Here goes a sub-headline</a:t>
            </a:r>
          </a:p>
        </p:txBody>
      </p:sp>
      <p:sp>
        <p:nvSpPr>
          <p:cNvPr id="5" name="Footer Placeholder 2">
            <a:extLst>
              <a:ext uri="{FF2B5EF4-FFF2-40B4-BE49-F238E27FC236}">
                <a16:creationId xmlns:a16="http://schemas.microsoft.com/office/drawing/2014/main" id="{9A53DB0E-862A-409E-ECA4-584E5036E5D6}"/>
              </a:ext>
            </a:extLst>
          </p:cNvPr>
          <p:cNvSpPr>
            <a:spLocks noGrp="1"/>
          </p:cNvSpPr>
          <p:nvPr>
            <p:ph type="ftr" sz="quarter" idx="17"/>
          </p:nvPr>
        </p:nvSpPr>
        <p:spPr>
          <a:xfrm>
            <a:off x="311426" y="6356350"/>
            <a:ext cx="4114800" cy="365125"/>
          </a:xfrm>
        </p:spPr>
        <p:txBody>
          <a:bodyPr/>
          <a:lstStyle>
            <a:lvl1pPr>
              <a:defRPr sz="1200">
                <a:solidFill>
                  <a:srgbClr val="008691"/>
                </a:solidFill>
              </a:defRPr>
            </a:lvl1pPr>
          </a:lstStyle>
          <a:p>
            <a:r>
              <a:rPr lang="nl-NL"/>
              <a:t>21 | 11 | 2023 – EOSC Association</a:t>
            </a:r>
          </a:p>
        </p:txBody>
      </p:sp>
      <p:sp>
        <p:nvSpPr>
          <p:cNvPr id="7" name="Tijdelijke aanduiding voor dianummer 5">
            <a:extLst>
              <a:ext uri="{FF2B5EF4-FFF2-40B4-BE49-F238E27FC236}">
                <a16:creationId xmlns:a16="http://schemas.microsoft.com/office/drawing/2014/main" id="{5C1272FE-4131-48EB-6E8E-368644F522D9}"/>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2958618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 Image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8A8059C-26F4-E946-A41E-D6E31EB5FA7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7FC53E47-0E6A-DE16-0730-64C755DD75A0}"/>
              </a:ext>
            </a:extLst>
          </p:cNvPr>
          <p:cNvSpPr>
            <a:spLocks noGrp="1"/>
          </p:cNvSpPr>
          <p:nvPr>
            <p:ph type="sldNum" sz="quarter" idx="12"/>
          </p:nvPr>
        </p:nvSpPr>
        <p:spPr>
          <a:xfrm>
            <a:off x="9290222" y="6423497"/>
            <a:ext cx="2743200" cy="230832"/>
          </a:xfrm>
          <a:prstGeom prst="rect">
            <a:avLst/>
          </a:prstGeom>
        </p:spPr>
        <p:txBody>
          <a:bodyPr/>
          <a:lstStyle>
            <a:lvl1pPr>
              <a:defRPr sz="900"/>
            </a:lvl1pPr>
          </a:lstStyle>
          <a:p>
            <a:fld id="{41814595-6856-9B4E-BECB-F9B7E4876AE1}" type="slidenum">
              <a:rPr lang="nl-NL" smtClean="0"/>
              <a:pPr/>
              <a:t>‹#›</a:t>
            </a:fld>
            <a:endParaRPr lang="nl-NL"/>
          </a:p>
        </p:txBody>
      </p:sp>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hasCustomPrompt="1"/>
          </p:nvPr>
        </p:nvSpPr>
        <p:spPr>
          <a:xfrm>
            <a:off x="1721736" y="1570384"/>
            <a:ext cx="4658743" cy="4382570"/>
          </a:xfrm>
          <a:prstGeom prst="rect">
            <a:avLst/>
          </a:prstGeom>
        </p:spPr>
        <p:txBody>
          <a:bodyPr>
            <a:normAutofit/>
          </a:bodyPr>
          <a:lstStyle>
            <a:lvl1pPr marL="0" indent="0">
              <a:lnSpc>
                <a:spcPct val="130000"/>
              </a:lnSpc>
              <a:buNone/>
              <a:defRPr sz="1500" b="0" i="0" kern="1500" spc="0" baseline="0">
                <a:solidFill>
                  <a:schemeClr val="tx1"/>
                </a:solidFill>
                <a:latin typeface="Roboto Light" panose="02000000000000000000" pitchFamily="2" charset="0"/>
                <a:ea typeface="Roboto Light"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nl-NL"/>
              <a:t>Click </a:t>
            </a:r>
            <a:r>
              <a:rPr lang="nl-NL" err="1"/>
              <a:t>here</a:t>
            </a:r>
            <a:r>
              <a:rPr lang="nl-NL"/>
              <a:t> </a:t>
            </a:r>
            <a:r>
              <a:rPr lang="nl-NL" err="1"/>
              <a:t>to</a:t>
            </a:r>
            <a:r>
              <a:rPr lang="nl-NL"/>
              <a:t> </a:t>
            </a:r>
            <a:r>
              <a:rPr lang="nl-NL" err="1"/>
              <a:t>insert</a:t>
            </a:r>
            <a:r>
              <a:rPr lang="nl-NL"/>
              <a:t> </a:t>
            </a:r>
            <a:r>
              <a:rPr lang="nl-NL" err="1"/>
              <a:t>text</a:t>
            </a:r>
            <a:endParaRPr lang="nl-NL"/>
          </a:p>
          <a:p>
            <a:pPr lvl="0"/>
            <a:endParaRPr lang="nl-NL"/>
          </a:p>
        </p:txBody>
      </p:sp>
      <p:sp>
        <p:nvSpPr>
          <p:cNvPr id="12" name="Tijdelijke aanduiding voor afbeelding 2">
            <a:extLst>
              <a:ext uri="{FF2B5EF4-FFF2-40B4-BE49-F238E27FC236}">
                <a16:creationId xmlns:a16="http://schemas.microsoft.com/office/drawing/2014/main" id="{566BBDF6-7171-730B-A0C1-3D354D1F277E}"/>
              </a:ext>
            </a:extLst>
          </p:cNvPr>
          <p:cNvSpPr>
            <a:spLocks noGrp="1"/>
          </p:cNvSpPr>
          <p:nvPr>
            <p:ph type="pic" sz="quarter" idx="10" hasCustomPrompt="1"/>
          </p:nvPr>
        </p:nvSpPr>
        <p:spPr>
          <a:xfrm>
            <a:off x="6624662" y="1570355"/>
            <a:ext cx="4927256" cy="4382570"/>
          </a:xfrm>
          <a:prstGeom prst="rect">
            <a:avLst/>
          </a:prstGeom>
        </p:spPr>
        <p:txBody>
          <a:bodyPr>
            <a:normAutofit/>
          </a:bodyPr>
          <a:lstStyle>
            <a:lvl1pPr marL="0" indent="0" algn="ctr">
              <a:buNone/>
              <a:defRPr sz="1200">
                <a:solidFill>
                  <a:srgbClr val="008691"/>
                </a:solidFill>
                <a:latin typeface="Roboto" panose="02000000000000000000" pitchFamily="2" charset="0"/>
                <a:ea typeface="Roboto" panose="02000000000000000000" pitchFamily="2" charset="0"/>
              </a:defRPr>
            </a:lvl1pPr>
          </a:lstStyle>
          <a:p>
            <a:r>
              <a:rPr lang="nl-NL" err="1"/>
              <a:t>Insert</a:t>
            </a:r>
            <a:r>
              <a:rPr lang="nl-NL"/>
              <a:t> Image  </a:t>
            </a:r>
          </a:p>
        </p:txBody>
      </p:sp>
      <p:sp>
        <p:nvSpPr>
          <p:cNvPr id="2" name="Titel 1">
            <a:extLst>
              <a:ext uri="{FF2B5EF4-FFF2-40B4-BE49-F238E27FC236}">
                <a16:creationId xmlns:a16="http://schemas.microsoft.com/office/drawing/2014/main" id="{40B5C96C-9F63-7043-62F1-6FFE70846A77}"/>
              </a:ext>
            </a:extLst>
          </p:cNvPr>
          <p:cNvSpPr>
            <a:spLocks noGrp="1"/>
          </p:cNvSpPr>
          <p:nvPr>
            <p:ph type="title" hasCustomPrompt="1"/>
          </p:nvPr>
        </p:nvSpPr>
        <p:spPr>
          <a:xfrm>
            <a:off x="1721738" y="235633"/>
            <a:ext cx="9830179" cy="603887"/>
          </a:xfrm>
          <a:prstGeom prst="rect">
            <a:avLst/>
          </a:prstGeom>
        </p:spPr>
        <p:txBody>
          <a:bodyPr>
            <a:normAutofit/>
          </a:bodyPr>
          <a:lstStyle>
            <a:lvl1pPr>
              <a:defRPr sz="3500" b="0" i="0">
                <a:solidFill>
                  <a:srgbClr val="008691"/>
                </a:solidFill>
                <a:latin typeface="Quicksand Light" pitchFamily="2" charset="77"/>
              </a:defRPr>
            </a:lvl1pPr>
          </a:lstStyle>
          <a:p>
            <a:r>
              <a:rPr lang="nl-NL" err="1"/>
              <a:t>Here</a:t>
            </a:r>
            <a:r>
              <a:rPr lang="nl-NL"/>
              <a:t> </a:t>
            </a:r>
            <a:r>
              <a:rPr lang="nl-NL" err="1"/>
              <a:t>goes</a:t>
            </a:r>
            <a:r>
              <a:rPr lang="nl-NL"/>
              <a:t> a headline</a:t>
            </a:r>
          </a:p>
        </p:txBody>
      </p:sp>
      <p:sp>
        <p:nvSpPr>
          <p:cNvPr id="3" name="Text Placeholder 4">
            <a:extLst>
              <a:ext uri="{FF2B5EF4-FFF2-40B4-BE49-F238E27FC236}">
                <a16:creationId xmlns:a16="http://schemas.microsoft.com/office/drawing/2014/main" id="{8C914087-1964-533C-A64A-45AABF8F83BA}"/>
              </a:ext>
            </a:extLst>
          </p:cNvPr>
          <p:cNvSpPr>
            <a:spLocks noGrp="1"/>
          </p:cNvSpPr>
          <p:nvPr>
            <p:ph type="body" sz="quarter" idx="16" hasCustomPrompt="1"/>
          </p:nvPr>
        </p:nvSpPr>
        <p:spPr>
          <a:xfrm>
            <a:off x="1721741" y="895137"/>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Light" panose="02000000000000000000" pitchFamily="2" charset="0"/>
                <a:ea typeface="Roboto Light" panose="02000000000000000000" pitchFamily="2" charset="0"/>
              </a:defRPr>
            </a:lvl1pPr>
          </a:lstStyle>
          <a:p>
            <a:r>
              <a:rPr lang="nl-NL" err="1"/>
              <a:t>Here</a:t>
            </a:r>
            <a:r>
              <a:rPr lang="nl-NL"/>
              <a:t> </a:t>
            </a:r>
            <a:r>
              <a:rPr lang="nl-NL" err="1"/>
              <a:t>goes</a:t>
            </a:r>
            <a:r>
              <a:rPr lang="nl-NL"/>
              <a:t> a sub-headline</a:t>
            </a:r>
            <a:endParaRPr lang="en-BE"/>
          </a:p>
        </p:txBody>
      </p:sp>
    </p:spTree>
    <p:extLst>
      <p:ext uri="{BB962C8B-B14F-4D97-AF65-F5344CB8AC3E}">
        <p14:creationId xmlns:p14="http://schemas.microsoft.com/office/powerpoint/2010/main" val="23940968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Full Page Image">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0"/>
            <a:ext cx="12192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a:p>
        </p:txBody>
      </p:sp>
      <p:pic>
        <p:nvPicPr>
          <p:cNvPr id="20" name="Afbeelding 19">
            <a:extLst>
              <a:ext uri="{FF2B5EF4-FFF2-40B4-BE49-F238E27FC236}">
                <a16:creationId xmlns:a16="http://schemas.microsoft.com/office/drawing/2014/main" id="{3493BA1C-54ED-085E-FE9B-4B19B2663F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8140" y="360654"/>
            <a:ext cx="1196340" cy="340893"/>
          </a:xfrm>
          <a:prstGeom prst="rect">
            <a:avLst/>
          </a:prstGeom>
        </p:spPr>
      </p:pic>
      <p:sp>
        <p:nvSpPr>
          <p:cNvPr id="2" name="Platshållare för text 8">
            <a:extLst>
              <a:ext uri="{FF2B5EF4-FFF2-40B4-BE49-F238E27FC236}">
                <a16:creationId xmlns:a16="http://schemas.microsoft.com/office/drawing/2014/main" id="{84E629F0-B24B-DF29-FA55-A4534D397726}"/>
              </a:ext>
            </a:extLst>
          </p:cNvPr>
          <p:cNvSpPr>
            <a:spLocks noGrp="1" noChangeAspect="1"/>
          </p:cNvSpPr>
          <p:nvPr>
            <p:ph type="body" sz="quarter" idx="11"/>
          </p:nvPr>
        </p:nvSpPr>
        <p:spPr>
          <a:xfrm>
            <a:off x="311150" y="418955"/>
            <a:ext cx="1289043" cy="290035"/>
          </a:xfrm>
          <a:prstGeom prst="rect">
            <a:avLst/>
          </a:prstGeom>
          <a:blipFill>
            <a:blip r:embed="rId3"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6" name="Footer Placeholder 2">
            <a:extLst>
              <a:ext uri="{FF2B5EF4-FFF2-40B4-BE49-F238E27FC236}">
                <a16:creationId xmlns:a16="http://schemas.microsoft.com/office/drawing/2014/main" id="{54BB8B0B-76AF-DF95-7D44-C993B219FA0E}"/>
              </a:ext>
            </a:extLst>
          </p:cNvPr>
          <p:cNvSpPr>
            <a:spLocks noGrp="1"/>
          </p:cNvSpPr>
          <p:nvPr>
            <p:ph type="ftr" sz="quarter" idx="16"/>
          </p:nvPr>
        </p:nvSpPr>
        <p:spPr>
          <a:xfrm>
            <a:off x="311426" y="6356350"/>
            <a:ext cx="4114800" cy="365125"/>
          </a:xfrm>
        </p:spPr>
        <p:txBody>
          <a:bodyPr/>
          <a:lstStyle>
            <a:lvl1pPr>
              <a:defRPr sz="1200">
                <a:solidFill>
                  <a:srgbClr val="008691"/>
                </a:solidFill>
              </a:defRPr>
            </a:lvl1pPr>
          </a:lstStyle>
          <a:p>
            <a:r>
              <a:rPr lang="nl-NL"/>
              <a:t>21 | 11 | 2023 – EOSC Association</a:t>
            </a:r>
          </a:p>
        </p:txBody>
      </p:sp>
      <p:sp>
        <p:nvSpPr>
          <p:cNvPr id="7" name="Tijdelijke aanduiding voor dianummer 5">
            <a:extLst>
              <a:ext uri="{FF2B5EF4-FFF2-40B4-BE49-F238E27FC236}">
                <a16:creationId xmlns:a16="http://schemas.microsoft.com/office/drawing/2014/main" id="{FBF33EF8-2365-726E-1E6B-3294A32543E9}"/>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10899733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type="obj" userDrawn="1">
  <p:cSld name="Title and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a:p>
        </p:txBody>
      </p:sp>
      <p:sp>
        <p:nvSpPr>
          <p:cNvPr id="3" name="Content Placeholder 2"/>
          <p:cNvSpPr>
            <a:spLocks noGrp="1"/>
          </p:cNvSpPr>
          <p:nvPr>
            <p:ph idx="1"/>
          </p:nvPr>
        </p:nvSpPr>
        <p:spPr bwMode="auto"/>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Date Placeholder 3"/>
          <p:cNvSpPr>
            <a:spLocks noGrp="1"/>
          </p:cNvSpPr>
          <p:nvPr>
            <p:ph type="dt" sz="half" idx="10"/>
          </p:nvPr>
        </p:nvSpPr>
        <p:spPr bwMode="auto">
          <a:xfrm>
            <a:off x="838200" y="6356350"/>
            <a:ext cx="2743200" cy="365125"/>
          </a:xfrm>
          <a:prstGeom prst="rect">
            <a:avLst/>
          </a:prstGeom>
        </p:spPr>
        <p:txBody>
          <a:bodyPr/>
          <a:lstStyle/>
          <a:p>
            <a:pPr>
              <a:defRPr/>
            </a:pPr>
            <a:endParaRPr/>
          </a:p>
        </p:txBody>
      </p:sp>
      <p:sp>
        <p:nvSpPr>
          <p:cNvPr id="5" name="Footer Placeholder 4"/>
          <p:cNvSpPr>
            <a:spLocks noGrp="1"/>
          </p:cNvSpPr>
          <p:nvPr>
            <p:ph type="ftr" sz="quarter" idx="11"/>
          </p:nvPr>
        </p:nvSpPr>
        <p:spPr bwMode="auto">
          <a:xfrm>
            <a:off x="4038600" y="6356350"/>
            <a:ext cx="4114800" cy="365125"/>
          </a:xfrm>
          <a:prstGeom prst="rect">
            <a:avLst/>
          </a:prstGeom>
        </p:spPr>
        <p:txBody>
          <a:bodyPr/>
          <a:lstStyle/>
          <a:p>
            <a:pPr>
              <a:defRPr/>
            </a:pPr>
            <a:r>
              <a:rPr lang="en-GB"/>
              <a:t>11 November 2024</a:t>
            </a:r>
            <a:endParaRPr/>
          </a:p>
        </p:txBody>
      </p:sp>
      <p:sp>
        <p:nvSpPr>
          <p:cNvPr id="6" name="Slide Number Placeholder 5"/>
          <p:cNvSpPr>
            <a:spLocks noGrp="1"/>
          </p:cNvSpPr>
          <p:nvPr>
            <p:ph type="sldNum" sz="quarter" idx="12"/>
          </p:nvPr>
        </p:nvSpPr>
        <p:spPr bwMode="auto">
          <a:xfrm>
            <a:off x="8610600" y="6356350"/>
            <a:ext cx="2743200" cy="365125"/>
          </a:xfrm>
          <a:prstGeom prst="rect">
            <a:avLst/>
          </a:prstGeom>
        </p:spPr>
        <p:txBody>
          <a:bodyPr/>
          <a:lstStyle/>
          <a:p>
            <a:pPr>
              <a:defRPr/>
            </a:pPr>
            <a:fld id="{60CFD85A-5932-B549-9C0A-D70D2EC2A5EF}" type="slidenum">
              <a:rPr/>
              <a:t>‹#›</a:t>
            </a:fld>
            <a:endParaRPr/>
          </a:p>
        </p:txBody>
      </p:sp>
    </p:spTree>
    <p:extLst>
      <p:ext uri="{BB962C8B-B14F-4D97-AF65-F5344CB8AC3E}">
        <p14:creationId xmlns:p14="http://schemas.microsoft.com/office/powerpoint/2010/main" val="1062343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6_Text Page 3">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EEE7FD-AC98-618B-4B33-B4CE3DC4C1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
            <a:ext cx="12192000" cy="6858000"/>
          </a:xfrm>
          <a:prstGeom prst="rect">
            <a:avLst/>
          </a:prstGeom>
        </p:spPr>
      </p:pic>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hasCustomPrompt="1"/>
          </p:nvPr>
        </p:nvSpPr>
        <p:spPr>
          <a:xfrm>
            <a:off x="1721739" y="1570384"/>
            <a:ext cx="9830179" cy="4382541"/>
          </a:xfrm>
          <a:prstGeom prst="rect">
            <a:avLst/>
          </a:prstGeom>
        </p:spPr>
        <p:txBody>
          <a:bodyPr>
            <a:normAutofit/>
          </a:bodyPr>
          <a:lstStyle>
            <a:lvl1pPr marL="0" indent="0">
              <a:lnSpc>
                <a:spcPct val="130000"/>
              </a:lnSpc>
              <a:buNone/>
              <a:defRPr sz="1500" b="0" i="0" kern="1500" spc="0" baseline="0">
                <a:solidFill>
                  <a:schemeClr val="tx1"/>
                </a:solidFill>
                <a:latin typeface="Roboto Light" panose="02000000000000000000" pitchFamily="2" charset="0"/>
                <a:ea typeface="Roboto Light"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nl-NL"/>
              <a:t>Click </a:t>
            </a:r>
            <a:r>
              <a:rPr lang="nl-NL" err="1"/>
              <a:t>here</a:t>
            </a:r>
            <a:r>
              <a:rPr lang="nl-NL"/>
              <a:t> </a:t>
            </a:r>
            <a:r>
              <a:rPr lang="nl-NL" err="1"/>
              <a:t>to</a:t>
            </a:r>
            <a:r>
              <a:rPr lang="nl-NL"/>
              <a:t> </a:t>
            </a:r>
            <a:r>
              <a:rPr lang="nl-NL" err="1"/>
              <a:t>insert</a:t>
            </a:r>
            <a:r>
              <a:rPr lang="nl-NL"/>
              <a:t> </a:t>
            </a:r>
            <a:r>
              <a:rPr lang="nl-NL" err="1"/>
              <a:t>text</a:t>
            </a:r>
            <a:endParaRPr lang="nl-NL"/>
          </a:p>
        </p:txBody>
      </p:sp>
      <p:sp>
        <p:nvSpPr>
          <p:cNvPr id="2" name="Titel 1">
            <a:extLst>
              <a:ext uri="{FF2B5EF4-FFF2-40B4-BE49-F238E27FC236}">
                <a16:creationId xmlns:a16="http://schemas.microsoft.com/office/drawing/2014/main" id="{69864CCA-ABA8-8CE0-F93C-570DFB1CB0FC}"/>
              </a:ext>
            </a:extLst>
          </p:cNvPr>
          <p:cNvSpPr>
            <a:spLocks noGrp="1"/>
          </p:cNvSpPr>
          <p:nvPr>
            <p:ph type="title" hasCustomPrompt="1"/>
          </p:nvPr>
        </p:nvSpPr>
        <p:spPr>
          <a:xfrm>
            <a:off x="1721739" y="235635"/>
            <a:ext cx="9830179" cy="603887"/>
          </a:xfrm>
          <a:prstGeom prst="rect">
            <a:avLst/>
          </a:prstGeom>
        </p:spPr>
        <p:txBody>
          <a:bodyPr>
            <a:normAutofit/>
          </a:bodyPr>
          <a:lstStyle>
            <a:lvl1pPr>
              <a:defRPr sz="3499" b="0" i="0">
                <a:solidFill>
                  <a:srgbClr val="008691"/>
                </a:solidFill>
                <a:latin typeface="Quicksand Medium" pitchFamily="2" charset="77"/>
              </a:defRPr>
            </a:lvl1pPr>
          </a:lstStyle>
          <a:p>
            <a:r>
              <a:rPr lang="nl-NL" err="1"/>
              <a:t>Here</a:t>
            </a:r>
            <a:r>
              <a:rPr lang="nl-NL"/>
              <a:t> </a:t>
            </a:r>
            <a:r>
              <a:rPr lang="nl-NL" err="1"/>
              <a:t>goes</a:t>
            </a:r>
            <a:r>
              <a:rPr lang="nl-NL"/>
              <a:t> a headline</a:t>
            </a:r>
          </a:p>
        </p:txBody>
      </p:sp>
      <p:sp>
        <p:nvSpPr>
          <p:cNvPr id="6" name="Tijdelijke aanduiding voor dianummer 5">
            <a:extLst>
              <a:ext uri="{FF2B5EF4-FFF2-40B4-BE49-F238E27FC236}">
                <a16:creationId xmlns:a16="http://schemas.microsoft.com/office/drawing/2014/main" id="{7FC53E47-0E6A-DE16-0730-64C755DD75A0}"/>
              </a:ext>
            </a:extLst>
          </p:cNvPr>
          <p:cNvSpPr>
            <a:spLocks noGrp="1"/>
          </p:cNvSpPr>
          <p:nvPr>
            <p:ph type="sldNum" sz="quarter" idx="12"/>
          </p:nvPr>
        </p:nvSpPr>
        <p:spPr>
          <a:xfrm>
            <a:off x="9290223" y="6423496"/>
            <a:ext cx="2743199" cy="230832"/>
          </a:xfrm>
          <a:prstGeom prst="rect">
            <a:avLst/>
          </a:prstGeom>
        </p:spPr>
        <p:txBody>
          <a:bodyPr/>
          <a:lstStyle>
            <a:lvl1pPr>
              <a:defRPr sz="901"/>
            </a:lvl1pPr>
          </a:lstStyle>
          <a:p>
            <a:fld id="{41814595-6856-9B4E-BECB-F9B7E4876AE1}" type="slidenum">
              <a:rPr lang="nl-NL" smtClean="0"/>
              <a:pPr/>
              <a:t>‹#›</a:t>
            </a:fld>
            <a:endParaRPr lang="nl-NL"/>
          </a:p>
        </p:txBody>
      </p:sp>
      <p:sp>
        <p:nvSpPr>
          <p:cNvPr id="16" name="Text Placeholder 4">
            <a:extLst>
              <a:ext uri="{FF2B5EF4-FFF2-40B4-BE49-F238E27FC236}">
                <a16:creationId xmlns:a16="http://schemas.microsoft.com/office/drawing/2014/main" id="{FAD285AC-4CA3-AE2B-DFBA-B38823142166}"/>
              </a:ext>
            </a:extLst>
          </p:cNvPr>
          <p:cNvSpPr>
            <a:spLocks noGrp="1"/>
          </p:cNvSpPr>
          <p:nvPr>
            <p:ph type="body" sz="quarter" idx="14" hasCustomPrompt="1"/>
          </p:nvPr>
        </p:nvSpPr>
        <p:spPr>
          <a:xfrm>
            <a:off x="1721742" y="895138"/>
            <a:ext cx="9830176" cy="364766"/>
          </a:xfrm>
          <a:prstGeom prst="rect">
            <a:avLst/>
          </a:prstGeom>
        </p:spPr>
        <p:txBody>
          <a:bodyPr>
            <a:normAutofit/>
          </a:bodyPr>
          <a:lstStyle>
            <a:lvl1pPr marL="0" indent="0">
              <a:buNone/>
              <a:defRPr sz="1900" b="0" i="0" baseline="0">
                <a:solidFill>
                  <a:schemeClr val="tx1">
                    <a:lumMod val="95000"/>
                    <a:lumOff val="5000"/>
                  </a:schemeClr>
                </a:solidFill>
                <a:latin typeface="Roboto Light" panose="02000000000000000000" pitchFamily="2" charset="0"/>
                <a:ea typeface="Roboto Light" panose="02000000000000000000" pitchFamily="2" charset="0"/>
              </a:defRPr>
            </a:lvl1pPr>
          </a:lstStyle>
          <a:p>
            <a:r>
              <a:rPr lang="nl-NL" err="1"/>
              <a:t>Here</a:t>
            </a:r>
            <a:r>
              <a:rPr lang="nl-NL"/>
              <a:t> </a:t>
            </a:r>
            <a:r>
              <a:rPr lang="nl-NL" err="1"/>
              <a:t>goes</a:t>
            </a:r>
            <a:r>
              <a:rPr lang="nl-NL"/>
              <a:t> a sub-headline</a:t>
            </a:r>
            <a:endParaRPr lang="aa-ET"/>
          </a:p>
        </p:txBody>
      </p:sp>
    </p:spTree>
    <p:extLst>
      <p:ext uri="{BB962C8B-B14F-4D97-AF65-F5344CB8AC3E}">
        <p14:creationId xmlns:p14="http://schemas.microsoft.com/office/powerpoint/2010/main" val="22152922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405823-B0A9-9047-FAB4-A44410598E5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06319"/>
            <a:ext cx="12191999" cy="1508187"/>
          </a:xfrm>
          <a:prstGeom prst="rect">
            <a:avLst/>
          </a:prstGeom>
        </p:spPr>
      </p:pic>
      <p:sp>
        <p:nvSpPr>
          <p:cNvPr id="10" name="Title 1">
            <a:extLst>
              <a:ext uri="{FF2B5EF4-FFF2-40B4-BE49-F238E27FC236}">
                <a16:creationId xmlns:a16="http://schemas.microsoft.com/office/drawing/2014/main" id="{B19D844D-C5C0-33CD-BDCA-2EB9C55C1D7B}"/>
              </a:ext>
            </a:extLst>
          </p:cNvPr>
          <p:cNvSpPr>
            <a:spLocks noGrp="1"/>
          </p:cNvSpPr>
          <p:nvPr>
            <p:ph type="ctrTitle"/>
          </p:nvPr>
        </p:nvSpPr>
        <p:spPr>
          <a:xfrm>
            <a:off x="844295" y="197728"/>
            <a:ext cx="9144000" cy="808653"/>
          </a:xfrm>
          <a:prstGeom prst="rect">
            <a:avLst/>
          </a:prstGeom>
        </p:spPr>
        <p:txBody>
          <a:bodyPr anchor="b">
            <a:noAutofit/>
          </a:bodyPr>
          <a:lstStyle>
            <a:lvl1pPr algn="l">
              <a:defRPr sz="3200" b="1">
                <a:solidFill>
                  <a:srgbClr val="1B3B51"/>
                </a:solidFill>
                <a:latin typeface="EC Square Sans Pro" panose="020B0506040000020004" pitchFamily="34" charset="0"/>
              </a:defRPr>
            </a:lvl1pPr>
          </a:lstStyle>
          <a:p>
            <a:r>
              <a:rPr lang="en-US"/>
              <a:t>Click to edit Master title style</a:t>
            </a:r>
            <a:endParaRPr lang="aa-ET"/>
          </a:p>
        </p:txBody>
      </p:sp>
    </p:spTree>
    <p:extLst>
      <p:ext uri="{BB962C8B-B14F-4D97-AF65-F5344CB8AC3E}">
        <p14:creationId xmlns:p14="http://schemas.microsoft.com/office/powerpoint/2010/main" val="3418867601"/>
      </p:ext>
    </p:extLst>
  </p:cSld>
  <p:clrMapOvr>
    <a:masterClrMapping/>
  </p:clrMapOvr>
  <p:extLst>
    <p:ext uri="{DCECCB84-F9BA-43D5-87BE-67443E8EF086}">
      <p15:sldGuideLst xmlns:p15="http://schemas.microsoft.com/office/powerpoint/2012/main">
        <p15:guide id="1" orient="horz" pos="1535">
          <p15:clr>
            <a:srgbClr val="FBAE40"/>
          </p15:clr>
        </p15:guide>
        <p15:guide id="2" pos="272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 Slide (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1999" cy="1508247"/>
          </a:xfrm>
          <a:prstGeom prst="rect">
            <a:avLst/>
          </a:prstGeom>
        </p:spPr>
      </p:pic>
      <p:sp>
        <p:nvSpPr>
          <p:cNvPr id="9" name="Title Placeholder 1"/>
          <p:cNvSpPr>
            <a:spLocks noGrp="1"/>
          </p:cNvSpPr>
          <p:nvPr>
            <p:ph type="title"/>
          </p:nvPr>
        </p:nvSpPr>
        <p:spPr>
          <a:xfrm>
            <a:off x="312973" y="654953"/>
            <a:ext cx="11371295" cy="532704"/>
          </a:xfrm>
          <a:prstGeom prst="rect">
            <a:avLst/>
          </a:prstGeom>
        </p:spPr>
        <p:txBody>
          <a:bodyPr vert="horz" wrap="square" lIns="91440" tIns="45720" rIns="91440" bIns="0" rtlCol="0" anchor="t" anchorCtr="0">
            <a:spAutoFit/>
          </a:bodyPr>
          <a:lstStyle>
            <a:lvl1pPr>
              <a:defRPr sz="3377" b="1">
                <a:solidFill>
                  <a:srgbClr val="1B3B51"/>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Text Placeholder 2"/>
          <p:cNvSpPr>
            <a:spLocks noGrp="1"/>
          </p:cNvSpPr>
          <p:nvPr>
            <p:ph type="body" sz="quarter" idx="10"/>
          </p:nvPr>
        </p:nvSpPr>
        <p:spPr>
          <a:xfrm>
            <a:off x="379743" y="2046231"/>
            <a:ext cx="11305188" cy="3212314"/>
          </a:xfrm>
        </p:spPr>
        <p:txBody>
          <a:bodyPr/>
          <a:lstStyle>
            <a:lvl1pPr marL="0" indent="0">
              <a:buNone/>
              <a:defRPr/>
            </a:lvl1pPr>
          </a:lstStyle>
          <a:p>
            <a:pPr lvl="0"/>
            <a:r>
              <a:rPr lang="en-US"/>
              <a:t>Edit Master text</a:t>
            </a:r>
          </a:p>
        </p:txBody>
      </p:sp>
    </p:spTree>
    <p:extLst>
      <p:ext uri="{BB962C8B-B14F-4D97-AF65-F5344CB8AC3E}">
        <p14:creationId xmlns:p14="http://schemas.microsoft.com/office/powerpoint/2010/main" val="9650655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ext Page 3">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EEE7FD-AC98-618B-4B33-B4CE3DC4C1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hasCustomPrompt="1"/>
          </p:nvPr>
        </p:nvSpPr>
        <p:spPr>
          <a:xfrm>
            <a:off x="1721738" y="1570383"/>
            <a:ext cx="9830179" cy="4382541"/>
          </a:xfrm>
          <a:prstGeom prst="rect">
            <a:avLst/>
          </a:prstGeom>
        </p:spPr>
        <p:txBody>
          <a:bodyPr>
            <a:normAutofit/>
          </a:bodyPr>
          <a:lstStyle>
            <a:lvl1pPr marL="0" indent="0">
              <a:lnSpc>
                <a:spcPct val="130000"/>
              </a:lnSpc>
              <a:buNone/>
              <a:defRPr sz="1500" b="0" i="0" kern="1500" spc="0" baseline="0">
                <a:solidFill>
                  <a:schemeClr val="tx1"/>
                </a:solidFill>
                <a:latin typeface="Roboto Light" panose="02000000000000000000" pitchFamily="2" charset="0"/>
                <a:ea typeface="Roboto Light"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nl-NL"/>
              <a:t>Click </a:t>
            </a:r>
            <a:r>
              <a:rPr lang="nl-NL" err="1"/>
              <a:t>here</a:t>
            </a:r>
            <a:r>
              <a:rPr lang="nl-NL"/>
              <a:t> </a:t>
            </a:r>
            <a:r>
              <a:rPr lang="nl-NL" err="1"/>
              <a:t>to</a:t>
            </a:r>
            <a:r>
              <a:rPr lang="nl-NL"/>
              <a:t> </a:t>
            </a:r>
            <a:r>
              <a:rPr lang="nl-NL" err="1"/>
              <a:t>insert</a:t>
            </a:r>
            <a:r>
              <a:rPr lang="nl-NL"/>
              <a:t> </a:t>
            </a:r>
            <a:r>
              <a:rPr lang="nl-NL" err="1"/>
              <a:t>text</a:t>
            </a:r>
            <a:endParaRPr lang="nl-NL"/>
          </a:p>
        </p:txBody>
      </p:sp>
      <p:sp>
        <p:nvSpPr>
          <p:cNvPr id="2" name="Titel 1">
            <a:extLst>
              <a:ext uri="{FF2B5EF4-FFF2-40B4-BE49-F238E27FC236}">
                <a16:creationId xmlns:a16="http://schemas.microsoft.com/office/drawing/2014/main" id="{69864CCA-ABA8-8CE0-F93C-570DFB1CB0FC}"/>
              </a:ext>
            </a:extLst>
          </p:cNvPr>
          <p:cNvSpPr>
            <a:spLocks noGrp="1"/>
          </p:cNvSpPr>
          <p:nvPr>
            <p:ph type="title" hasCustomPrompt="1"/>
          </p:nvPr>
        </p:nvSpPr>
        <p:spPr>
          <a:xfrm>
            <a:off x="1721738" y="235633"/>
            <a:ext cx="9830179" cy="603887"/>
          </a:xfrm>
          <a:prstGeom prst="rect">
            <a:avLst/>
          </a:prstGeom>
        </p:spPr>
        <p:txBody>
          <a:bodyPr>
            <a:normAutofit/>
          </a:bodyPr>
          <a:lstStyle>
            <a:lvl1pPr>
              <a:defRPr sz="3500" b="0" i="0">
                <a:solidFill>
                  <a:srgbClr val="008691"/>
                </a:solidFill>
                <a:latin typeface="Quicksand Medium" pitchFamily="2" charset="77"/>
              </a:defRPr>
            </a:lvl1pPr>
          </a:lstStyle>
          <a:p>
            <a:r>
              <a:rPr lang="nl-NL" err="1"/>
              <a:t>Here</a:t>
            </a:r>
            <a:r>
              <a:rPr lang="nl-NL"/>
              <a:t> </a:t>
            </a:r>
            <a:r>
              <a:rPr lang="nl-NL" err="1"/>
              <a:t>goes</a:t>
            </a:r>
            <a:r>
              <a:rPr lang="nl-NL"/>
              <a:t> a headline</a:t>
            </a:r>
          </a:p>
        </p:txBody>
      </p:sp>
      <p:sp>
        <p:nvSpPr>
          <p:cNvPr id="6" name="Tijdelijke aanduiding voor dianummer 5">
            <a:extLst>
              <a:ext uri="{FF2B5EF4-FFF2-40B4-BE49-F238E27FC236}">
                <a16:creationId xmlns:a16="http://schemas.microsoft.com/office/drawing/2014/main" id="{7FC53E47-0E6A-DE16-0730-64C755DD75A0}"/>
              </a:ext>
            </a:extLst>
          </p:cNvPr>
          <p:cNvSpPr>
            <a:spLocks noGrp="1"/>
          </p:cNvSpPr>
          <p:nvPr>
            <p:ph type="sldNum" sz="quarter" idx="12"/>
          </p:nvPr>
        </p:nvSpPr>
        <p:spPr>
          <a:xfrm>
            <a:off x="9290222" y="6423497"/>
            <a:ext cx="2743200" cy="230832"/>
          </a:xfrm>
          <a:prstGeom prst="rect">
            <a:avLst/>
          </a:prstGeom>
        </p:spPr>
        <p:txBody>
          <a:bodyPr/>
          <a:lstStyle>
            <a:lvl1pPr>
              <a:defRPr sz="900"/>
            </a:lvl1pPr>
          </a:lstStyle>
          <a:p>
            <a:fld id="{41814595-6856-9B4E-BECB-F9B7E4876AE1}" type="slidenum">
              <a:rPr lang="nl-NL" smtClean="0"/>
              <a:pPr/>
              <a:t>‹#›</a:t>
            </a:fld>
            <a:endParaRPr lang="nl-NL"/>
          </a:p>
        </p:txBody>
      </p:sp>
      <p:sp>
        <p:nvSpPr>
          <p:cNvPr id="16" name="Text Placeholder 4">
            <a:extLst>
              <a:ext uri="{FF2B5EF4-FFF2-40B4-BE49-F238E27FC236}">
                <a16:creationId xmlns:a16="http://schemas.microsoft.com/office/drawing/2014/main" id="{FAD285AC-4CA3-AE2B-DFBA-B38823142166}"/>
              </a:ext>
            </a:extLst>
          </p:cNvPr>
          <p:cNvSpPr>
            <a:spLocks noGrp="1"/>
          </p:cNvSpPr>
          <p:nvPr>
            <p:ph type="body" sz="quarter" idx="14" hasCustomPrompt="1"/>
          </p:nvPr>
        </p:nvSpPr>
        <p:spPr>
          <a:xfrm>
            <a:off x="1721741" y="895137"/>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Light" panose="02000000000000000000" pitchFamily="2" charset="0"/>
                <a:ea typeface="Roboto Light" panose="02000000000000000000" pitchFamily="2" charset="0"/>
              </a:defRPr>
            </a:lvl1pPr>
          </a:lstStyle>
          <a:p>
            <a:r>
              <a:rPr lang="nl-NL" err="1"/>
              <a:t>Here</a:t>
            </a:r>
            <a:r>
              <a:rPr lang="nl-NL"/>
              <a:t> </a:t>
            </a:r>
            <a:r>
              <a:rPr lang="nl-NL" err="1"/>
              <a:t>goes</a:t>
            </a:r>
            <a:r>
              <a:rPr lang="nl-NL"/>
              <a:t> a sub-headline</a:t>
            </a:r>
            <a:endParaRPr lang="aa-ET"/>
          </a:p>
        </p:txBody>
      </p:sp>
    </p:spTree>
    <p:extLst>
      <p:ext uri="{BB962C8B-B14F-4D97-AF65-F5344CB8AC3E}">
        <p14:creationId xmlns:p14="http://schemas.microsoft.com/office/powerpoint/2010/main" val="10328535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ext + Image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8A8059C-26F4-E946-A41E-D6E31EB5FA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7FC53E47-0E6A-DE16-0730-64C755DD75A0}"/>
              </a:ext>
            </a:extLst>
          </p:cNvPr>
          <p:cNvSpPr>
            <a:spLocks noGrp="1"/>
          </p:cNvSpPr>
          <p:nvPr>
            <p:ph type="sldNum" sz="quarter" idx="12"/>
          </p:nvPr>
        </p:nvSpPr>
        <p:spPr>
          <a:xfrm>
            <a:off x="9290222" y="6423497"/>
            <a:ext cx="2743200" cy="230832"/>
          </a:xfrm>
          <a:prstGeom prst="rect">
            <a:avLst/>
          </a:prstGeom>
        </p:spPr>
        <p:txBody>
          <a:bodyPr/>
          <a:lstStyle>
            <a:lvl1pPr>
              <a:defRPr sz="900"/>
            </a:lvl1pPr>
          </a:lstStyle>
          <a:p>
            <a:fld id="{41814595-6856-9B4E-BECB-F9B7E4876AE1}" type="slidenum">
              <a:rPr lang="nl-NL" smtClean="0"/>
              <a:pPr/>
              <a:t>‹#›</a:t>
            </a:fld>
            <a:endParaRPr lang="nl-NL"/>
          </a:p>
        </p:txBody>
      </p:sp>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hasCustomPrompt="1"/>
          </p:nvPr>
        </p:nvSpPr>
        <p:spPr>
          <a:xfrm>
            <a:off x="1721736" y="1570384"/>
            <a:ext cx="4658743" cy="4382570"/>
          </a:xfrm>
          <a:prstGeom prst="rect">
            <a:avLst/>
          </a:prstGeom>
        </p:spPr>
        <p:txBody>
          <a:bodyPr>
            <a:normAutofit/>
          </a:bodyPr>
          <a:lstStyle>
            <a:lvl1pPr marL="0" indent="0">
              <a:lnSpc>
                <a:spcPct val="130000"/>
              </a:lnSpc>
              <a:buNone/>
              <a:defRPr sz="1500" b="0" i="0" kern="1500" spc="0" baseline="0">
                <a:solidFill>
                  <a:schemeClr val="tx1"/>
                </a:solidFill>
                <a:latin typeface="Roboto Light" panose="02000000000000000000" pitchFamily="2" charset="0"/>
                <a:ea typeface="Roboto Light"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nl-NL"/>
              <a:t>Click </a:t>
            </a:r>
            <a:r>
              <a:rPr lang="nl-NL" err="1"/>
              <a:t>here</a:t>
            </a:r>
            <a:r>
              <a:rPr lang="nl-NL"/>
              <a:t> </a:t>
            </a:r>
            <a:r>
              <a:rPr lang="nl-NL" err="1"/>
              <a:t>to</a:t>
            </a:r>
            <a:r>
              <a:rPr lang="nl-NL"/>
              <a:t> </a:t>
            </a:r>
            <a:r>
              <a:rPr lang="nl-NL" err="1"/>
              <a:t>insert</a:t>
            </a:r>
            <a:r>
              <a:rPr lang="nl-NL"/>
              <a:t> </a:t>
            </a:r>
            <a:r>
              <a:rPr lang="nl-NL" err="1"/>
              <a:t>text</a:t>
            </a:r>
            <a:endParaRPr lang="nl-NL"/>
          </a:p>
          <a:p>
            <a:pPr lvl="0"/>
            <a:endParaRPr lang="nl-NL"/>
          </a:p>
        </p:txBody>
      </p:sp>
      <p:sp>
        <p:nvSpPr>
          <p:cNvPr id="12" name="Tijdelijke aanduiding voor afbeelding 2">
            <a:extLst>
              <a:ext uri="{FF2B5EF4-FFF2-40B4-BE49-F238E27FC236}">
                <a16:creationId xmlns:a16="http://schemas.microsoft.com/office/drawing/2014/main" id="{566BBDF6-7171-730B-A0C1-3D354D1F277E}"/>
              </a:ext>
            </a:extLst>
          </p:cNvPr>
          <p:cNvSpPr>
            <a:spLocks noGrp="1"/>
          </p:cNvSpPr>
          <p:nvPr>
            <p:ph type="pic" sz="quarter" idx="10" hasCustomPrompt="1"/>
          </p:nvPr>
        </p:nvSpPr>
        <p:spPr>
          <a:xfrm>
            <a:off x="6624662" y="1570355"/>
            <a:ext cx="4927256" cy="4382570"/>
          </a:xfrm>
          <a:prstGeom prst="rect">
            <a:avLst/>
          </a:prstGeom>
        </p:spPr>
        <p:txBody>
          <a:bodyPr>
            <a:normAutofit/>
          </a:bodyPr>
          <a:lstStyle>
            <a:lvl1pPr marL="0" indent="0" algn="ctr">
              <a:buNone/>
              <a:defRPr sz="1200">
                <a:solidFill>
                  <a:srgbClr val="008691"/>
                </a:solidFill>
                <a:latin typeface="Roboto" panose="02000000000000000000" pitchFamily="2" charset="0"/>
                <a:ea typeface="Roboto" panose="02000000000000000000" pitchFamily="2" charset="0"/>
              </a:defRPr>
            </a:lvl1pPr>
          </a:lstStyle>
          <a:p>
            <a:r>
              <a:rPr lang="nl-NL" err="1"/>
              <a:t>Insert</a:t>
            </a:r>
            <a:r>
              <a:rPr lang="nl-NL"/>
              <a:t> Image  </a:t>
            </a:r>
          </a:p>
        </p:txBody>
      </p:sp>
      <p:sp>
        <p:nvSpPr>
          <p:cNvPr id="2" name="Titel 1">
            <a:extLst>
              <a:ext uri="{FF2B5EF4-FFF2-40B4-BE49-F238E27FC236}">
                <a16:creationId xmlns:a16="http://schemas.microsoft.com/office/drawing/2014/main" id="{40B5C96C-9F63-7043-62F1-6FFE70846A77}"/>
              </a:ext>
            </a:extLst>
          </p:cNvPr>
          <p:cNvSpPr>
            <a:spLocks noGrp="1"/>
          </p:cNvSpPr>
          <p:nvPr>
            <p:ph type="title" hasCustomPrompt="1"/>
          </p:nvPr>
        </p:nvSpPr>
        <p:spPr>
          <a:xfrm>
            <a:off x="1721738" y="235633"/>
            <a:ext cx="9830179" cy="603887"/>
          </a:xfrm>
          <a:prstGeom prst="rect">
            <a:avLst/>
          </a:prstGeom>
        </p:spPr>
        <p:txBody>
          <a:bodyPr>
            <a:normAutofit/>
          </a:bodyPr>
          <a:lstStyle>
            <a:lvl1pPr>
              <a:defRPr sz="3500" b="0" i="0">
                <a:solidFill>
                  <a:srgbClr val="008691"/>
                </a:solidFill>
                <a:latin typeface="Quicksand Medium" pitchFamily="2" charset="77"/>
              </a:defRPr>
            </a:lvl1pPr>
          </a:lstStyle>
          <a:p>
            <a:r>
              <a:rPr lang="nl-NL" err="1"/>
              <a:t>Here</a:t>
            </a:r>
            <a:r>
              <a:rPr lang="nl-NL"/>
              <a:t> </a:t>
            </a:r>
            <a:r>
              <a:rPr lang="nl-NL" err="1"/>
              <a:t>goes</a:t>
            </a:r>
            <a:r>
              <a:rPr lang="nl-NL"/>
              <a:t> a headline</a:t>
            </a:r>
          </a:p>
        </p:txBody>
      </p:sp>
      <p:sp>
        <p:nvSpPr>
          <p:cNvPr id="3" name="Text Placeholder 4">
            <a:extLst>
              <a:ext uri="{FF2B5EF4-FFF2-40B4-BE49-F238E27FC236}">
                <a16:creationId xmlns:a16="http://schemas.microsoft.com/office/drawing/2014/main" id="{8C914087-1964-533C-A64A-45AABF8F83BA}"/>
              </a:ext>
            </a:extLst>
          </p:cNvPr>
          <p:cNvSpPr>
            <a:spLocks noGrp="1"/>
          </p:cNvSpPr>
          <p:nvPr>
            <p:ph type="body" sz="quarter" idx="16" hasCustomPrompt="1"/>
          </p:nvPr>
        </p:nvSpPr>
        <p:spPr>
          <a:xfrm>
            <a:off x="1721741" y="895137"/>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Light" panose="02000000000000000000" pitchFamily="2" charset="0"/>
                <a:ea typeface="Roboto Light" panose="02000000000000000000" pitchFamily="2" charset="0"/>
              </a:defRPr>
            </a:lvl1pPr>
          </a:lstStyle>
          <a:p>
            <a:r>
              <a:rPr lang="nl-NL" err="1"/>
              <a:t>Here</a:t>
            </a:r>
            <a:r>
              <a:rPr lang="nl-NL"/>
              <a:t> </a:t>
            </a:r>
            <a:r>
              <a:rPr lang="nl-NL" err="1"/>
              <a:t>goes</a:t>
            </a:r>
            <a:r>
              <a:rPr lang="nl-NL"/>
              <a:t> a sub-headline</a:t>
            </a:r>
            <a:endParaRPr lang="aa-ET"/>
          </a:p>
        </p:txBody>
      </p:sp>
    </p:spTree>
    <p:extLst>
      <p:ext uri="{BB962C8B-B14F-4D97-AF65-F5344CB8AC3E}">
        <p14:creationId xmlns:p14="http://schemas.microsoft.com/office/powerpoint/2010/main" val="17974667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Image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007D1EB-30D1-0020-72FE-E993026AFB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ijdelijke aanduiding voor afbeelding 2">
            <a:extLst>
              <a:ext uri="{FF2B5EF4-FFF2-40B4-BE49-F238E27FC236}">
                <a16:creationId xmlns:a16="http://schemas.microsoft.com/office/drawing/2014/main" id="{566BBDF6-7171-730B-A0C1-3D354D1F277E}"/>
              </a:ext>
            </a:extLst>
          </p:cNvPr>
          <p:cNvSpPr>
            <a:spLocks noGrp="1"/>
          </p:cNvSpPr>
          <p:nvPr>
            <p:ph type="pic" sz="quarter" idx="10" hasCustomPrompt="1"/>
          </p:nvPr>
        </p:nvSpPr>
        <p:spPr>
          <a:xfrm>
            <a:off x="1721736" y="1570354"/>
            <a:ext cx="9830180" cy="4382570"/>
          </a:xfrm>
          <a:prstGeom prst="rect">
            <a:avLst/>
          </a:prstGeom>
        </p:spPr>
        <p:txBody>
          <a:bodyPr>
            <a:normAutofit/>
          </a:bodyPr>
          <a:lstStyle>
            <a:lvl1pPr marL="0" indent="0" algn="ctr">
              <a:buNone/>
              <a:defRPr sz="1200">
                <a:solidFill>
                  <a:srgbClr val="008691"/>
                </a:solidFill>
                <a:latin typeface="Roboto" panose="02000000000000000000" pitchFamily="2" charset="0"/>
                <a:ea typeface="Roboto" panose="02000000000000000000" pitchFamily="2" charset="0"/>
              </a:defRPr>
            </a:lvl1pPr>
          </a:lstStyle>
          <a:p>
            <a:r>
              <a:rPr lang="nl-NL" err="1"/>
              <a:t>Insert</a:t>
            </a:r>
            <a:r>
              <a:rPr lang="nl-NL"/>
              <a:t> Image  </a:t>
            </a:r>
          </a:p>
        </p:txBody>
      </p:sp>
      <p:sp>
        <p:nvSpPr>
          <p:cNvPr id="6" name="Tijdelijke aanduiding voor dianummer 5">
            <a:extLst>
              <a:ext uri="{FF2B5EF4-FFF2-40B4-BE49-F238E27FC236}">
                <a16:creationId xmlns:a16="http://schemas.microsoft.com/office/drawing/2014/main" id="{7FC53E47-0E6A-DE16-0730-64C755DD75A0}"/>
              </a:ext>
            </a:extLst>
          </p:cNvPr>
          <p:cNvSpPr>
            <a:spLocks noGrp="1"/>
          </p:cNvSpPr>
          <p:nvPr>
            <p:ph type="sldNum" sz="quarter" idx="12"/>
          </p:nvPr>
        </p:nvSpPr>
        <p:spPr>
          <a:xfrm>
            <a:off x="9290222" y="6423497"/>
            <a:ext cx="2743200" cy="230832"/>
          </a:xfrm>
          <a:prstGeom prst="rect">
            <a:avLst/>
          </a:prstGeom>
        </p:spPr>
        <p:txBody>
          <a:bodyPr/>
          <a:lstStyle>
            <a:lvl1pPr>
              <a:defRPr sz="900"/>
            </a:lvl1pPr>
          </a:lstStyle>
          <a:p>
            <a:fld id="{41814595-6856-9B4E-BECB-F9B7E4876AE1}" type="slidenum">
              <a:rPr lang="nl-NL" smtClean="0"/>
              <a:pPr/>
              <a:t>‹#›</a:t>
            </a:fld>
            <a:endParaRPr lang="nl-NL"/>
          </a:p>
        </p:txBody>
      </p:sp>
      <p:sp>
        <p:nvSpPr>
          <p:cNvPr id="2" name="Titel 1">
            <a:extLst>
              <a:ext uri="{FF2B5EF4-FFF2-40B4-BE49-F238E27FC236}">
                <a16:creationId xmlns:a16="http://schemas.microsoft.com/office/drawing/2014/main" id="{60B80E89-3DFC-FEDF-2D5A-74F3DB64093F}"/>
              </a:ext>
            </a:extLst>
          </p:cNvPr>
          <p:cNvSpPr>
            <a:spLocks noGrp="1"/>
          </p:cNvSpPr>
          <p:nvPr>
            <p:ph type="title" hasCustomPrompt="1"/>
          </p:nvPr>
        </p:nvSpPr>
        <p:spPr>
          <a:xfrm>
            <a:off x="1721738" y="235633"/>
            <a:ext cx="9830179" cy="603887"/>
          </a:xfrm>
          <a:prstGeom prst="rect">
            <a:avLst/>
          </a:prstGeom>
        </p:spPr>
        <p:txBody>
          <a:bodyPr>
            <a:normAutofit/>
          </a:bodyPr>
          <a:lstStyle>
            <a:lvl1pPr>
              <a:defRPr sz="3500" b="0" i="0">
                <a:solidFill>
                  <a:srgbClr val="008691"/>
                </a:solidFill>
                <a:latin typeface="Quicksand Medium" pitchFamily="2" charset="77"/>
              </a:defRPr>
            </a:lvl1pPr>
          </a:lstStyle>
          <a:p>
            <a:r>
              <a:rPr lang="nl-NL" err="1"/>
              <a:t>Here</a:t>
            </a:r>
            <a:r>
              <a:rPr lang="nl-NL"/>
              <a:t> </a:t>
            </a:r>
            <a:r>
              <a:rPr lang="nl-NL" err="1"/>
              <a:t>goes</a:t>
            </a:r>
            <a:r>
              <a:rPr lang="nl-NL"/>
              <a:t> a headline</a:t>
            </a:r>
          </a:p>
        </p:txBody>
      </p:sp>
      <p:sp>
        <p:nvSpPr>
          <p:cNvPr id="3" name="Text Placeholder 4">
            <a:extLst>
              <a:ext uri="{FF2B5EF4-FFF2-40B4-BE49-F238E27FC236}">
                <a16:creationId xmlns:a16="http://schemas.microsoft.com/office/drawing/2014/main" id="{C46BE4D2-1F34-08DC-1FCF-6FD82EBB6334}"/>
              </a:ext>
            </a:extLst>
          </p:cNvPr>
          <p:cNvSpPr>
            <a:spLocks noGrp="1"/>
          </p:cNvSpPr>
          <p:nvPr>
            <p:ph type="body" sz="quarter" idx="16" hasCustomPrompt="1"/>
          </p:nvPr>
        </p:nvSpPr>
        <p:spPr>
          <a:xfrm>
            <a:off x="1721741" y="895137"/>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Light" panose="02000000000000000000" pitchFamily="2" charset="0"/>
                <a:ea typeface="Roboto Light" panose="02000000000000000000" pitchFamily="2" charset="0"/>
              </a:defRPr>
            </a:lvl1pPr>
          </a:lstStyle>
          <a:p>
            <a:r>
              <a:rPr lang="nl-NL" err="1"/>
              <a:t>Here</a:t>
            </a:r>
            <a:r>
              <a:rPr lang="nl-NL"/>
              <a:t> </a:t>
            </a:r>
            <a:r>
              <a:rPr lang="nl-NL" err="1"/>
              <a:t>goes</a:t>
            </a:r>
            <a:r>
              <a:rPr lang="nl-NL"/>
              <a:t> a sub-headline</a:t>
            </a:r>
            <a:endParaRPr lang="aa-ET"/>
          </a:p>
        </p:txBody>
      </p:sp>
    </p:spTree>
    <p:extLst>
      <p:ext uri="{BB962C8B-B14F-4D97-AF65-F5344CB8AC3E}">
        <p14:creationId xmlns:p14="http://schemas.microsoft.com/office/powerpoint/2010/main" val="19607485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ext Page 3">
  <p:cSld name="5_Text Page 3">
    <p:spTree>
      <p:nvGrpSpPr>
        <p:cNvPr id="1" name="Shape 106"/>
        <p:cNvGrpSpPr/>
        <p:nvPr/>
      </p:nvGrpSpPr>
      <p:grpSpPr>
        <a:xfrm>
          <a:off x="0" y="0"/>
          <a:ext cx="0" cy="0"/>
          <a:chOff x="0" y="0"/>
          <a:chExt cx="0" cy="0"/>
        </a:xfrm>
      </p:grpSpPr>
      <p:sp>
        <p:nvSpPr>
          <p:cNvPr id="108" name="Google Shape;108;p197"/>
          <p:cNvSpPr txBox="1">
            <a:spLocks noGrp="1"/>
          </p:cNvSpPr>
          <p:nvPr>
            <p:ph type="body" idx="1"/>
          </p:nvPr>
        </p:nvSpPr>
        <p:spPr>
          <a:xfrm>
            <a:off x="1721740" y="1570383"/>
            <a:ext cx="9830179" cy="4382541"/>
          </a:xfrm>
          <a:prstGeom prst="rect">
            <a:avLst/>
          </a:prstGeom>
          <a:noFill/>
          <a:ln>
            <a:noFill/>
          </a:ln>
        </p:spPr>
        <p:txBody>
          <a:bodyPr spcFirstLastPara="1" wrap="square" lIns="91425" tIns="45700" rIns="91425" bIns="45700" anchor="t" anchorCtr="0">
            <a:normAutofit/>
          </a:bodyPr>
          <a:lstStyle>
            <a:lvl1pPr marL="457178" lvl="0" indent="-228589" algn="l">
              <a:lnSpc>
                <a:spcPct val="130000"/>
              </a:lnSpc>
              <a:spcBef>
                <a:spcPts val="1000"/>
              </a:spcBef>
              <a:spcAft>
                <a:spcPts val="0"/>
              </a:spcAft>
              <a:buClr>
                <a:schemeClr val="dk1"/>
              </a:buClr>
              <a:buSzPts val="1500"/>
              <a:buNone/>
              <a:defRPr sz="1500" b="0" i="0">
                <a:solidFill>
                  <a:schemeClr val="dk1"/>
                </a:solidFill>
                <a:latin typeface="Roboto Light"/>
                <a:ea typeface="Roboto Light"/>
                <a:cs typeface="Roboto Light"/>
                <a:sym typeface="Roboto Light"/>
              </a:defRPr>
            </a:lvl1pPr>
            <a:lvl2pPr marL="914354" lvl="1" indent="-323835"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2pPr>
            <a:lvl3pPr marL="1371532" lvl="2" indent="-323835"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3pPr>
            <a:lvl4pPr marL="1828709" lvl="3" indent="-323835"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4pPr>
            <a:lvl5pPr marL="2285886" lvl="4" indent="-323835"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5pPr>
            <a:lvl6pPr marL="2743062" lvl="5" indent="-342882" algn="l">
              <a:lnSpc>
                <a:spcPct val="90000"/>
              </a:lnSpc>
              <a:spcBef>
                <a:spcPts val="500"/>
              </a:spcBef>
              <a:spcAft>
                <a:spcPts val="0"/>
              </a:spcAft>
              <a:buClr>
                <a:schemeClr val="dk1"/>
              </a:buClr>
              <a:buSzPts val="1800"/>
              <a:buChar char="•"/>
              <a:defRPr/>
            </a:lvl6pPr>
            <a:lvl7pPr marL="3200240" lvl="6" indent="-342882" algn="l">
              <a:lnSpc>
                <a:spcPct val="90000"/>
              </a:lnSpc>
              <a:spcBef>
                <a:spcPts val="500"/>
              </a:spcBef>
              <a:spcAft>
                <a:spcPts val="0"/>
              </a:spcAft>
              <a:buClr>
                <a:schemeClr val="dk1"/>
              </a:buClr>
              <a:buSzPts val="1800"/>
              <a:buChar char="•"/>
              <a:defRPr/>
            </a:lvl7pPr>
            <a:lvl8pPr marL="3657418" lvl="7" indent="-342882" algn="l">
              <a:lnSpc>
                <a:spcPct val="90000"/>
              </a:lnSpc>
              <a:spcBef>
                <a:spcPts val="500"/>
              </a:spcBef>
              <a:spcAft>
                <a:spcPts val="0"/>
              </a:spcAft>
              <a:buClr>
                <a:schemeClr val="dk1"/>
              </a:buClr>
              <a:buSzPts val="1800"/>
              <a:buChar char="•"/>
              <a:defRPr/>
            </a:lvl8pPr>
            <a:lvl9pPr marL="4114594" lvl="8" indent="-342882" algn="l">
              <a:lnSpc>
                <a:spcPct val="90000"/>
              </a:lnSpc>
              <a:spcBef>
                <a:spcPts val="500"/>
              </a:spcBef>
              <a:spcAft>
                <a:spcPts val="0"/>
              </a:spcAft>
              <a:buClr>
                <a:schemeClr val="dk1"/>
              </a:buClr>
              <a:buSzPts val="1800"/>
              <a:buChar char="•"/>
              <a:defRPr/>
            </a:lvl9pPr>
          </a:lstStyle>
          <a:p>
            <a:endParaRPr/>
          </a:p>
        </p:txBody>
      </p:sp>
      <p:sp>
        <p:nvSpPr>
          <p:cNvPr id="109" name="Google Shape;109;p197"/>
          <p:cNvSpPr txBox="1">
            <a:spLocks noGrp="1"/>
          </p:cNvSpPr>
          <p:nvPr>
            <p:ph type="title"/>
          </p:nvPr>
        </p:nvSpPr>
        <p:spPr>
          <a:xfrm>
            <a:off x="1721740" y="235636"/>
            <a:ext cx="9830179" cy="603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8691"/>
              </a:buClr>
              <a:buSzPts val="3500"/>
              <a:buFont typeface="Quicksand Medium"/>
              <a:buNone/>
              <a:defRPr sz="3500" b="0" i="0">
                <a:solidFill>
                  <a:srgbClr val="008691"/>
                </a:solidFill>
                <a:latin typeface="Quicksand Medium"/>
                <a:ea typeface="Quicksand Medium"/>
                <a:cs typeface="Quicksand Medium"/>
                <a:sym typeface="Quicksand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97"/>
          <p:cNvSpPr txBox="1">
            <a:spLocks noGrp="1"/>
          </p:cNvSpPr>
          <p:nvPr>
            <p:ph type="sldNum" idx="12"/>
          </p:nvPr>
        </p:nvSpPr>
        <p:spPr>
          <a:xfrm>
            <a:off x="9290223" y="6423497"/>
            <a:ext cx="2743200" cy="23083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888888"/>
                </a:solidFill>
                <a:latin typeface="Roboto Light"/>
                <a:ea typeface="Roboto Light"/>
                <a:cs typeface="Roboto Light"/>
                <a:sym typeface="Roboto Light"/>
              </a:defRPr>
            </a:lvl1pPr>
            <a:lvl2pPr marL="0" lvl="1" indent="0" algn="r">
              <a:spcBef>
                <a:spcPts val="0"/>
              </a:spcBef>
              <a:buNone/>
              <a:defRPr sz="900" b="0" i="0">
                <a:solidFill>
                  <a:srgbClr val="888888"/>
                </a:solidFill>
                <a:latin typeface="Roboto Light"/>
                <a:ea typeface="Roboto Light"/>
                <a:cs typeface="Roboto Light"/>
                <a:sym typeface="Roboto Light"/>
              </a:defRPr>
            </a:lvl2pPr>
            <a:lvl3pPr marL="0" lvl="2" indent="0" algn="r">
              <a:spcBef>
                <a:spcPts val="0"/>
              </a:spcBef>
              <a:buNone/>
              <a:defRPr sz="900" b="0" i="0">
                <a:solidFill>
                  <a:srgbClr val="888888"/>
                </a:solidFill>
                <a:latin typeface="Roboto Light"/>
                <a:ea typeface="Roboto Light"/>
                <a:cs typeface="Roboto Light"/>
                <a:sym typeface="Roboto Light"/>
              </a:defRPr>
            </a:lvl3pPr>
            <a:lvl4pPr marL="0" lvl="3" indent="0" algn="r">
              <a:spcBef>
                <a:spcPts val="0"/>
              </a:spcBef>
              <a:buNone/>
              <a:defRPr sz="900" b="0" i="0">
                <a:solidFill>
                  <a:srgbClr val="888888"/>
                </a:solidFill>
                <a:latin typeface="Roboto Light"/>
                <a:ea typeface="Roboto Light"/>
                <a:cs typeface="Roboto Light"/>
                <a:sym typeface="Roboto Light"/>
              </a:defRPr>
            </a:lvl4pPr>
            <a:lvl5pPr marL="0" lvl="4" indent="0" algn="r">
              <a:spcBef>
                <a:spcPts val="0"/>
              </a:spcBef>
              <a:buNone/>
              <a:defRPr sz="900" b="0" i="0">
                <a:solidFill>
                  <a:srgbClr val="888888"/>
                </a:solidFill>
                <a:latin typeface="Roboto Light"/>
                <a:ea typeface="Roboto Light"/>
                <a:cs typeface="Roboto Light"/>
                <a:sym typeface="Roboto Light"/>
              </a:defRPr>
            </a:lvl5pPr>
            <a:lvl6pPr marL="0" lvl="5" indent="0" algn="r">
              <a:spcBef>
                <a:spcPts val="0"/>
              </a:spcBef>
              <a:buNone/>
              <a:defRPr sz="900" b="0" i="0">
                <a:solidFill>
                  <a:srgbClr val="888888"/>
                </a:solidFill>
                <a:latin typeface="Roboto Light"/>
                <a:ea typeface="Roboto Light"/>
                <a:cs typeface="Roboto Light"/>
                <a:sym typeface="Roboto Light"/>
              </a:defRPr>
            </a:lvl6pPr>
            <a:lvl7pPr marL="0" lvl="6" indent="0" algn="r">
              <a:spcBef>
                <a:spcPts val="0"/>
              </a:spcBef>
              <a:buNone/>
              <a:defRPr sz="900" b="0" i="0">
                <a:solidFill>
                  <a:srgbClr val="888888"/>
                </a:solidFill>
                <a:latin typeface="Roboto Light"/>
                <a:ea typeface="Roboto Light"/>
                <a:cs typeface="Roboto Light"/>
                <a:sym typeface="Roboto Light"/>
              </a:defRPr>
            </a:lvl7pPr>
            <a:lvl8pPr marL="0" lvl="7" indent="0" algn="r">
              <a:spcBef>
                <a:spcPts val="0"/>
              </a:spcBef>
              <a:buNone/>
              <a:defRPr sz="900" b="0" i="0">
                <a:solidFill>
                  <a:srgbClr val="888888"/>
                </a:solidFill>
                <a:latin typeface="Roboto Light"/>
                <a:ea typeface="Roboto Light"/>
                <a:cs typeface="Roboto Light"/>
                <a:sym typeface="Roboto Light"/>
              </a:defRPr>
            </a:lvl8pPr>
            <a:lvl9pPr marL="0" lvl="8" indent="0" algn="r">
              <a:spcBef>
                <a:spcPts val="0"/>
              </a:spcBef>
              <a:buNone/>
              <a:defRPr sz="900" b="0" i="0">
                <a:solidFill>
                  <a:srgbClr val="888888"/>
                </a:solidFill>
                <a:latin typeface="Roboto Light"/>
                <a:ea typeface="Roboto Light"/>
                <a:cs typeface="Roboto Light"/>
                <a:sym typeface="Roboto Light"/>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900" b="0" i="0" u="none" strike="noStrike" kern="1200" cap="none" spc="0" normalizeH="0" baseline="0" noProof="0" smtClean="0">
                <a:ln>
                  <a:noFill/>
                </a:ln>
                <a:solidFill>
                  <a:srgbClr val="888888"/>
                </a:solidFill>
                <a:effectLst/>
                <a:uLnTx/>
                <a:uFillTx/>
                <a:latin typeface="Roboto Light"/>
                <a:ea typeface="Roboto Light"/>
                <a:sym typeface="Roboto Light"/>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srgbClr val="888888"/>
              </a:solidFill>
              <a:effectLst/>
              <a:uLnTx/>
              <a:uFillTx/>
              <a:latin typeface="Roboto Light"/>
              <a:ea typeface="Roboto Light"/>
              <a:sym typeface="Roboto Light"/>
            </a:endParaRPr>
          </a:p>
        </p:txBody>
      </p:sp>
      <p:sp>
        <p:nvSpPr>
          <p:cNvPr id="111" name="Google Shape;111;p197"/>
          <p:cNvSpPr txBox="1">
            <a:spLocks noGrp="1"/>
          </p:cNvSpPr>
          <p:nvPr>
            <p:ph type="body" idx="2"/>
          </p:nvPr>
        </p:nvSpPr>
        <p:spPr>
          <a:xfrm>
            <a:off x="1721741" y="895140"/>
            <a:ext cx="9830176" cy="364765"/>
          </a:xfrm>
          <a:prstGeom prst="rect">
            <a:avLst/>
          </a:prstGeom>
          <a:noFill/>
          <a:ln>
            <a:noFill/>
          </a:ln>
        </p:spPr>
        <p:txBody>
          <a:bodyPr spcFirstLastPara="1" wrap="square" lIns="91425" tIns="45700" rIns="91425" bIns="45700" anchor="t" anchorCtr="0">
            <a:normAutofit/>
          </a:bodyPr>
          <a:lstStyle>
            <a:lvl1pPr marL="457178" lvl="0" indent="-228589" algn="l">
              <a:lnSpc>
                <a:spcPct val="90000"/>
              </a:lnSpc>
              <a:spcBef>
                <a:spcPts val="1000"/>
              </a:spcBef>
              <a:spcAft>
                <a:spcPts val="0"/>
              </a:spcAft>
              <a:buClr>
                <a:srgbClr val="0C0C0C"/>
              </a:buClr>
              <a:buSzPts val="1900"/>
              <a:buNone/>
              <a:defRPr sz="1900" b="0" i="0">
                <a:solidFill>
                  <a:srgbClr val="0C0C0C"/>
                </a:solidFill>
                <a:latin typeface="Roboto Light"/>
                <a:ea typeface="Roboto Light"/>
                <a:cs typeface="Roboto Light"/>
                <a:sym typeface="Roboto Light"/>
              </a:defRPr>
            </a:lvl1pPr>
            <a:lvl2pPr marL="914354" lvl="1" indent="-342882" algn="l">
              <a:lnSpc>
                <a:spcPct val="90000"/>
              </a:lnSpc>
              <a:spcBef>
                <a:spcPts val="500"/>
              </a:spcBef>
              <a:spcAft>
                <a:spcPts val="0"/>
              </a:spcAft>
              <a:buClr>
                <a:schemeClr val="dk1"/>
              </a:buClr>
              <a:buSzPts val="1800"/>
              <a:buChar char="•"/>
              <a:defRPr/>
            </a:lvl2pPr>
            <a:lvl3pPr marL="1371532" lvl="2" indent="-342882" algn="l">
              <a:lnSpc>
                <a:spcPct val="90000"/>
              </a:lnSpc>
              <a:spcBef>
                <a:spcPts val="500"/>
              </a:spcBef>
              <a:spcAft>
                <a:spcPts val="0"/>
              </a:spcAft>
              <a:buClr>
                <a:schemeClr val="dk1"/>
              </a:buClr>
              <a:buSzPts val="1800"/>
              <a:buChar char="•"/>
              <a:defRPr/>
            </a:lvl3pPr>
            <a:lvl4pPr marL="1828709" lvl="3" indent="-342882" algn="l">
              <a:lnSpc>
                <a:spcPct val="90000"/>
              </a:lnSpc>
              <a:spcBef>
                <a:spcPts val="500"/>
              </a:spcBef>
              <a:spcAft>
                <a:spcPts val="0"/>
              </a:spcAft>
              <a:buClr>
                <a:schemeClr val="dk1"/>
              </a:buClr>
              <a:buSzPts val="1800"/>
              <a:buChar char="•"/>
              <a:defRPr/>
            </a:lvl4pPr>
            <a:lvl5pPr marL="2285886" lvl="4" indent="-342882" algn="l">
              <a:lnSpc>
                <a:spcPct val="90000"/>
              </a:lnSpc>
              <a:spcBef>
                <a:spcPts val="500"/>
              </a:spcBef>
              <a:spcAft>
                <a:spcPts val="0"/>
              </a:spcAft>
              <a:buClr>
                <a:schemeClr val="dk1"/>
              </a:buClr>
              <a:buSzPts val="1800"/>
              <a:buChar char="•"/>
              <a:defRPr/>
            </a:lvl5pPr>
            <a:lvl6pPr marL="2743062" lvl="5" indent="-342882" algn="l">
              <a:lnSpc>
                <a:spcPct val="90000"/>
              </a:lnSpc>
              <a:spcBef>
                <a:spcPts val="500"/>
              </a:spcBef>
              <a:spcAft>
                <a:spcPts val="0"/>
              </a:spcAft>
              <a:buClr>
                <a:schemeClr val="dk1"/>
              </a:buClr>
              <a:buSzPts val="1800"/>
              <a:buChar char="•"/>
              <a:defRPr/>
            </a:lvl6pPr>
            <a:lvl7pPr marL="3200240" lvl="6" indent="-342882" algn="l">
              <a:lnSpc>
                <a:spcPct val="90000"/>
              </a:lnSpc>
              <a:spcBef>
                <a:spcPts val="500"/>
              </a:spcBef>
              <a:spcAft>
                <a:spcPts val="0"/>
              </a:spcAft>
              <a:buClr>
                <a:schemeClr val="dk1"/>
              </a:buClr>
              <a:buSzPts val="1800"/>
              <a:buChar char="•"/>
              <a:defRPr/>
            </a:lvl7pPr>
            <a:lvl8pPr marL="3657418" lvl="7" indent="-342882" algn="l">
              <a:lnSpc>
                <a:spcPct val="90000"/>
              </a:lnSpc>
              <a:spcBef>
                <a:spcPts val="500"/>
              </a:spcBef>
              <a:spcAft>
                <a:spcPts val="0"/>
              </a:spcAft>
              <a:buClr>
                <a:schemeClr val="dk1"/>
              </a:buClr>
              <a:buSzPts val="1800"/>
              <a:buChar char="•"/>
              <a:defRPr/>
            </a:lvl8pPr>
            <a:lvl9pPr marL="4114594" lvl="8" indent="-342882"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084571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Full Page Image">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1"/>
            <a:ext cx="12192000" cy="6857999"/>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nl-NL"/>
          </a:p>
        </p:txBody>
      </p:sp>
      <p:pic>
        <p:nvPicPr>
          <p:cNvPr id="20" name="Afbeelding 19">
            <a:extLst>
              <a:ext uri="{FF2B5EF4-FFF2-40B4-BE49-F238E27FC236}">
                <a16:creationId xmlns:a16="http://schemas.microsoft.com/office/drawing/2014/main" id="{3493BA1C-54ED-085E-FE9B-4B19B2663F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8141" y="360656"/>
            <a:ext cx="1196340" cy="340893"/>
          </a:xfrm>
          <a:prstGeom prst="rect">
            <a:avLst/>
          </a:prstGeom>
        </p:spPr>
      </p:pic>
      <p:sp>
        <p:nvSpPr>
          <p:cNvPr id="2" name="Platshållare för text 8">
            <a:extLst>
              <a:ext uri="{FF2B5EF4-FFF2-40B4-BE49-F238E27FC236}">
                <a16:creationId xmlns:a16="http://schemas.microsoft.com/office/drawing/2014/main" id="{84E629F0-B24B-DF29-FA55-A4534D397726}"/>
              </a:ext>
            </a:extLst>
          </p:cNvPr>
          <p:cNvSpPr>
            <a:spLocks noGrp="1" noChangeAspect="1"/>
          </p:cNvSpPr>
          <p:nvPr>
            <p:ph type="body" sz="quarter" idx="11"/>
          </p:nvPr>
        </p:nvSpPr>
        <p:spPr>
          <a:xfrm>
            <a:off x="311151" y="418955"/>
            <a:ext cx="1289043" cy="290035"/>
          </a:xfrm>
          <a:prstGeom prst="rect">
            <a:avLst/>
          </a:prstGeom>
          <a:blipFill>
            <a:blip r:embed="rId3"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33">
                <a:noFill/>
              </a:defRPr>
            </a:lvl1pPr>
          </a:lstStyle>
          <a:p>
            <a:pPr lvl="0"/>
            <a:r>
              <a:rPr lang="en-US"/>
              <a:t>Edit Master text styles</a:t>
            </a:r>
          </a:p>
        </p:txBody>
      </p:sp>
    </p:spTree>
    <p:extLst>
      <p:ext uri="{BB962C8B-B14F-4D97-AF65-F5344CB8AC3E}">
        <p14:creationId xmlns:p14="http://schemas.microsoft.com/office/powerpoint/2010/main" val="1896182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007D1EB-30D1-0020-72FE-E993026AFBC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jdelijke aanduiding voor afbeelding 2">
            <a:extLst>
              <a:ext uri="{FF2B5EF4-FFF2-40B4-BE49-F238E27FC236}">
                <a16:creationId xmlns:a16="http://schemas.microsoft.com/office/drawing/2014/main" id="{566BBDF6-7171-730B-A0C1-3D354D1F277E}"/>
              </a:ext>
            </a:extLst>
          </p:cNvPr>
          <p:cNvSpPr>
            <a:spLocks noGrp="1"/>
          </p:cNvSpPr>
          <p:nvPr>
            <p:ph type="pic" sz="quarter" idx="10" hasCustomPrompt="1"/>
          </p:nvPr>
        </p:nvSpPr>
        <p:spPr>
          <a:xfrm>
            <a:off x="1721736" y="1570354"/>
            <a:ext cx="9830180" cy="4382570"/>
          </a:xfrm>
          <a:prstGeom prst="rect">
            <a:avLst/>
          </a:prstGeom>
        </p:spPr>
        <p:txBody>
          <a:bodyPr>
            <a:normAutofit/>
          </a:bodyPr>
          <a:lstStyle>
            <a:lvl1pPr marL="0" indent="0" algn="ctr">
              <a:buNone/>
              <a:defRPr sz="1200">
                <a:solidFill>
                  <a:srgbClr val="008691"/>
                </a:solidFill>
                <a:latin typeface="Roboto" panose="02000000000000000000" pitchFamily="2" charset="0"/>
                <a:ea typeface="Roboto" panose="02000000000000000000" pitchFamily="2" charset="0"/>
              </a:defRPr>
            </a:lvl1pPr>
          </a:lstStyle>
          <a:p>
            <a:r>
              <a:rPr lang="nl-NL" err="1"/>
              <a:t>Insert</a:t>
            </a:r>
            <a:r>
              <a:rPr lang="nl-NL"/>
              <a:t> Image  </a:t>
            </a:r>
          </a:p>
        </p:txBody>
      </p:sp>
      <p:sp>
        <p:nvSpPr>
          <p:cNvPr id="6" name="Tijdelijke aanduiding voor dianummer 5">
            <a:extLst>
              <a:ext uri="{FF2B5EF4-FFF2-40B4-BE49-F238E27FC236}">
                <a16:creationId xmlns:a16="http://schemas.microsoft.com/office/drawing/2014/main" id="{7FC53E47-0E6A-DE16-0730-64C755DD75A0}"/>
              </a:ext>
            </a:extLst>
          </p:cNvPr>
          <p:cNvSpPr>
            <a:spLocks noGrp="1"/>
          </p:cNvSpPr>
          <p:nvPr>
            <p:ph type="sldNum" sz="quarter" idx="12"/>
          </p:nvPr>
        </p:nvSpPr>
        <p:spPr>
          <a:xfrm>
            <a:off x="9290222" y="6423497"/>
            <a:ext cx="2743200" cy="230832"/>
          </a:xfrm>
          <a:prstGeom prst="rect">
            <a:avLst/>
          </a:prstGeom>
        </p:spPr>
        <p:txBody>
          <a:bodyPr/>
          <a:lstStyle>
            <a:lvl1pPr>
              <a:defRPr sz="900"/>
            </a:lvl1pPr>
          </a:lstStyle>
          <a:p>
            <a:fld id="{41814595-6856-9B4E-BECB-F9B7E4876AE1}" type="slidenum">
              <a:rPr lang="nl-NL" smtClean="0"/>
              <a:pPr/>
              <a:t>‹#›</a:t>
            </a:fld>
            <a:endParaRPr lang="nl-NL"/>
          </a:p>
        </p:txBody>
      </p:sp>
      <p:sp>
        <p:nvSpPr>
          <p:cNvPr id="2" name="Titel 1">
            <a:extLst>
              <a:ext uri="{FF2B5EF4-FFF2-40B4-BE49-F238E27FC236}">
                <a16:creationId xmlns:a16="http://schemas.microsoft.com/office/drawing/2014/main" id="{60B80E89-3DFC-FEDF-2D5A-74F3DB64093F}"/>
              </a:ext>
            </a:extLst>
          </p:cNvPr>
          <p:cNvSpPr>
            <a:spLocks noGrp="1"/>
          </p:cNvSpPr>
          <p:nvPr>
            <p:ph type="title" hasCustomPrompt="1"/>
          </p:nvPr>
        </p:nvSpPr>
        <p:spPr>
          <a:xfrm>
            <a:off x="1721738" y="235633"/>
            <a:ext cx="9830179" cy="603887"/>
          </a:xfrm>
          <a:prstGeom prst="rect">
            <a:avLst/>
          </a:prstGeom>
        </p:spPr>
        <p:txBody>
          <a:bodyPr>
            <a:normAutofit/>
          </a:bodyPr>
          <a:lstStyle>
            <a:lvl1pPr>
              <a:defRPr sz="3500" b="0" i="0">
                <a:solidFill>
                  <a:srgbClr val="008691"/>
                </a:solidFill>
                <a:latin typeface="Quicksand Light" pitchFamily="2" charset="77"/>
              </a:defRPr>
            </a:lvl1pPr>
          </a:lstStyle>
          <a:p>
            <a:r>
              <a:rPr lang="nl-NL" err="1"/>
              <a:t>Here</a:t>
            </a:r>
            <a:r>
              <a:rPr lang="nl-NL"/>
              <a:t> </a:t>
            </a:r>
            <a:r>
              <a:rPr lang="nl-NL" err="1"/>
              <a:t>goes</a:t>
            </a:r>
            <a:r>
              <a:rPr lang="nl-NL"/>
              <a:t> a headline</a:t>
            </a:r>
          </a:p>
        </p:txBody>
      </p:sp>
      <p:sp>
        <p:nvSpPr>
          <p:cNvPr id="3" name="Text Placeholder 4">
            <a:extLst>
              <a:ext uri="{FF2B5EF4-FFF2-40B4-BE49-F238E27FC236}">
                <a16:creationId xmlns:a16="http://schemas.microsoft.com/office/drawing/2014/main" id="{C46BE4D2-1F34-08DC-1FCF-6FD82EBB6334}"/>
              </a:ext>
            </a:extLst>
          </p:cNvPr>
          <p:cNvSpPr>
            <a:spLocks noGrp="1"/>
          </p:cNvSpPr>
          <p:nvPr>
            <p:ph type="body" sz="quarter" idx="16" hasCustomPrompt="1"/>
          </p:nvPr>
        </p:nvSpPr>
        <p:spPr>
          <a:xfrm>
            <a:off x="1721741" y="895137"/>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Light" panose="02000000000000000000" pitchFamily="2" charset="0"/>
                <a:ea typeface="Roboto Light" panose="02000000000000000000" pitchFamily="2" charset="0"/>
              </a:defRPr>
            </a:lvl1pPr>
          </a:lstStyle>
          <a:p>
            <a:r>
              <a:rPr lang="nl-NL" err="1"/>
              <a:t>Here</a:t>
            </a:r>
            <a:r>
              <a:rPr lang="nl-NL"/>
              <a:t> </a:t>
            </a:r>
            <a:r>
              <a:rPr lang="nl-NL" err="1"/>
              <a:t>goes</a:t>
            </a:r>
            <a:r>
              <a:rPr lang="nl-NL"/>
              <a:t> a sub-headline</a:t>
            </a:r>
            <a:endParaRPr lang="en-BE"/>
          </a:p>
        </p:txBody>
      </p:sp>
    </p:spTree>
    <p:extLst>
      <p:ext uri="{BB962C8B-B14F-4D97-AF65-F5344CB8AC3E}">
        <p14:creationId xmlns:p14="http://schemas.microsoft.com/office/powerpoint/2010/main" val="41038661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Image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007D1EB-30D1-0020-72FE-E993026AFB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ijdelijke aanduiding voor afbeelding 2">
            <a:extLst>
              <a:ext uri="{FF2B5EF4-FFF2-40B4-BE49-F238E27FC236}">
                <a16:creationId xmlns:a16="http://schemas.microsoft.com/office/drawing/2014/main" id="{566BBDF6-7171-730B-A0C1-3D354D1F277E}"/>
              </a:ext>
            </a:extLst>
          </p:cNvPr>
          <p:cNvSpPr>
            <a:spLocks noGrp="1"/>
          </p:cNvSpPr>
          <p:nvPr>
            <p:ph type="pic" sz="quarter" idx="10" hasCustomPrompt="1"/>
          </p:nvPr>
        </p:nvSpPr>
        <p:spPr>
          <a:xfrm>
            <a:off x="1721737" y="1570354"/>
            <a:ext cx="9830180" cy="4382570"/>
          </a:xfrm>
          <a:prstGeom prst="rect">
            <a:avLst/>
          </a:prstGeom>
        </p:spPr>
        <p:txBody>
          <a:bodyPr>
            <a:normAutofit/>
          </a:bodyPr>
          <a:lstStyle>
            <a:lvl1pPr marL="0" indent="0" algn="ctr">
              <a:buNone/>
              <a:defRPr sz="1200">
                <a:solidFill>
                  <a:srgbClr val="008691"/>
                </a:solidFill>
                <a:latin typeface="Roboto" panose="02000000000000000000" pitchFamily="2" charset="0"/>
                <a:ea typeface="Roboto" panose="02000000000000000000" pitchFamily="2" charset="0"/>
              </a:defRPr>
            </a:lvl1pPr>
          </a:lstStyle>
          <a:p>
            <a:r>
              <a:rPr lang="nl-NL" err="1"/>
              <a:t>Insert</a:t>
            </a:r>
            <a:r>
              <a:rPr lang="nl-NL"/>
              <a:t> Image  </a:t>
            </a:r>
          </a:p>
        </p:txBody>
      </p:sp>
      <p:sp>
        <p:nvSpPr>
          <p:cNvPr id="6" name="Tijdelijke aanduiding voor dianummer 5">
            <a:extLst>
              <a:ext uri="{FF2B5EF4-FFF2-40B4-BE49-F238E27FC236}">
                <a16:creationId xmlns:a16="http://schemas.microsoft.com/office/drawing/2014/main" id="{7FC53E47-0E6A-DE16-0730-64C755DD75A0}"/>
              </a:ext>
            </a:extLst>
          </p:cNvPr>
          <p:cNvSpPr>
            <a:spLocks noGrp="1"/>
          </p:cNvSpPr>
          <p:nvPr>
            <p:ph type="sldNum" sz="quarter" idx="12"/>
          </p:nvPr>
        </p:nvSpPr>
        <p:spPr>
          <a:xfrm>
            <a:off x="9290223" y="6423497"/>
            <a:ext cx="2743200" cy="230832"/>
          </a:xfrm>
          <a:prstGeom prst="rect">
            <a:avLst/>
          </a:prstGeom>
        </p:spPr>
        <p:txBody>
          <a:bodyPr/>
          <a:lstStyle>
            <a:lvl1pPr>
              <a:defRPr sz="900"/>
            </a:lvl1pPr>
          </a:lstStyle>
          <a:p>
            <a:fld id="{41814595-6856-9B4E-BECB-F9B7E4876AE1}" type="slidenum">
              <a:rPr lang="nl-NL" smtClean="0"/>
              <a:pPr/>
              <a:t>‹#›</a:t>
            </a:fld>
            <a:endParaRPr lang="nl-NL"/>
          </a:p>
        </p:txBody>
      </p:sp>
      <p:sp>
        <p:nvSpPr>
          <p:cNvPr id="2" name="Titel 1">
            <a:extLst>
              <a:ext uri="{FF2B5EF4-FFF2-40B4-BE49-F238E27FC236}">
                <a16:creationId xmlns:a16="http://schemas.microsoft.com/office/drawing/2014/main" id="{60B80E89-3DFC-FEDF-2D5A-74F3DB64093F}"/>
              </a:ext>
            </a:extLst>
          </p:cNvPr>
          <p:cNvSpPr>
            <a:spLocks noGrp="1"/>
          </p:cNvSpPr>
          <p:nvPr>
            <p:ph type="title" hasCustomPrompt="1"/>
          </p:nvPr>
        </p:nvSpPr>
        <p:spPr>
          <a:xfrm>
            <a:off x="1721739" y="235635"/>
            <a:ext cx="9830179" cy="603887"/>
          </a:xfrm>
          <a:prstGeom prst="rect">
            <a:avLst/>
          </a:prstGeom>
        </p:spPr>
        <p:txBody>
          <a:bodyPr>
            <a:normAutofit/>
          </a:bodyPr>
          <a:lstStyle>
            <a:lvl1pPr>
              <a:defRPr sz="3500" b="0" i="0">
                <a:solidFill>
                  <a:srgbClr val="008691"/>
                </a:solidFill>
                <a:latin typeface="Quicksand Medium" pitchFamily="2" charset="77"/>
              </a:defRPr>
            </a:lvl1pPr>
          </a:lstStyle>
          <a:p>
            <a:r>
              <a:rPr lang="nl-NL" err="1"/>
              <a:t>Here</a:t>
            </a:r>
            <a:r>
              <a:rPr lang="nl-NL"/>
              <a:t> </a:t>
            </a:r>
            <a:r>
              <a:rPr lang="nl-NL" err="1"/>
              <a:t>goes</a:t>
            </a:r>
            <a:r>
              <a:rPr lang="nl-NL"/>
              <a:t> a headline</a:t>
            </a:r>
          </a:p>
        </p:txBody>
      </p:sp>
      <p:sp>
        <p:nvSpPr>
          <p:cNvPr id="3" name="Text Placeholder 4">
            <a:extLst>
              <a:ext uri="{FF2B5EF4-FFF2-40B4-BE49-F238E27FC236}">
                <a16:creationId xmlns:a16="http://schemas.microsoft.com/office/drawing/2014/main" id="{C46BE4D2-1F34-08DC-1FCF-6FD82EBB6334}"/>
              </a:ext>
            </a:extLst>
          </p:cNvPr>
          <p:cNvSpPr>
            <a:spLocks noGrp="1"/>
          </p:cNvSpPr>
          <p:nvPr>
            <p:ph type="body" sz="quarter" idx="16" hasCustomPrompt="1"/>
          </p:nvPr>
        </p:nvSpPr>
        <p:spPr>
          <a:xfrm>
            <a:off x="1721741" y="895139"/>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Light" panose="02000000000000000000" pitchFamily="2" charset="0"/>
                <a:ea typeface="Roboto Light" panose="02000000000000000000" pitchFamily="2" charset="0"/>
              </a:defRPr>
            </a:lvl1pPr>
          </a:lstStyle>
          <a:p>
            <a:r>
              <a:rPr lang="nl-NL" err="1"/>
              <a:t>Here</a:t>
            </a:r>
            <a:r>
              <a:rPr lang="nl-NL"/>
              <a:t> </a:t>
            </a:r>
            <a:r>
              <a:rPr lang="nl-NL" err="1"/>
              <a:t>goes</a:t>
            </a:r>
            <a:r>
              <a:rPr lang="nl-NL"/>
              <a:t> a sub-headline</a:t>
            </a:r>
            <a:endParaRPr lang="en-BE"/>
          </a:p>
        </p:txBody>
      </p:sp>
    </p:spTree>
    <p:extLst>
      <p:ext uri="{BB962C8B-B14F-4D97-AF65-F5344CB8AC3E}">
        <p14:creationId xmlns:p14="http://schemas.microsoft.com/office/powerpoint/2010/main" val="1869290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Text Page 3">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EEE7FD-AC98-618B-4B33-B4CE3DC4C170}"/>
              </a:ext>
            </a:extLst>
          </p:cNvPr>
          <p:cNvPicPr>
            <a:picLocks noChangeAspect="1"/>
          </p:cNvPicPr>
          <p:nvPr userDrawn="1"/>
        </p:nvPicPr>
        <p:blipFill>
          <a:blip r:embed="rId2"/>
          <a:stretch>
            <a:fillRect/>
          </a:stretch>
        </p:blipFill>
        <p:spPr>
          <a:xfrm>
            <a:off x="0" y="145377"/>
            <a:ext cx="12192000" cy="6858000"/>
          </a:xfrm>
          <a:prstGeom prst="rect">
            <a:avLst/>
          </a:prstGeom>
        </p:spPr>
      </p:pic>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p:nvPr>
        </p:nvSpPr>
        <p:spPr>
          <a:xfrm>
            <a:off x="1721738" y="1570383"/>
            <a:ext cx="9830179" cy="4382541"/>
          </a:xfrm>
          <a:prstGeom prst="rect">
            <a:avLst/>
          </a:prstGeom>
        </p:spPr>
        <p:txBody>
          <a:bodyPr>
            <a:normAutofit/>
          </a:bodyPr>
          <a:lstStyle>
            <a:lvl1pPr marL="285750" indent="-285750">
              <a:lnSpc>
                <a:spcPct val="100000"/>
              </a:lnSpc>
              <a:spcBef>
                <a:spcPts val="600"/>
              </a:spcBef>
              <a:spcAft>
                <a:spcPts val="600"/>
              </a:spcAft>
              <a:buFont typeface="Arial" panose="020B0604020202020204" pitchFamily="34" charset="0"/>
              <a:buChar char="•"/>
              <a:defRPr sz="1500" b="0" i="0" kern="1500" spc="0" baseline="0">
                <a:solidFill>
                  <a:schemeClr val="tx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a:t>Click to edit Master text styles</a:t>
            </a:r>
          </a:p>
        </p:txBody>
      </p:sp>
      <p:sp>
        <p:nvSpPr>
          <p:cNvPr id="2" name="Titel 1">
            <a:extLst>
              <a:ext uri="{FF2B5EF4-FFF2-40B4-BE49-F238E27FC236}">
                <a16:creationId xmlns:a16="http://schemas.microsoft.com/office/drawing/2014/main" id="{69864CCA-ABA8-8CE0-F93C-570DFB1CB0FC}"/>
              </a:ext>
            </a:extLst>
          </p:cNvPr>
          <p:cNvSpPr>
            <a:spLocks noGrp="1"/>
          </p:cNvSpPr>
          <p:nvPr>
            <p:ph type="title" hasCustomPrompt="1"/>
          </p:nvPr>
        </p:nvSpPr>
        <p:spPr>
          <a:xfrm>
            <a:off x="1721738" y="353617"/>
            <a:ext cx="9830179" cy="603887"/>
          </a:xfrm>
          <a:prstGeom prst="rect">
            <a:avLst/>
          </a:prstGeom>
        </p:spPr>
        <p:txBody>
          <a:bodyPr>
            <a:normAutofit/>
          </a:bodyPr>
          <a:lstStyle>
            <a:lvl1pPr>
              <a:defRPr sz="3500" b="0" i="0">
                <a:solidFill>
                  <a:srgbClr val="008691"/>
                </a:solidFill>
                <a:latin typeface="Quicksand" pitchFamily="2" charset="77"/>
              </a:defRPr>
            </a:lvl1pPr>
          </a:lstStyle>
          <a:p>
            <a:r>
              <a:rPr lang="nl-NL" err="1"/>
              <a:t>Here</a:t>
            </a:r>
            <a:r>
              <a:rPr lang="nl-NL"/>
              <a:t> </a:t>
            </a:r>
            <a:r>
              <a:rPr lang="nl-NL" err="1"/>
              <a:t>goes</a:t>
            </a:r>
            <a:r>
              <a:rPr lang="nl-NL"/>
              <a:t> a headline</a:t>
            </a:r>
          </a:p>
        </p:txBody>
      </p:sp>
      <p:sp>
        <p:nvSpPr>
          <p:cNvPr id="6" name="Tijdelijke aanduiding voor dianummer 5">
            <a:extLst>
              <a:ext uri="{FF2B5EF4-FFF2-40B4-BE49-F238E27FC236}">
                <a16:creationId xmlns:a16="http://schemas.microsoft.com/office/drawing/2014/main" id="{7FC53E47-0E6A-DE16-0730-64C755DD75A0}"/>
              </a:ext>
            </a:extLst>
          </p:cNvPr>
          <p:cNvSpPr>
            <a:spLocks noGrp="1"/>
          </p:cNvSpPr>
          <p:nvPr>
            <p:ph type="sldNum" sz="quarter" idx="12"/>
          </p:nvPr>
        </p:nvSpPr>
        <p:spPr>
          <a:xfrm>
            <a:off x="9290222" y="6423497"/>
            <a:ext cx="2743200" cy="230832"/>
          </a:xfrm>
          <a:prstGeom prst="rect">
            <a:avLst/>
          </a:prstGeom>
        </p:spPr>
        <p:txBody>
          <a:bodyPr/>
          <a:lstStyle>
            <a:lvl1pPr>
              <a:defRPr sz="900"/>
            </a:lvl1pPr>
          </a:lstStyle>
          <a:p>
            <a:fld id="{41814595-6856-9B4E-BECB-F9B7E4876AE1}" type="slidenum">
              <a:rPr lang="nl-NL" smtClean="0"/>
              <a:pPr/>
              <a:t>‹#›</a:t>
            </a:fld>
            <a:endParaRPr lang="nl-NL"/>
          </a:p>
        </p:txBody>
      </p:sp>
      <p:sp>
        <p:nvSpPr>
          <p:cNvPr id="16" name="Text Placeholder 4">
            <a:extLst>
              <a:ext uri="{FF2B5EF4-FFF2-40B4-BE49-F238E27FC236}">
                <a16:creationId xmlns:a16="http://schemas.microsoft.com/office/drawing/2014/main" id="{FAD285AC-4CA3-AE2B-DFBA-B38823142166}"/>
              </a:ext>
            </a:extLst>
          </p:cNvPr>
          <p:cNvSpPr>
            <a:spLocks noGrp="1"/>
          </p:cNvSpPr>
          <p:nvPr>
            <p:ph type="body" sz="quarter" idx="14" hasCustomPrompt="1"/>
          </p:nvPr>
        </p:nvSpPr>
        <p:spPr>
          <a:xfrm>
            <a:off x="1721741" y="1013121"/>
            <a:ext cx="9830176" cy="364765"/>
          </a:xfrm>
          <a:prstGeom prst="rect">
            <a:avLst/>
          </a:prstGeom>
        </p:spPr>
        <p:txBody>
          <a:bodyPr>
            <a:noAutofit/>
          </a:bodyPr>
          <a:lstStyle>
            <a:lvl1pPr marL="0" indent="0">
              <a:buNone/>
              <a:defRPr sz="2200" b="0" i="0" baseline="0">
                <a:solidFill>
                  <a:srgbClr val="008691"/>
                </a:solidFill>
                <a:latin typeface="Quicksand" pitchFamily="2" charset="77"/>
                <a:ea typeface="Roboto Light" panose="02000000000000000000" pitchFamily="2" charset="0"/>
              </a:defRPr>
            </a:lvl1pPr>
          </a:lstStyle>
          <a:p>
            <a:r>
              <a:rPr lang="nl-NL" err="1"/>
              <a:t>Here</a:t>
            </a:r>
            <a:r>
              <a:rPr lang="nl-NL"/>
              <a:t> </a:t>
            </a:r>
            <a:r>
              <a:rPr lang="nl-NL" err="1"/>
              <a:t>goes</a:t>
            </a:r>
            <a:r>
              <a:rPr lang="nl-NL"/>
              <a:t> a sub-headline</a:t>
            </a:r>
            <a:endParaRPr lang="en-BE"/>
          </a:p>
        </p:txBody>
      </p:sp>
      <p:sp>
        <p:nvSpPr>
          <p:cNvPr id="5" name="Tijdelijke aanduiding voor datum 3">
            <a:extLst>
              <a:ext uri="{FF2B5EF4-FFF2-40B4-BE49-F238E27FC236}">
                <a16:creationId xmlns:a16="http://schemas.microsoft.com/office/drawing/2014/main" id="{23A8F246-9187-262D-8EC1-219E3ABAB708}"/>
              </a:ext>
            </a:extLst>
          </p:cNvPr>
          <p:cNvSpPr>
            <a:spLocks noGrp="1"/>
          </p:cNvSpPr>
          <p:nvPr>
            <p:ph type="dt" sz="half" idx="2"/>
          </p:nvPr>
        </p:nvSpPr>
        <p:spPr>
          <a:xfrm>
            <a:off x="373626" y="6348975"/>
            <a:ext cx="2743200" cy="365125"/>
          </a:xfrm>
          <a:prstGeom prst="rect">
            <a:avLst/>
          </a:prstGeom>
        </p:spPr>
        <p:txBody>
          <a:bodyPr vert="horz" lIns="91440" tIns="45720" rIns="91440" bIns="45720" rtlCol="0" anchor="ctr"/>
          <a:lstStyle>
            <a:lvl1pPr algn="l">
              <a:defRPr sz="900" b="0" i="0">
                <a:solidFill>
                  <a:schemeClr val="tx1">
                    <a:tint val="75000"/>
                  </a:schemeClr>
                </a:solidFill>
                <a:latin typeface="Roboto Light" panose="02000000000000000000" pitchFamily="2" charset="0"/>
              </a:defRPr>
            </a:lvl1pPr>
          </a:lstStyle>
          <a:p>
            <a:r>
              <a:rPr lang="en-US"/>
              <a:t>27 February 2025</a:t>
            </a:r>
            <a:endParaRPr lang="nl-NL"/>
          </a:p>
        </p:txBody>
      </p:sp>
    </p:spTree>
    <p:extLst>
      <p:ext uri="{BB962C8B-B14F-4D97-AF65-F5344CB8AC3E}">
        <p14:creationId xmlns:p14="http://schemas.microsoft.com/office/powerpoint/2010/main" val="17115052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3_Cover Page">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F34CEF8-D5AF-1EB2-8A65-D95E98FCB86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1CD3A17-2FD3-A6E8-AE64-84E688E64212}"/>
              </a:ext>
            </a:extLst>
          </p:cNvPr>
          <p:cNvSpPr>
            <a:spLocks noGrp="1"/>
          </p:cNvSpPr>
          <p:nvPr>
            <p:ph type="ctrTitle" hasCustomPrompt="1"/>
          </p:nvPr>
        </p:nvSpPr>
        <p:spPr>
          <a:xfrm>
            <a:off x="423013" y="1600202"/>
            <a:ext cx="9144000" cy="1006475"/>
          </a:xfrm>
          <a:prstGeom prst="rect">
            <a:avLst/>
          </a:prstGeom>
        </p:spPr>
        <p:txBody>
          <a:bodyPr anchor="b">
            <a:normAutofit/>
          </a:bodyPr>
          <a:lstStyle>
            <a:lvl1pPr algn="l">
              <a:defRPr sz="5900" b="0" i="0">
                <a:solidFill>
                  <a:schemeClr val="bg1"/>
                </a:solidFill>
                <a:latin typeface="Quicksand" pitchFamily="2" charset="77"/>
              </a:defRPr>
            </a:lvl1pPr>
          </a:lstStyle>
          <a:p>
            <a:r>
              <a:rPr lang="nl-NL" err="1"/>
              <a:t>Here</a:t>
            </a:r>
            <a:r>
              <a:rPr lang="nl-NL"/>
              <a:t> </a:t>
            </a:r>
            <a:r>
              <a:rPr lang="nl-NL" err="1"/>
              <a:t>goes</a:t>
            </a:r>
            <a:r>
              <a:rPr lang="nl-NL"/>
              <a:t> </a:t>
            </a:r>
            <a:r>
              <a:rPr lang="nl-NL" err="1"/>
              <a:t>the</a:t>
            </a:r>
            <a:r>
              <a:rPr lang="nl-NL"/>
              <a:t> </a:t>
            </a:r>
            <a:r>
              <a:rPr lang="nl-NL" err="1"/>
              <a:t>title</a:t>
            </a:r>
            <a:endParaRPr lang="nl-NL"/>
          </a:p>
        </p:txBody>
      </p:sp>
      <p:sp>
        <p:nvSpPr>
          <p:cNvPr id="3" name="Ondertitel 2">
            <a:extLst>
              <a:ext uri="{FF2B5EF4-FFF2-40B4-BE49-F238E27FC236}">
                <a16:creationId xmlns:a16="http://schemas.microsoft.com/office/drawing/2014/main" id="{6AA24123-D2B8-3C6F-4F69-0B7797E85540}"/>
              </a:ext>
            </a:extLst>
          </p:cNvPr>
          <p:cNvSpPr>
            <a:spLocks noGrp="1"/>
          </p:cNvSpPr>
          <p:nvPr>
            <p:ph type="subTitle" idx="1" hasCustomPrompt="1"/>
          </p:nvPr>
        </p:nvSpPr>
        <p:spPr>
          <a:xfrm>
            <a:off x="423013" y="2825750"/>
            <a:ext cx="9144000" cy="1655762"/>
          </a:xfrm>
          <a:prstGeom prst="rect">
            <a:avLst/>
          </a:prstGeom>
        </p:spPr>
        <p:txBody>
          <a:bodyPr>
            <a:normAutofit/>
          </a:bodyPr>
          <a:lstStyle>
            <a:lvl1pPr marL="0" indent="0" algn="l">
              <a:buNone/>
              <a:defRPr sz="3000" b="0" i="0">
                <a:solidFill>
                  <a:schemeClr val="bg1"/>
                </a:solidFill>
                <a:latin typeface="Roboto Light" panose="02000000000000000000" pitchFamily="2" charset="0"/>
                <a:ea typeface="Roboto Light"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err="1"/>
              <a:t>Here</a:t>
            </a:r>
            <a:r>
              <a:rPr lang="nl-NL"/>
              <a:t> </a:t>
            </a:r>
            <a:r>
              <a:rPr lang="nl-NL" err="1"/>
              <a:t>goes</a:t>
            </a:r>
            <a:r>
              <a:rPr lang="nl-NL"/>
              <a:t> </a:t>
            </a:r>
            <a:r>
              <a:rPr lang="nl-NL" err="1"/>
              <a:t>the</a:t>
            </a:r>
            <a:r>
              <a:rPr lang="nl-NL"/>
              <a:t> </a:t>
            </a:r>
            <a:r>
              <a:rPr lang="nl-NL" err="1"/>
              <a:t>subtitle</a:t>
            </a:r>
            <a:endParaRPr lang="nl-NL"/>
          </a:p>
        </p:txBody>
      </p:sp>
    </p:spTree>
    <p:extLst>
      <p:ext uri="{BB962C8B-B14F-4D97-AF65-F5344CB8AC3E}">
        <p14:creationId xmlns:p14="http://schemas.microsoft.com/office/powerpoint/2010/main" val="42256737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Text Page 3">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EEE7FD-AC98-618B-4B33-B4CE3DC4C17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hasCustomPrompt="1"/>
          </p:nvPr>
        </p:nvSpPr>
        <p:spPr>
          <a:xfrm>
            <a:off x="1721739" y="1570383"/>
            <a:ext cx="9830179" cy="4382541"/>
          </a:xfrm>
          <a:prstGeom prst="rect">
            <a:avLst/>
          </a:prstGeom>
        </p:spPr>
        <p:txBody>
          <a:bodyPr>
            <a:normAutofit/>
          </a:bodyPr>
          <a:lstStyle>
            <a:lvl1pPr marL="0" indent="0">
              <a:lnSpc>
                <a:spcPct val="130000"/>
              </a:lnSpc>
              <a:buNone/>
              <a:defRPr sz="1500" b="0" i="0" kern="1500" spc="0" baseline="0">
                <a:solidFill>
                  <a:schemeClr val="tx1"/>
                </a:solidFill>
                <a:latin typeface="Roboto Light" panose="02000000000000000000" pitchFamily="2" charset="0"/>
                <a:ea typeface="Roboto Light"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nl-NL"/>
              <a:t>Click </a:t>
            </a:r>
            <a:r>
              <a:rPr lang="nl-NL" err="1"/>
              <a:t>here</a:t>
            </a:r>
            <a:r>
              <a:rPr lang="nl-NL"/>
              <a:t> </a:t>
            </a:r>
            <a:r>
              <a:rPr lang="nl-NL" err="1"/>
              <a:t>to</a:t>
            </a:r>
            <a:r>
              <a:rPr lang="nl-NL"/>
              <a:t> </a:t>
            </a:r>
            <a:r>
              <a:rPr lang="nl-NL" err="1"/>
              <a:t>insert</a:t>
            </a:r>
            <a:r>
              <a:rPr lang="nl-NL"/>
              <a:t> </a:t>
            </a:r>
            <a:r>
              <a:rPr lang="nl-NL" err="1"/>
              <a:t>text</a:t>
            </a:r>
            <a:endParaRPr lang="nl-NL"/>
          </a:p>
        </p:txBody>
      </p:sp>
      <p:sp>
        <p:nvSpPr>
          <p:cNvPr id="2" name="Titel 1">
            <a:extLst>
              <a:ext uri="{FF2B5EF4-FFF2-40B4-BE49-F238E27FC236}">
                <a16:creationId xmlns:a16="http://schemas.microsoft.com/office/drawing/2014/main" id="{69864CCA-ABA8-8CE0-F93C-570DFB1CB0FC}"/>
              </a:ext>
            </a:extLst>
          </p:cNvPr>
          <p:cNvSpPr>
            <a:spLocks noGrp="1"/>
          </p:cNvSpPr>
          <p:nvPr>
            <p:ph type="title" hasCustomPrompt="1"/>
          </p:nvPr>
        </p:nvSpPr>
        <p:spPr>
          <a:xfrm>
            <a:off x="1721739" y="235635"/>
            <a:ext cx="9830179" cy="603887"/>
          </a:xfrm>
          <a:prstGeom prst="rect">
            <a:avLst/>
          </a:prstGeom>
        </p:spPr>
        <p:txBody>
          <a:bodyPr>
            <a:normAutofit/>
          </a:bodyPr>
          <a:lstStyle>
            <a:lvl1pPr>
              <a:defRPr sz="3500" b="0" i="0">
                <a:solidFill>
                  <a:srgbClr val="008691"/>
                </a:solidFill>
                <a:latin typeface="Quicksand Medium" pitchFamily="2" charset="77"/>
              </a:defRPr>
            </a:lvl1pPr>
          </a:lstStyle>
          <a:p>
            <a:r>
              <a:rPr lang="nl-NL" err="1"/>
              <a:t>Here</a:t>
            </a:r>
            <a:r>
              <a:rPr lang="nl-NL"/>
              <a:t> </a:t>
            </a:r>
            <a:r>
              <a:rPr lang="nl-NL" err="1"/>
              <a:t>goes</a:t>
            </a:r>
            <a:r>
              <a:rPr lang="nl-NL"/>
              <a:t> a headline</a:t>
            </a:r>
          </a:p>
        </p:txBody>
      </p:sp>
      <p:sp>
        <p:nvSpPr>
          <p:cNvPr id="6" name="Tijdelijke aanduiding voor dianummer 5">
            <a:extLst>
              <a:ext uri="{FF2B5EF4-FFF2-40B4-BE49-F238E27FC236}">
                <a16:creationId xmlns:a16="http://schemas.microsoft.com/office/drawing/2014/main" id="{7FC53E47-0E6A-DE16-0730-64C755DD75A0}"/>
              </a:ext>
            </a:extLst>
          </p:cNvPr>
          <p:cNvSpPr>
            <a:spLocks noGrp="1"/>
          </p:cNvSpPr>
          <p:nvPr>
            <p:ph type="sldNum" sz="quarter" idx="12"/>
          </p:nvPr>
        </p:nvSpPr>
        <p:spPr>
          <a:xfrm>
            <a:off x="9290223" y="6423497"/>
            <a:ext cx="2743200" cy="230832"/>
          </a:xfrm>
          <a:prstGeom prst="rect">
            <a:avLst/>
          </a:prstGeom>
        </p:spPr>
        <p:txBody>
          <a:bodyPr/>
          <a:lstStyle>
            <a:lvl1pPr>
              <a:defRPr sz="900"/>
            </a:lvl1pPr>
          </a:lstStyle>
          <a:p>
            <a:fld id="{41814595-6856-9B4E-BECB-F9B7E4876AE1}" type="slidenum">
              <a:rPr lang="nl-NL" smtClean="0"/>
              <a:pPr/>
              <a:t>‹#›</a:t>
            </a:fld>
            <a:endParaRPr lang="nl-NL"/>
          </a:p>
        </p:txBody>
      </p:sp>
      <p:sp>
        <p:nvSpPr>
          <p:cNvPr id="16" name="Text Placeholder 4">
            <a:extLst>
              <a:ext uri="{FF2B5EF4-FFF2-40B4-BE49-F238E27FC236}">
                <a16:creationId xmlns:a16="http://schemas.microsoft.com/office/drawing/2014/main" id="{FAD285AC-4CA3-AE2B-DFBA-B38823142166}"/>
              </a:ext>
            </a:extLst>
          </p:cNvPr>
          <p:cNvSpPr>
            <a:spLocks noGrp="1"/>
          </p:cNvSpPr>
          <p:nvPr>
            <p:ph type="body" sz="quarter" idx="14" hasCustomPrompt="1"/>
          </p:nvPr>
        </p:nvSpPr>
        <p:spPr>
          <a:xfrm>
            <a:off x="1721741" y="895139"/>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Light" panose="02000000000000000000" pitchFamily="2" charset="0"/>
                <a:ea typeface="Roboto Light" panose="02000000000000000000" pitchFamily="2" charset="0"/>
              </a:defRPr>
            </a:lvl1pPr>
          </a:lstStyle>
          <a:p>
            <a:r>
              <a:rPr lang="nl-NL" err="1"/>
              <a:t>Here</a:t>
            </a:r>
            <a:r>
              <a:rPr lang="nl-NL"/>
              <a:t> </a:t>
            </a:r>
            <a:r>
              <a:rPr lang="nl-NL" err="1"/>
              <a:t>goes</a:t>
            </a:r>
            <a:r>
              <a:rPr lang="nl-NL"/>
              <a:t> a sub-headline</a:t>
            </a:r>
            <a:endParaRPr lang="en-BE"/>
          </a:p>
        </p:txBody>
      </p:sp>
    </p:spTree>
    <p:extLst>
      <p:ext uri="{BB962C8B-B14F-4D97-AF65-F5344CB8AC3E}">
        <p14:creationId xmlns:p14="http://schemas.microsoft.com/office/powerpoint/2010/main" val="20470650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ext + Image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8A8059C-26F4-E946-A41E-D6E31EB5FA7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7FC53E47-0E6A-DE16-0730-64C755DD75A0}"/>
              </a:ext>
            </a:extLst>
          </p:cNvPr>
          <p:cNvSpPr>
            <a:spLocks noGrp="1"/>
          </p:cNvSpPr>
          <p:nvPr>
            <p:ph type="sldNum" sz="quarter" idx="12"/>
          </p:nvPr>
        </p:nvSpPr>
        <p:spPr>
          <a:xfrm>
            <a:off x="9290223" y="6423497"/>
            <a:ext cx="2743200" cy="230832"/>
          </a:xfrm>
          <a:prstGeom prst="rect">
            <a:avLst/>
          </a:prstGeom>
        </p:spPr>
        <p:txBody>
          <a:bodyPr/>
          <a:lstStyle>
            <a:lvl1pPr>
              <a:defRPr sz="900"/>
            </a:lvl1pPr>
          </a:lstStyle>
          <a:p>
            <a:fld id="{41814595-6856-9B4E-BECB-F9B7E4876AE1}" type="slidenum">
              <a:rPr lang="nl-NL" smtClean="0"/>
              <a:pPr/>
              <a:t>‹#›</a:t>
            </a:fld>
            <a:endParaRPr lang="nl-NL"/>
          </a:p>
        </p:txBody>
      </p:sp>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hasCustomPrompt="1"/>
          </p:nvPr>
        </p:nvSpPr>
        <p:spPr>
          <a:xfrm>
            <a:off x="1721736" y="1570384"/>
            <a:ext cx="4658743" cy="4382570"/>
          </a:xfrm>
          <a:prstGeom prst="rect">
            <a:avLst/>
          </a:prstGeom>
        </p:spPr>
        <p:txBody>
          <a:bodyPr>
            <a:normAutofit/>
          </a:bodyPr>
          <a:lstStyle>
            <a:lvl1pPr marL="0" indent="0">
              <a:lnSpc>
                <a:spcPct val="130000"/>
              </a:lnSpc>
              <a:buNone/>
              <a:defRPr sz="1500" b="0" i="0" kern="1500" spc="0" baseline="0">
                <a:solidFill>
                  <a:schemeClr val="tx1"/>
                </a:solidFill>
                <a:latin typeface="Roboto Light" panose="02000000000000000000" pitchFamily="2" charset="0"/>
                <a:ea typeface="Roboto Light"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nl-NL"/>
              <a:t>Click </a:t>
            </a:r>
            <a:r>
              <a:rPr lang="nl-NL" err="1"/>
              <a:t>here</a:t>
            </a:r>
            <a:r>
              <a:rPr lang="nl-NL"/>
              <a:t> </a:t>
            </a:r>
            <a:r>
              <a:rPr lang="nl-NL" err="1"/>
              <a:t>to</a:t>
            </a:r>
            <a:r>
              <a:rPr lang="nl-NL"/>
              <a:t> </a:t>
            </a:r>
            <a:r>
              <a:rPr lang="nl-NL" err="1"/>
              <a:t>insert</a:t>
            </a:r>
            <a:r>
              <a:rPr lang="nl-NL"/>
              <a:t> </a:t>
            </a:r>
            <a:r>
              <a:rPr lang="nl-NL" err="1"/>
              <a:t>text</a:t>
            </a:r>
            <a:endParaRPr lang="nl-NL"/>
          </a:p>
          <a:p>
            <a:pPr lvl="0"/>
            <a:endParaRPr lang="nl-NL"/>
          </a:p>
        </p:txBody>
      </p:sp>
      <p:sp>
        <p:nvSpPr>
          <p:cNvPr id="12" name="Tijdelijke aanduiding voor afbeelding 2">
            <a:extLst>
              <a:ext uri="{FF2B5EF4-FFF2-40B4-BE49-F238E27FC236}">
                <a16:creationId xmlns:a16="http://schemas.microsoft.com/office/drawing/2014/main" id="{566BBDF6-7171-730B-A0C1-3D354D1F277E}"/>
              </a:ext>
            </a:extLst>
          </p:cNvPr>
          <p:cNvSpPr>
            <a:spLocks noGrp="1"/>
          </p:cNvSpPr>
          <p:nvPr>
            <p:ph type="pic" sz="quarter" idx="10" hasCustomPrompt="1"/>
          </p:nvPr>
        </p:nvSpPr>
        <p:spPr>
          <a:xfrm>
            <a:off x="6624663" y="1570355"/>
            <a:ext cx="4927256" cy="4382570"/>
          </a:xfrm>
          <a:prstGeom prst="rect">
            <a:avLst/>
          </a:prstGeom>
        </p:spPr>
        <p:txBody>
          <a:bodyPr>
            <a:normAutofit/>
          </a:bodyPr>
          <a:lstStyle>
            <a:lvl1pPr marL="0" indent="0" algn="ctr">
              <a:buNone/>
              <a:defRPr sz="1200">
                <a:solidFill>
                  <a:srgbClr val="008691"/>
                </a:solidFill>
                <a:latin typeface="Roboto" panose="02000000000000000000" pitchFamily="2" charset="0"/>
                <a:ea typeface="Roboto" panose="02000000000000000000" pitchFamily="2" charset="0"/>
              </a:defRPr>
            </a:lvl1pPr>
          </a:lstStyle>
          <a:p>
            <a:r>
              <a:rPr lang="nl-NL" err="1"/>
              <a:t>Insert</a:t>
            </a:r>
            <a:r>
              <a:rPr lang="nl-NL"/>
              <a:t> Image  </a:t>
            </a:r>
          </a:p>
        </p:txBody>
      </p:sp>
      <p:sp>
        <p:nvSpPr>
          <p:cNvPr id="2" name="Titel 1">
            <a:extLst>
              <a:ext uri="{FF2B5EF4-FFF2-40B4-BE49-F238E27FC236}">
                <a16:creationId xmlns:a16="http://schemas.microsoft.com/office/drawing/2014/main" id="{40B5C96C-9F63-7043-62F1-6FFE70846A77}"/>
              </a:ext>
            </a:extLst>
          </p:cNvPr>
          <p:cNvSpPr>
            <a:spLocks noGrp="1"/>
          </p:cNvSpPr>
          <p:nvPr>
            <p:ph type="title" hasCustomPrompt="1"/>
          </p:nvPr>
        </p:nvSpPr>
        <p:spPr>
          <a:xfrm>
            <a:off x="1721739" y="235635"/>
            <a:ext cx="9830179" cy="603887"/>
          </a:xfrm>
          <a:prstGeom prst="rect">
            <a:avLst/>
          </a:prstGeom>
        </p:spPr>
        <p:txBody>
          <a:bodyPr>
            <a:normAutofit/>
          </a:bodyPr>
          <a:lstStyle>
            <a:lvl1pPr>
              <a:defRPr sz="3500" b="0" i="0">
                <a:solidFill>
                  <a:srgbClr val="008691"/>
                </a:solidFill>
                <a:latin typeface="Quicksand Medium" pitchFamily="2" charset="77"/>
              </a:defRPr>
            </a:lvl1pPr>
          </a:lstStyle>
          <a:p>
            <a:r>
              <a:rPr lang="nl-NL" err="1"/>
              <a:t>Here</a:t>
            </a:r>
            <a:r>
              <a:rPr lang="nl-NL"/>
              <a:t> </a:t>
            </a:r>
            <a:r>
              <a:rPr lang="nl-NL" err="1"/>
              <a:t>goes</a:t>
            </a:r>
            <a:r>
              <a:rPr lang="nl-NL"/>
              <a:t> a headline</a:t>
            </a:r>
          </a:p>
        </p:txBody>
      </p:sp>
      <p:sp>
        <p:nvSpPr>
          <p:cNvPr id="3" name="Text Placeholder 4">
            <a:extLst>
              <a:ext uri="{FF2B5EF4-FFF2-40B4-BE49-F238E27FC236}">
                <a16:creationId xmlns:a16="http://schemas.microsoft.com/office/drawing/2014/main" id="{8C914087-1964-533C-A64A-45AABF8F83BA}"/>
              </a:ext>
            </a:extLst>
          </p:cNvPr>
          <p:cNvSpPr>
            <a:spLocks noGrp="1"/>
          </p:cNvSpPr>
          <p:nvPr>
            <p:ph type="body" sz="quarter" idx="16" hasCustomPrompt="1"/>
          </p:nvPr>
        </p:nvSpPr>
        <p:spPr>
          <a:xfrm>
            <a:off x="1721741" y="895139"/>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Light" panose="02000000000000000000" pitchFamily="2" charset="0"/>
                <a:ea typeface="Roboto Light" panose="02000000000000000000" pitchFamily="2" charset="0"/>
              </a:defRPr>
            </a:lvl1pPr>
          </a:lstStyle>
          <a:p>
            <a:r>
              <a:rPr lang="nl-NL" err="1"/>
              <a:t>Here</a:t>
            </a:r>
            <a:r>
              <a:rPr lang="nl-NL"/>
              <a:t> </a:t>
            </a:r>
            <a:r>
              <a:rPr lang="nl-NL" err="1"/>
              <a:t>goes</a:t>
            </a:r>
            <a:r>
              <a:rPr lang="nl-NL"/>
              <a:t> a sub-headline</a:t>
            </a:r>
            <a:endParaRPr lang="en-BE"/>
          </a:p>
        </p:txBody>
      </p:sp>
    </p:spTree>
    <p:extLst>
      <p:ext uri="{BB962C8B-B14F-4D97-AF65-F5344CB8AC3E}">
        <p14:creationId xmlns:p14="http://schemas.microsoft.com/office/powerpoint/2010/main" val="38093560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Image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007D1EB-30D1-0020-72FE-E993026AFBC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jdelijke aanduiding voor afbeelding 2">
            <a:extLst>
              <a:ext uri="{FF2B5EF4-FFF2-40B4-BE49-F238E27FC236}">
                <a16:creationId xmlns:a16="http://schemas.microsoft.com/office/drawing/2014/main" id="{566BBDF6-7171-730B-A0C1-3D354D1F277E}"/>
              </a:ext>
            </a:extLst>
          </p:cNvPr>
          <p:cNvSpPr>
            <a:spLocks noGrp="1"/>
          </p:cNvSpPr>
          <p:nvPr>
            <p:ph type="pic" sz="quarter" idx="10" hasCustomPrompt="1"/>
          </p:nvPr>
        </p:nvSpPr>
        <p:spPr>
          <a:xfrm>
            <a:off x="1721737" y="1570354"/>
            <a:ext cx="9830180" cy="4382570"/>
          </a:xfrm>
          <a:prstGeom prst="rect">
            <a:avLst/>
          </a:prstGeom>
        </p:spPr>
        <p:txBody>
          <a:bodyPr>
            <a:normAutofit/>
          </a:bodyPr>
          <a:lstStyle>
            <a:lvl1pPr marL="0" indent="0" algn="ctr">
              <a:buNone/>
              <a:defRPr sz="1200">
                <a:solidFill>
                  <a:srgbClr val="008691"/>
                </a:solidFill>
                <a:latin typeface="Roboto" panose="02000000000000000000" pitchFamily="2" charset="0"/>
                <a:ea typeface="Roboto" panose="02000000000000000000" pitchFamily="2" charset="0"/>
              </a:defRPr>
            </a:lvl1pPr>
          </a:lstStyle>
          <a:p>
            <a:r>
              <a:rPr lang="nl-NL" err="1"/>
              <a:t>Insert</a:t>
            </a:r>
            <a:r>
              <a:rPr lang="nl-NL"/>
              <a:t> Image  </a:t>
            </a:r>
          </a:p>
        </p:txBody>
      </p:sp>
      <p:sp>
        <p:nvSpPr>
          <p:cNvPr id="6" name="Tijdelijke aanduiding voor dianummer 5">
            <a:extLst>
              <a:ext uri="{FF2B5EF4-FFF2-40B4-BE49-F238E27FC236}">
                <a16:creationId xmlns:a16="http://schemas.microsoft.com/office/drawing/2014/main" id="{7FC53E47-0E6A-DE16-0730-64C755DD75A0}"/>
              </a:ext>
            </a:extLst>
          </p:cNvPr>
          <p:cNvSpPr>
            <a:spLocks noGrp="1"/>
          </p:cNvSpPr>
          <p:nvPr>
            <p:ph type="sldNum" sz="quarter" idx="12"/>
          </p:nvPr>
        </p:nvSpPr>
        <p:spPr>
          <a:xfrm>
            <a:off x="9290223" y="6423497"/>
            <a:ext cx="2743200" cy="230832"/>
          </a:xfrm>
          <a:prstGeom prst="rect">
            <a:avLst/>
          </a:prstGeom>
        </p:spPr>
        <p:txBody>
          <a:bodyPr/>
          <a:lstStyle>
            <a:lvl1pPr>
              <a:defRPr sz="900"/>
            </a:lvl1pPr>
          </a:lstStyle>
          <a:p>
            <a:fld id="{41814595-6856-9B4E-BECB-F9B7E4876AE1}" type="slidenum">
              <a:rPr lang="nl-NL" smtClean="0"/>
              <a:pPr/>
              <a:t>‹#›</a:t>
            </a:fld>
            <a:endParaRPr lang="nl-NL"/>
          </a:p>
        </p:txBody>
      </p:sp>
      <p:sp>
        <p:nvSpPr>
          <p:cNvPr id="2" name="Titel 1">
            <a:extLst>
              <a:ext uri="{FF2B5EF4-FFF2-40B4-BE49-F238E27FC236}">
                <a16:creationId xmlns:a16="http://schemas.microsoft.com/office/drawing/2014/main" id="{60B80E89-3DFC-FEDF-2D5A-74F3DB64093F}"/>
              </a:ext>
            </a:extLst>
          </p:cNvPr>
          <p:cNvSpPr>
            <a:spLocks noGrp="1"/>
          </p:cNvSpPr>
          <p:nvPr>
            <p:ph type="title" hasCustomPrompt="1"/>
          </p:nvPr>
        </p:nvSpPr>
        <p:spPr>
          <a:xfrm>
            <a:off x="1721739" y="235635"/>
            <a:ext cx="9830179" cy="603887"/>
          </a:xfrm>
          <a:prstGeom prst="rect">
            <a:avLst/>
          </a:prstGeom>
        </p:spPr>
        <p:txBody>
          <a:bodyPr>
            <a:normAutofit/>
          </a:bodyPr>
          <a:lstStyle>
            <a:lvl1pPr>
              <a:defRPr sz="3500" b="0" i="0">
                <a:solidFill>
                  <a:srgbClr val="008691"/>
                </a:solidFill>
                <a:latin typeface="Quicksand Medium" pitchFamily="2" charset="77"/>
              </a:defRPr>
            </a:lvl1pPr>
          </a:lstStyle>
          <a:p>
            <a:r>
              <a:rPr lang="nl-NL" err="1"/>
              <a:t>Here</a:t>
            </a:r>
            <a:r>
              <a:rPr lang="nl-NL"/>
              <a:t> </a:t>
            </a:r>
            <a:r>
              <a:rPr lang="nl-NL" err="1"/>
              <a:t>goes</a:t>
            </a:r>
            <a:r>
              <a:rPr lang="nl-NL"/>
              <a:t> a headline</a:t>
            </a:r>
          </a:p>
        </p:txBody>
      </p:sp>
      <p:sp>
        <p:nvSpPr>
          <p:cNvPr id="3" name="Text Placeholder 4">
            <a:extLst>
              <a:ext uri="{FF2B5EF4-FFF2-40B4-BE49-F238E27FC236}">
                <a16:creationId xmlns:a16="http://schemas.microsoft.com/office/drawing/2014/main" id="{C46BE4D2-1F34-08DC-1FCF-6FD82EBB6334}"/>
              </a:ext>
            </a:extLst>
          </p:cNvPr>
          <p:cNvSpPr>
            <a:spLocks noGrp="1"/>
          </p:cNvSpPr>
          <p:nvPr>
            <p:ph type="body" sz="quarter" idx="16" hasCustomPrompt="1"/>
          </p:nvPr>
        </p:nvSpPr>
        <p:spPr>
          <a:xfrm>
            <a:off x="1721741" y="895139"/>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Light" panose="02000000000000000000" pitchFamily="2" charset="0"/>
                <a:ea typeface="Roboto Light" panose="02000000000000000000" pitchFamily="2" charset="0"/>
              </a:defRPr>
            </a:lvl1pPr>
          </a:lstStyle>
          <a:p>
            <a:r>
              <a:rPr lang="nl-NL" err="1"/>
              <a:t>Here</a:t>
            </a:r>
            <a:r>
              <a:rPr lang="nl-NL"/>
              <a:t> </a:t>
            </a:r>
            <a:r>
              <a:rPr lang="nl-NL" err="1"/>
              <a:t>goes</a:t>
            </a:r>
            <a:r>
              <a:rPr lang="nl-NL"/>
              <a:t> a sub-headline</a:t>
            </a:r>
            <a:endParaRPr lang="en-BE"/>
          </a:p>
        </p:txBody>
      </p:sp>
    </p:spTree>
    <p:extLst>
      <p:ext uri="{BB962C8B-B14F-4D97-AF65-F5344CB8AC3E}">
        <p14:creationId xmlns:p14="http://schemas.microsoft.com/office/powerpoint/2010/main" val="1034578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Full Page Image">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1"/>
            <a:ext cx="12192000" cy="6857999"/>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nl-NL"/>
          </a:p>
        </p:txBody>
      </p:sp>
      <p:pic>
        <p:nvPicPr>
          <p:cNvPr id="20" name="Afbeelding 19">
            <a:extLst>
              <a:ext uri="{FF2B5EF4-FFF2-40B4-BE49-F238E27FC236}">
                <a16:creationId xmlns:a16="http://schemas.microsoft.com/office/drawing/2014/main" id="{3493BA1C-54ED-085E-FE9B-4B19B2663F8B}"/>
              </a:ext>
            </a:extLst>
          </p:cNvPr>
          <p:cNvPicPr>
            <a:picLocks noChangeAspect="1"/>
          </p:cNvPicPr>
          <p:nvPr userDrawn="1"/>
        </p:nvPicPr>
        <p:blipFill>
          <a:blip r:embed="rId2"/>
          <a:stretch>
            <a:fillRect/>
          </a:stretch>
        </p:blipFill>
        <p:spPr>
          <a:xfrm>
            <a:off x="358141" y="360656"/>
            <a:ext cx="1196340" cy="340893"/>
          </a:xfrm>
          <a:prstGeom prst="rect">
            <a:avLst/>
          </a:prstGeom>
        </p:spPr>
      </p:pic>
      <p:sp>
        <p:nvSpPr>
          <p:cNvPr id="2" name="Platshållare för text 8">
            <a:extLst>
              <a:ext uri="{FF2B5EF4-FFF2-40B4-BE49-F238E27FC236}">
                <a16:creationId xmlns:a16="http://schemas.microsoft.com/office/drawing/2014/main" id="{84E629F0-B24B-DF29-FA55-A4534D397726}"/>
              </a:ext>
            </a:extLst>
          </p:cNvPr>
          <p:cNvSpPr>
            <a:spLocks noGrp="1" noChangeAspect="1"/>
          </p:cNvSpPr>
          <p:nvPr>
            <p:ph type="body" sz="quarter" idx="11"/>
          </p:nvPr>
        </p:nvSpPr>
        <p:spPr>
          <a:xfrm>
            <a:off x="311151" y="418955"/>
            <a:ext cx="1289043" cy="29003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33">
                <a:noFill/>
              </a:defRPr>
            </a:lvl1pPr>
          </a:lstStyle>
          <a:p>
            <a:pPr lvl="0"/>
            <a:r>
              <a:rPr lang="en-US"/>
              <a:t>Edit Master text styles</a:t>
            </a:r>
          </a:p>
        </p:txBody>
      </p:sp>
    </p:spTree>
    <p:extLst>
      <p:ext uri="{BB962C8B-B14F-4D97-AF65-F5344CB8AC3E}">
        <p14:creationId xmlns:p14="http://schemas.microsoft.com/office/powerpoint/2010/main" val="27977716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Divider Page 1">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A920F16-67B9-4B13-F015-E953919C3FDA}"/>
              </a:ext>
            </a:extLst>
          </p:cNvPr>
          <p:cNvPicPr>
            <a:picLocks noChangeAspect="1"/>
          </p:cNvPicPr>
          <p:nvPr userDrawn="1"/>
        </p:nvPicPr>
        <p:blipFill>
          <a:blip r:embed="rId2"/>
          <a:stretch>
            <a:fillRect/>
          </a:stretch>
        </p:blipFill>
        <p:spPr>
          <a:xfrm>
            <a:off x="0" y="0"/>
            <a:ext cx="6096000" cy="6858000"/>
          </a:xfrm>
          <a:prstGeom prst="rect">
            <a:avLst/>
          </a:prstGeom>
        </p:spPr>
      </p:pic>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6096000" y="1"/>
            <a:ext cx="6096000" cy="6857999"/>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nl-NL"/>
          </a:p>
        </p:txBody>
      </p:sp>
      <p:sp>
        <p:nvSpPr>
          <p:cNvPr id="6" name="Titel 1">
            <a:extLst>
              <a:ext uri="{FF2B5EF4-FFF2-40B4-BE49-F238E27FC236}">
                <a16:creationId xmlns:a16="http://schemas.microsoft.com/office/drawing/2014/main" id="{4EEF53FE-8D73-F338-C7BC-3BD523CBF7D1}"/>
              </a:ext>
            </a:extLst>
          </p:cNvPr>
          <p:cNvSpPr>
            <a:spLocks noGrp="1"/>
          </p:cNvSpPr>
          <p:nvPr>
            <p:ph type="title" hasCustomPrompt="1"/>
          </p:nvPr>
        </p:nvSpPr>
        <p:spPr>
          <a:xfrm>
            <a:off x="668193" y="940673"/>
            <a:ext cx="5082367" cy="603887"/>
          </a:xfrm>
          <a:prstGeom prst="rect">
            <a:avLst/>
          </a:prstGeom>
        </p:spPr>
        <p:txBody>
          <a:bodyPr>
            <a:normAutofit/>
          </a:bodyPr>
          <a:lstStyle>
            <a:lvl1pPr>
              <a:defRPr sz="3500" b="0" i="0">
                <a:solidFill>
                  <a:schemeClr val="bg1"/>
                </a:solidFill>
                <a:latin typeface="Quicksand" pitchFamily="2" charset="77"/>
              </a:defRPr>
            </a:lvl1pPr>
          </a:lstStyle>
          <a:p>
            <a:r>
              <a:rPr lang="nl-NL" err="1"/>
              <a:t>Here</a:t>
            </a:r>
            <a:r>
              <a:rPr lang="nl-NL"/>
              <a:t> </a:t>
            </a:r>
            <a:r>
              <a:rPr lang="nl-NL" err="1"/>
              <a:t>goes</a:t>
            </a:r>
            <a:r>
              <a:rPr lang="nl-NL"/>
              <a:t> a headline</a:t>
            </a:r>
          </a:p>
        </p:txBody>
      </p:sp>
      <p:sp>
        <p:nvSpPr>
          <p:cNvPr id="7" name="Text Placeholder 4">
            <a:extLst>
              <a:ext uri="{FF2B5EF4-FFF2-40B4-BE49-F238E27FC236}">
                <a16:creationId xmlns:a16="http://schemas.microsoft.com/office/drawing/2014/main" id="{F957915A-F087-78A5-3BC0-0FE86D78E560}"/>
              </a:ext>
            </a:extLst>
          </p:cNvPr>
          <p:cNvSpPr>
            <a:spLocks noGrp="1"/>
          </p:cNvSpPr>
          <p:nvPr>
            <p:ph type="body" sz="quarter" idx="14" hasCustomPrompt="1"/>
          </p:nvPr>
        </p:nvSpPr>
        <p:spPr>
          <a:xfrm>
            <a:off x="668192" y="1650369"/>
            <a:ext cx="5082368" cy="364765"/>
          </a:xfrm>
          <a:prstGeom prst="rect">
            <a:avLst/>
          </a:prstGeom>
        </p:spPr>
        <p:txBody>
          <a:bodyPr>
            <a:normAutofit/>
          </a:bodyPr>
          <a:lstStyle>
            <a:lvl1pPr marL="0" indent="0">
              <a:buNone/>
              <a:defRPr sz="2000" b="0" i="0" baseline="0">
                <a:solidFill>
                  <a:schemeClr val="bg1"/>
                </a:solidFill>
                <a:latin typeface="Roboto Light" panose="02000000000000000000" pitchFamily="2" charset="0"/>
                <a:ea typeface="Roboto Light" panose="02000000000000000000" pitchFamily="2" charset="0"/>
              </a:defRPr>
            </a:lvl1pPr>
          </a:lstStyle>
          <a:p>
            <a:r>
              <a:rPr lang="nl-NL" err="1"/>
              <a:t>Here</a:t>
            </a:r>
            <a:r>
              <a:rPr lang="nl-NL"/>
              <a:t> </a:t>
            </a:r>
            <a:r>
              <a:rPr lang="nl-NL" err="1"/>
              <a:t>goes</a:t>
            </a:r>
            <a:r>
              <a:rPr lang="nl-NL"/>
              <a:t> a sub-headline</a:t>
            </a:r>
            <a:endParaRPr lang="en-BE"/>
          </a:p>
        </p:txBody>
      </p:sp>
      <p:sp>
        <p:nvSpPr>
          <p:cNvPr id="8" name="Tijdelijke aanduiding voor inhoud 3">
            <a:extLst>
              <a:ext uri="{FF2B5EF4-FFF2-40B4-BE49-F238E27FC236}">
                <a16:creationId xmlns:a16="http://schemas.microsoft.com/office/drawing/2014/main" id="{9452988D-DD8F-6942-0798-DC58681C28BB}"/>
              </a:ext>
            </a:extLst>
          </p:cNvPr>
          <p:cNvSpPr>
            <a:spLocks noGrp="1"/>
          </p:cNvSpPr>
          <p:nvPr>
            <p:ph sz="half" idx="15" hasCustomPrompt="1"/>
          </p:nvPr>
        </p:nvSpPr>
        <p:spPr>
          <a:xfrm>
            <a:off x="668193" y="2270762"/>
            <a:ext cx="5082367" cy="3682163"/>
          </a:xfrm>
          <a:prstGeom prst="rect">
            <a:avLst/>
          </a:prstGeom>
        </p:spPr>
        <p:txBody>
          <a:bodyPr>
            <a:normAutofit/>
          </a:bodyPr>
          <a:lstStyle>
            <a:lvl1pPr marL="0" indent="0">
              <a:lnSpc>
                <a:spcPct val="130000"/>
              </a:lnSpc>
              <a:buNone/>
              <a:defRPr sz="1500" b="0" i="0" kern="1500" spc="0" baseline="0">
                <a:solidFill>
                  <a:schemeClr val="bg1"/>
                </a:solidFill>
                <a:latin typeface="Roboto Light" panose="02000000000000000000" pitchFamily="2" charset="0"/>
                <a:ea typeface="Roboto Light"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nl-NL"/>
              <a:t>Click </a:t>
            </a:r>
            <a:r>
              <a:rPr lang="nl-NL" err="1"/>
              <a:t>here</a:t>
            </a:r>
            <a:r>
              <a:rPr lang="nl-NL"/>
              <a:t> </a:t>
            </a:r>
            <a:r>
              <a:rPr lang="nl-NL" err="1"/>
              <a:t>to</a:t>
            </a:r>
            <a:r>
              <a:rPr lang="nl-NL"/>
              <a:t> </a:t>
            </a:r>
            <a:r>
              <a:rPr lang="nl-NL" err="1"/>
              <a:t>insert</a:t>
            </a:r>
            <a:r>
              <a:rPr lang="nl-NL"/>
              <a:t> </a:t>
            </a:r>
            <a:r>
              <a:rPr lang="nl-NL" err="1"/>
              <a:t>text</a:t>
            </a:r>
            <a:endParaRPr lang="nl-NL"/>
          </a:p>
        </p:txBody>
      </p:sp>
    </p:spTree>
    <p:extLst>
      <p:ext uri="{BB962C8B-B14F-4D97-AF65-F5344CB8AC3E}">
        <p14:creationId xmlns:p14="http://schemas.microsoft.com/office/powerpoint/2010/main" val="37450063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Divider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D656E32-FFC6-4D84-D523-2D3E36344E42}"/>
              </a:ext>
            </a:extLst>
          </p:cNvPr>
          <p:cNvPicPr>
            <a:picLocks noChangeAspect="1"/>
          </p:cNvPicPr>
          <p:nvPr userDrawn="1"/>
        </p:nvPicPr>
        <p:blipFill>
          <a:blip r:embed="rId2"/>
          <a:stretch>
            <a:fillRect/>
          </a:stretch>
        </p:blipFill>
        <p:spPr>
          <a:xfrm>
            <a:off x="6096000" y="-1"/>
            <a:ext cx="6096000" cy="6858000"/>
          </a:xfrm>
          <a:prstGeom prst="rect">
            <a:avLst/>
          </a:prstGeom>
        </p:spPr>
      </p:pic>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1"/>
            <a:ext cx="6096000" cy="6857999"/>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nl-NL"/>
          </a:p>
        </p:txBody>
      </p:sp>
      <p:sp>
        <p:nvSpPr>
          <p:cNvPr id="12" name="Titel 1">
            <a:extLst>
              <a:ext uri="{FF2B5EF4-FFF2-40B4-BE49-F238E27FC236}">
                <a16:creationId xmlns:a16="http://schemas.microsoft.com/office/drawing/2014/main" id="{72EB6A9A-0309-B84E-508E-B227E0731BD7}"/>
              </a:ext>
            </a:extLst>
          </p:cNvPr>
          <p:cNvSpPr>
            <a:spLocks noGrp="1"/>
          </p:cNvSpPr>
          <p:nvPr>
            <p:ph type="title" hasCustomPrompt="1"/>
          </p:nvPr>
        </p:nvSpPr>
        <p:spPr>
          <a:xfrm>
            <a:off x="6787054" y="940673"/>
            <a:ext cx="5082367" cy="603887"/>
          </a:xfrm>
          <a:prstGeom prst="rect">
            <a:avLst/>
          </a:prstGeom>
        </p:spPr>
        <p:txBody>
          <a:bodyPr>
            <a:normAutofit/>
          </a:bodyPr>
          <a:lstStyle>
            <a:lvl1pPr>
              <a:defRPr sz="3500" b="0" i="0">
                <a:solidFill>
                  <a:schemeClr val="bg1"/>
                </a:solidFill>
                <a:latin typeface="Quicksand" pitchFamily="2" charset="77"/>
              </a:defRPr>
            </a:lvl1pPr>
          </a:lstStyle>
          <a:p>
            <a:r>
              <a:rPr lang="nl-NL" err="1"/>
              <a:t>Here</a:t>
            </a:r>
            <a:r>
              <a:rPr lang="nl-NL"/>
              <a:t> </a:t>
            </a:r>
            <a:r>
              <a:rPr lang="nl-NL" err="1"/>
              <a:t>goes</a:t>
            </a:r>
            <a:r>
              <a:rPr lang="nl-NL"/>
              <a:t> a headline</a:t>
            </a:r>
          </a:p>
        </p:txBody>
      </p:sp>
      <p:sp>
        <p:nvSpPr>
          <p:cNvPr id="13" name="Text Placeholder 4">
            <a:extLst>
              <a:ext uri="{FF2B5EF4-FFF2-40B4-BE49-F238E27FC236}">
                <a16:creationId xmlns:a16="http://schemas.microsoft.com/office/drawing/2014/main" id="{63CDDC73-2434-B276-FA2C-D1B633A27A4E}"/>
              </a:ext>
            </a:extLst>
          </p:cNvPr>
          <p:cNvSpPr>
            <a:spLocks noGrp="1"/>
          </p:cNvSpPr>
          <p:nvPr>
            <p:ph type="body" sz="quarter" idx="14" hasCustomPrompt="1"/>
          </p:nvPr>
        </p:nvSpPr>
        <p:spPr>
          <a:xfrm>
            <a:off x="6787052" y="1650369"/>
            <a:ext cx="5082368" cy="364765"/>
          </a:xfrm>
          <a:prstGeom prst="rect">
            <a:avLst/>
          </a:prstGeom>
        </p:spPr>
        <p:txBody>
          <a:bodyPr>
            <a:normAutofit/>
          </a:bodyPr>
          <a:lstStyle>
            <a:lvl1pPr marL="0" indent="0">
              <a:buNone/>
              <a:defRPr sz="2000" b="0" i="0" baseline="0">
                <a:solidFill>
                  <a:schemeClr val="bg1"/>
                </a:solidFill>
                <a:latin typeface="Roboto Light" panose="02000000000000000000" pitchFamily="2" charset="0"/>
                <a:ea typeface="Roboto Light" panose="02000000000000000000" pitchFamily="2" charset="0"/>
              </a:defRPr>
            </a:lvl1pPr>
          </a:lstStyle>
          <a:p>
            <a:r>
              <a:rPr lang="nl-NL" err="1"/>
              <a:t>Here</a:t>
            </a:r>
            <a:r>
              <a:rPr lang="nl-NL"/>
              <a:t> </a:t>
            </a:r>
            <a:r>
              <a:rPr lang="nl-NL" err="1"/>
              <a:t>goes</a:t>
            </a:r>
            <a:r>
              <a:rPr lang="nl-NL"/>
              <a:t> a sub-headline</a:t>
            </a:r>
            <a:endParaRPr lang="en-BE"/>
          </a:p>
        </p:txBody>
      </p:sp>
      <p:sp>
        <p:nvSpPr>
          <p:cNvPr id="14" name="Tijdelijke aanduiding voor inhoud 3">
            <a:extLst>
              <a:ext uri="{FF2B5EF4-FFF2-40B4-BE49-F238E27FC236}">
                <a16:creationId xmlns:a16="http://schemas.microsoft.com/office/drawing/2014/main" id="{B6650B74-A9C0-63E3-4272-0EE83B5EE3E1}"/>
              </a:ext>
            </a:extLst>
          </p:cNvPr>
          <p:cNvSpPr>
            <a:spLocks noGrp="1"/>
          </p:cNvSpPr>
          <p:nvPr>
            <p:ph sz="half" idx="15" hasCustomPrompt="1"/>
          </p:nvPr>
        </p:nvSpPr>
        <p:spPr>
          <a:xfrm>
            <a:off x="6787054" y="2270762"/>
            <a:ext cx="5082367" cy="3682163"/>
          </a:xfrm>
          <a:prstGeom prst="rect">
            <a:avLst/>
          </a:prstGeom>
        </p:spPr>
        <p:txBody>
          <a:bodyPr>
            <a:normAutofit/>
          </a:bodyPr>
          <a:lstStyle>
            <a:lvl1pPr marL="0" indent="0">
              <a:lnSpc>
                <a:spcPct val="130000"/>
              </a:lnSpc>
              <a:buNone/>
              <a:defRPr sz="1500" b="0" i="0" kern="1500" spc="0" baseline="0">
                <a:solidFill>
                  <a:schemeClr val="bg1"/>
                </a:solidFill>
                <a:latin typeface="Roboto Light" panose="02000000000000000000" pitchFamily="2" charset="0"/>
                <a:ea typeface="Roboto Light"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nl-NL"/>
              <a:t>Click </a:t>
            </a:r>
            <a:r>
              <a:rPr lang="nl-NL" err="1"/>
              <a:t>here</a:t>
            </a:r>
            <a:r>
              <a:rPr lang="nl-NL"/>
              <a:t> </a:t>
            </a:r>
            <a:r>
              <a:rPr lang="nl-NL" err="1"/>
              <a:t>to</a:t>
            </a:r>
            <a:r>
              <a:rPr lang="nl-NL"/>
              <a:t> </a:t>
            </a:r>
            <a:r>
              <a:rPr lang="nl-NL" err="1"/>
              <a:t>insert</a:t>
            </a:r>
            <a:r>
              <a:rPr lang="nl-NL"/>
              <a:t> </a:t>
            </a:r>
            <a:r>
              <a:rPr lang="nl-NL" err="1"/>
              <a:t>text</a:t>
            </a:r>
            <a:endParaRPr lang="nl-NL"/>
          </a:p>
        </p:txBody>
      </p:sp>
      <p:sp>
        <p:nvSpPr>
          <p:cNvPr id="2" name="Platshållare för text 8">
            <a:extLst>
              <a:ext uri="{FF2B5EF4-FFF2-40B4-BE49-F238E27FC236}">
                <a16:creationId xmlns:a16="http://schemas.microsoft.com/office/drawing/2014/main" id="{E1CDA03E-2B8A-F194-817F-29C4D2BF19E2}"/>
              </a:ext>
            </a:extLst>
          </p:cNvPr>
          <p:cNvSpPr>
            <a:spLocks noGrp="1" noChangeAspect="1"/>
          </p:cNvSpPr>
          <p:nvPr>
            <p:ph type="body" sz="quarter" idx="11"/>
          </p:nvPr>
        </p:nvSpPr>
        <p:spPr>
          <a:xfrm>
            <a:off x="311151" y="418955"/>
            <a:ext cx="1289043" cy="29003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33">
                <a:noFill/>
              </a:defRPr>
            </a:lvl1pPr>
          </a:lstStyle>
          <a:p>
            <a:pPr lvl="0"/>
            <a:r>
              <a:rPr lang="en-US"/>
              <a:t>Edit Master text styles</a:t>
            </a:r>
          </a:p>
        </p:txBody>
      </p:sp>
    </p:spTree>
    <p:extLst>
      <p:ext uri="{BB962C8B-B14F-4D97-AF65-F5344CB8AC3E}">
        <p14:creationId xmlns:p14="http://schemas.microsoft.com/office/powerpoint/2010/main" val="38895412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Diapositiva titolo">
    <p:spTree>
      <p:nvGrpSpPr>
        <p:cNvPr id="1" name=""/>
        <p:cNvGrpSpPr/>
        <p:nvPr/>
      </p:nvGrpSpPr>
      <p:grpSpPr>
        <a:xfrm>
          <a:off x="0" y="0"/>
          <a:ext cx="0" cy="0"/>
          <a:chOff x="0" y="0"/>
          <a:chExt cx="0" cy="0"/>
        </a:xfrm>
      </p:grpSpPr>
      <p:sp>
        <p:nvSpPr>
          <p:cNvPr id="13" name="Segnaposto testo 2">
            <a:extLst>
              <a:ext uri="{FF2B5EF4-FFF2-40B4-BE49-F238E27FC236}">
                <a16:creationId xmlns:a16="http://schemas.microsoft.com/office/drawing/2014/main" id="{124A14D2-62F9-154F-AF9D-F68D6855F04D}"/>
              </a:ext>
            </a:extLst>
          </p:cNvPr>
          <p:cNvSpPr>
            <a:spLocks noGrp="1"/>
          </p:cNvSpPr>
          <p:nvPr>
            <p:ph type="body" sz="quarter" idx="14" hasCustomPrompt="1"/>
          </p:nvPr>
        </p:nvSpPr>
        <p:spPr>
          <a:xfrm>
            <a:off x="3907771" y="6263698"/>
            <a:ext cx="5141660" cy="210333"/>
          </a:xfrm>
          <a:prstGeom prst="rect">
            <a:avLst/>
          </a:prstGeom>
        </p:spPr>
        <p:txBody>
          <a:bodyPr anchor="ctr"/>
          <a:lstStyle>
            <a:lvl1pPr marL="0" indent="0">
              <a:buFont typeface="Arial" panose="020B0604020202020204" pitchFamily="34" charset="0"/>
              <a:buNone/>
              <a:defRPr sz="591" b="0" i="0">
                <a:solidFill>
                  <a:schemeClr val="tx1"/>
                </a:solidFill>
                <a:latin typeface="SF Arborcrest Light" pitchFamily="2" charset="0"/>
              </a:defRPr>
            </a:lvl1pPr>
            <a:lvl2pPr marL="257168" indent="0">
              <a:buNone/>
              <a:defRPr/>
            </a:lvl2pPr>
            <a:lvl3pPr marL="514338" indent="0">
              <a:buNone/>
              <a:defRPr/>
            </a:lvl3pPr>
            <a:lvl4pPr marL="771506" indent="0">
              <a:buNone/>
              <a:defRPr/>
            </a:lvl4pPr>
            <a:lvl5pPr marL="1028674" indent="0">
              <a:buNone/>
              <a:defRPr/>
            </a:lvl5pPr>
          </a:lstStyle>
          <a:p>
            <a:pPr lvl="0"/>
            <a:r>
              <a:rPr lang="it-IT"/>
              <a:t>MEETING NAME – PLACE – DD/MM/YYY</a:t>
            </a:r>
          </a:p>
        </p:txBody>
      </p:sp>
      <p:sp>
        <p:nvSpPr>
          <p:cNvPr id="3" name="Segnaposto testo 2">
            <a:extLst>
              <a:ext uri="{FF2B5EF4-FFF2-40B4-BE49-F238E27FC236}">
                <a16:creationId xmlns:a16="http://schemas.microsoft.com/office/drawing/2014/main" id="{6814CE2F-D955-C445-A33E-F5089F2D06BD}"/>
              </a:ext>
            </a:extLst>
          </p:cNvPr>
          <p:cNvSpPr>
            <a:spLocks noGrp="1"/>
          </p:cNvSpPr>
          <p:nvPr>
            <p:ph type="body" sz="quarter" idx="15"/>
          </p:nvPr>
        </p:nvSpPr>
        <p:spPr>
          <a:xfrm>
            <a:off x="336553" y="891912"/>
            <a:ext cx="11218140" cy="4497506"/>
          </a:xfrm>
          <a:prstGeom prst="rect">
            <a:avLst/>
          </a:prstGeom>
        </p:spPr>
        <p:txBody>
          <a:bodyPr/>
          <a:lstStyle>
            <a:lvl1pPr algn="l">
              <a:defRPr/>
            </a:lvl1pPr>
          </a:lstStyle>
          <a:p>
            <a:pPr lvl="0"/>
            <a:r>
              <a:rPr lang="it-IT"/>
              <a:t>Modifica gli stili del testo dello schema</a:t>
            </a:r>
          </a:p>
        </p:txBody>
      </p:sp>
      <p:pic>
        <p:nvPicPr>
          <p:cNvPr id="4" name="Immagine 3" descr="Immagine che contiene testo, Carattere, logo, schermata&#10;&#10;Descrizione generata automaticamente">
            <a:extLst>
              <a:ext uri="{FF2B5EF4-FFF2-40B4-BE49-F238E27FC236}">
                <a16:creationId xmlns:a16="http://schemas.microsoft.com/office/drawing/2014/main" id="{BEC64A53-80DA-1A19-64D3-328D8B7BAA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4523" y="5986816"/>
            <a:ext cx="2200751" cy="800778"/>
          </a:xfrm>
          <a:prstGeom prst="rect">
            <a:avLst/>
          </a:prstGeom>
        </p:spPr>
      </p:pic>
    </p:spTree>
    <p:extLst>
      <p:ext uri="{BB962C8B-B14F-4D97-AF65-F5344CB8AC3E}">
        <p14:creationId xmlns:p14="http://schemas.microsoft.com/office/powerpoint/2010/main" val="937013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0"/>
            <a:ext cx="12192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pic>
        <p:nvPicPr>
          <p:cNvPr id="20" name="Afbeelding 19">
            <a:extLst>
              <a:ext uri="{FF2B5EF4-FFF2-40B4-BE49-F238E27FC236}">
                <a16:creationId xmlns:a16="http://schemas.microsoft.com/office/drawing/2014/main" id="{3493BA1C-54ED-085E-FE9B-4B19B2663F8B}"/>
              </a:ext>
            </a:extLst>
          </p:cNvPr>
          <p:cNvPicPr>
            <a:picLocks noChangeAspect="1"/>
          </p:cNvPicPr>
          <p:nvPr userDrawn="1"/>
        </p:nvPicPr>
        <p:blipFill>
          <a:blip r:embed="rId2"/>
          <a:stretch>
            <a:fillRect/>
          </a:stretch>
        </p:blipFill>
        <p:spPr>
          <a:xfrm>
            <a:off x="358140" y="360654"/>
            <a:ext cx="1196340" cy="340893"/>
          </a:xfrm>
          <a:prstGeom prst="rect">
            <a:avLst/>
          </a:prstGeom>
        </p:spPr>
      </p:pic>
      <p:sp>
        <p:nvSpPr>
          <p:cNvPr id="2" name="Platshållare för text 8">
            <a:extLst>
              <a:ext uri="{FF2B5EF4-FFF2-40B4-BE49-F238E27FC236}">
                <a16:creationId xmlns:a16="http://schemas.microsoft.com/office/drawing/2014/main" id="{84E629F0-B24B-DF29-FA55-A4534D397726}"/>
              </a:ext>
            </a:extLst>
          </p:cNvPr>
          <p:cNvSpPr>
            <a:spLocks noGrp="1" noChangeAspect="1"/>
          </p:cNvSpPr>
          <p:nvPr>
            <p:ph type="body" sz="quarter" idx="11"/>
          </p:nvPr>
        </p:nvSpPr>
        <p:spPr>
          <a:xfrm>
            <a:off x="311150" y="418955"/>
            <a:ext cx="1289043" cy="29003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US"/>
              <a:t>Edit Master text styles</a:t>
            </a:r>
          </a:p>
        </p:txBody>
      </p:sp>
    </p:spTree>
    <p:extLst>
      <p:ext uri="{BB962C8B-B14F-4D97-AF65-F5344CB8AC3E}">
        <p14:creationId xmlns:p14="http://schemas.microsoft.com/office/powerpoint/2010/main" val="1143982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Headlin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98893C-4CC2-2B2F-4FC8-5E0C5AE0DA9D}"/>
              </a:ext>
            </a:extLst>
          </p:cNvPr>
          <p:cNvSpPr>
            <a:spLocks noGrp="1"/>
          </p:cNvSpPr>
          <p:nvPr>
            <p:ph type="title"/>
          </p:nvPr>
        </p:nvSpPr>
        <p:spPr>
          <a:xfrm>
            <a:off x="517238" y="1261880"/>
            <a:ext cx="11073103" cy="568412"/>
          </a:xfrm>
        </p:spPr>
        <p:txBody>
          <a:bodyPr/>
          <a:lstStyle/>
          <a:p>
            <a:r>
              <a:rPr lang="en-GB"/>
              <a:t>Click to edit Master title style</a:t>
            </a:r>
            <a:endParaRPr lang="sv-SE"/>
          </a:p>
        </p:txBody>
      </p:sp>
      <p:sp>
        <p:nvSpPr>
          <p:cNvPr id="3" name="Platshållare för innehåll 2">
            <a:extLst>
              <a:ext uri="{FF2B5EF4-FFF2-40B4-BE49-F238E27FC236}">
                <a16:creationId xmlns:a16="http://schemas.microsoft.com/office/drawing/2014/main" id="{25C9F0B7-F98C-CB91-2115-2967E7B1517C}"/>
              </a:ext>
            </a:extLst>
          </p:cNvPr>
          <p:cNvSpPr>
            <a:spLocks noGrp="1"/>
          </p:cNvSpPr>
          <p:nvPr>
            <p:ph idx="1"/>
          </p:nvPr>
        </p:nvSpPr>
        <p:spPr>
          <a:xfrm>
            <a:off x="517238" y="1902691"/>
            <a:ext cx="11073103" cy="4423460"/>
          </a:xfr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Platshållare för datum 3">
            <a:extLst>
              <a:ext uri="{FF2B5EF4-FFF2-40B4-BE49-F238E27FC236}">
                <a16:creationId xmlns:a16="http://schemas.microsoft.com/office/drawing/2014/main" id="{1EDDDBB2-E3A5-184D-9122-109D1DA68713}"/>
              </a:ext>
            </a:extLst>
          </p:cNvPr>
          <p:cNvSpPr>
            <a:spLocks noGrp="1"/>
          </p:cNvSpPr>
          <p:nvPr>
            <p:ph type="dt" sz="half" idx="10"/>
          </p:nvPr>
        </p:nvSpPr>
        <p:spPr>
          <a:xfrm>
            <a:off x="517236" y="6473329"/>
            <a:ext cx="2826039" cy="94775"/>
          </a:xfrm>
        </p:spPr>
        <p:txBody>
          <a:bodyPr/>
          <a:lstStyle/>
          <a:p>
            <a:fld id="{31CF0965-93C0-9548-8879-5851BCBC049F}" type="datetime1">
              <a:rPr lang="sv-SE" smtClean="0"/>
              <a:t>2026-04-10</a:t>
            </a:fld>
            <a:endParaRPr lang="sv-SE"/>
          </a:p>
        </p:txBody>
      </p:sp>
      <p:sp>
        <p:nvSpPr>
          <p:cNvPr id="5" name="Platshållare för sidfot 4">
            <a:extLst>
              <a:ext uri="{FF2B5EF4-FFF2-40B4-BE49-F238E27FC236}">
                <a16:creationId xmlns:a16="http://schemas.microsoft.com/office/drawing/2014/main" id="{8877E5B5-9B3B-1F13-E51F-88E6C87DC406}"/>
              </a:ext>
            </a:extLst>
          </p:cNvPr>
          <p:cNvSpPr>
            <a:spLocks noGrp="1"/>
          </p:cNvSpPr>
          <p:nvPr>
            <p:ph type="ftr" sz="quarter" idx="11"/>
          </p:nvPr>
        </p:nvSpPr>
        <p:spPr/>
        <p:txBody>
          <a:bodyPr/>
          <a:lstStyle/>
          <a:p>
            <a:r>
              <a:rPr lang="sv-SE"/>
              <a:t>Presentation footer</a:t>
            </a:r>
          </a:p>
        </p:txBody>
      </p:sp>
      <p:sp>
        <p:nvSpPr>
          <p:cNvPr id="6" name="Platshållare för bildnummer 5">
            <a:extLst>
              <a:ext uri="{FF2B5EF4-FFF2-40B4-BE49-F238E27FC236}">
                <a16:creationId xmlns:a16="http://schemas.microsoft.com/office/drawing/2014/main" id="{A8432B03-1FFF-FE82-834F-9C4FBE4D6A23}"/>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5915974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7"/>
        <p:cNvGrpSpPr/>
        <p:nvPr/>
      </p:nvGrpSpPr>
      <p:grpSpPr>
        <a:xfrm>
          <a:off x="0" y="0"/>
          <a:ext cx="0" cy="0"/>
          <a:chOff x="0" y="0"/>
          <a:chExt cx="0" cy="0"/>
        </a:xfrm>
      </p:grpSpPr>
      <p:sp>
        <p:nvSpPr>
          <p:cNvPr id="18" name="Google Shape;18;p57"/>
          <p:cNvSpPr txBox="1">
            <a:spLocks noGrp="1"/>
          </p:cNvSpPr>
          <p:nvPr>
            <p:ph type="title"/>
          </p:nvPr>
        </p:nvSpPr>
        <p:spPr>
          <a:xfrm>
            <a:off x="1551399" y="8944"/>
            <a:ext cx="9991768" cy="51762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57"/>
          <p:cNvSpPr txBox="1">
            <a:spLocks noGrp="1"/>
          </p:cNvSpPr>
          <p:nvPr>
            <p:ph type="sldNum" idx="12"/>
          </p:nvPr>
        </p:nvSpPr>
        <p:spPr>
          <a:xfrm>
            <a:off x="11625765" y="81863"/>
            <a:ext cx="483639"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
        <p:nvSpPr>
          <p:cNvPr id="20" name="Google Shape;20;p57"/>
          <p:cNvSpPr txBox="1">
            <a:spLocks noGrp="1"/>
          </p:cNvSpPr>
          <p:nvPr>
            <p:ph type="body" idx="1"/>
          </p:nvPr>
        </p:nvSpPr>
        <p:spPr>
          <a:xfrm>
            <a:off x="287676" y="1047966"/>
            <a:ext cx="11625176" cy="5533905"/>
          </a:xfrm>
          <a:prstGeom prst="rect">
            <a:avLst/>
          </a:prstGeom>
          <a:noFill/>
          <a:ln>
            <a:noFill/>
          </a:ln>
        </p:spPr>
        <p:txBody>
          <a:bodyPr spcFirstLastPara="1" wrap="square" lIns="91425" tIns="45700" rIns="91425" bIns="45700" anchor="t" anchorCtr="0">
            <a:normAutofit/>
          </a:bodyPr>
          <a:lstStyle>
            <a:lvl1pPr marL="457189" lvl="0" indent="-355591" algn="l">
              <a:lnSpc>
                <a:spcPct val="110000"/>
              </a:lnSpc>
              <a:spcBef>
                <a:spcPts val="600"/>
              </a:spcBef>
              <a:spcAft>
                <a:spcPts val="0"/>
              </a:spcAft>
              <a:buClr>
                <a:srgbClr val="262626"/>
              </a:buClr>
              <a:buSzPts val="2000"/>
              <a:buChar char="•"/>
              <a:defRPr>
                <a:solidFill>
                  <a:srgbClr val="262626"/>
                </a:solidFill>
              </a:defRPr>
            </a:lvl1pPr>
            <a:lvl2pPr marL="914377" lvl="1" indent="-355591" algn="l">
              <a:lnSpc>
                <a:spcPct val="110000"/>
              </a:lnSpc>
              <a:spcBef>
                <a:spcPts val="600"/>
              </a:spcBef>
              <a:spcAft>
                <a:spcPts val="0"/>
              </a:spcAft>
              <a:buClr>
                <a:srgbClr val="262626"/>
              </a:buClr>
              <a:buSzPts val="2000"/>
              <a:buChar char="•"/>
              <a:defRPr>
                <a:solidFill>
                  <a:srgbClr val="262626"/>
                </a:solidFill>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929418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Picture and text slide">
    <p:spTree>
      <p:nvGrpSpPr>
        <p:cNvPr id="1" name=""/>
        <p:cNvGrpSpPr/>
        <p:nvPr/>
      </p:nvGrpSpPr>
      <p:grpSpPr>
        <a:xfrm>
          <a:off x="0" y="0"/>
          <a:ext cx="0" cy="0"/>
          <a:chOff x="0" y="0"/>
          <a:chExt cx="0" cy="0"/>
        </a:xfrm>
      </p:grpSpPr>
      <p:sp>
        <p:nvSpPr>
          <p:cNvPr id="2" name="Title 1"/>
          <p:cNvSpPr>
            <a:spLocks noGrp="1"/>
          </p:cNvSpPr>
          <p:nvPr>
            <p:ph type="title"/>
          </p:nvPr>
        </p:nvSpPr>
        <p:spPr>
          <a:xfrm>
            <a:off x="4176593" y="1392063"/>
            <a:ext cx="6796209" cy="1216922"/>
          </a:xfrm>
        </p:spPr>
        <p:txBody>
          <a:bodyPr anchor="b"/>
          <a:lstStyle/>
          <a:p>
            <a:r>
              <a:rPr lang="en-US"/>
              <a:t>Click to edit Master title style</a:t>
            </a:r>
          </a:p>
        </p:txBody>
      </p:sp>
      <p:sp>
        <p:nvSpPr>
          <p:cNvPr id="10" name="Text Placeholder 9"/>
          <p:cNvSpPr>
            <a:spLocks noGrp="1"/>
          </p:cNvSpPr>
          <p:nvPr>
            <p:ph type="body" sz="quarter" idx="14"/>
          </p:nvPr>
        </p:nvSpPr>
        <p:spPr>
          <a:xfrm>
            <a:off x="4176568" y="2909455"/>
            <a:ext cx="6796088" cy="3178897"/>
          </a:xfrm>
        </p:spPr>
        <p:txBody>
          <a:bodyPr>
            <a:normAutofit/>
          </a:bodyPr>
          <a:lstStyle>
            <a:lvl1pPr>
              <a:defRPr sz="2600">
                <a:solidFill>
                  <a:schemeClr val="accent3">
                    <a:lumMod val="50000"/>
                  </a:schemeClr>
                </a:solidFill>
              </a:defRPr>
            </a:lvl1pPr>
          </a:lstStyle>
          <a:p>
            <a:pPr lvl="0"/>
            <a:r>
              <a:rPr lang="en-US"/>
              <a:t>Click to edit Master text styles</a:t>
            </a:r>
          </a:p>
        </p:txBody>
      </p:sp>
      <p:sp>
        <p:nvSpPr>
          <p:cNvPr id="8" name="Picture Placeholder 7"/>
          <p:cNvSpPr>
            <a:spLocks noGrp="1"/>
          </p:cNvSpPr>
          <p:nvPr>
            <p:ph type="pic" sz="quarter" idx="13"/>
          </p:nvPr>
        </p:nvSpPr>
        <p:spPr>
          <a:xfrm>
            <a:off x="1" y="7938"/>
            <a:ext cx="3035300" cy="6842125"/>
          </a:xfrm>
        </p:spPr>
        <p:txBody>
          <a:bodyPr/>
          <a:lstStyle/>
          <a:p>
            <a:endParaRPr lang="en-US"/>
          </a:p>
        </p:txBody>
      </p:sp>
    </p:spTree>
    <p:extLst>
      <p:ext uri="{BB962C8B-B14F-4D97-AF65-F5344CB8AC3E}">
        <p14:creationId xmlns:p14="http://schemas.microsoft.com/office/powerpoint/2010/main" val="39730066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ext + Image Page 2">
  <p:cSld name="1_Text + Image Page 2">
    <p:spTree>
      <p:nvGrpSpPr>
        <p:cNvPr id="1" name="Shape 41"/>
        <p:cNvGrpSpPr/>
        <p:nvPr/>
      </p:nvGrpSpPr>
      <p:grpSpPr>
        <a:xfrm>
          <a:off x="0" y="0"/>
          <a:ext cx="0" cy="0"/>
          <a:chOff x="0" y="0"/>
          <a:chExt cx="0" cy="0"/>
        </a:xfrm>
      </p:grpSpPr>
      <p:sp>
        <p:nvSpPr>
          <p:cNvPr id="43" name="Google Shape;43;p68"/>
          <p:cNvSpPr txBox="1">
            <a:spLocks noGrp="1"/>
          </p:cNvSpPr>
          <p:nvPr>
            <p:ph type="body" idx="1"/>
          </p:nvPr>
        </p:nvSpPr>
        <p:spPr>
          <a:xfrm>
            <a:off x="1721736" y="1570384"/>
            <a:ext cx="4658743" cy="4382571"/>
          </a:xfrm>
          <a:prstGeom prst="rect">
            <a:avLst/>
          </a:prstGeom>
          <a:noFill/>
          <a:ln>
            <a:noFill/>
          </a:ln>
        </p:spPr>
        <p:txBody>
          <a:bodyPr spcFirstLastPara="1" wrap="square" lIns="91425" tIns="45700" rIns="91425" bIns="45700" anchor="t" anchorCtr="0">
            <a:normAutofit/>
          </a:bodyPr>
          <a:lstStyle>
            <a:lvl1pPr marL="457189" lvl="0" indent="-228594" algn="l">
              <a:lnSpc>
                <a:spcPct val="130000"/>
              </a:lnSpc>
              <a:spcBef>
                <a:spcPts val="1000"/>
              </a:spcBef>
              <a:spcAft>
                <a:spcPts val="0"/>
              </a:spcAft>
              <a:buClr>
                <a:schemeClr val="dk1"/>
              </a:buClr>
              <a:buSzPts val="1500"/>
              <a:buNone/>
              <a:defRPr sz="1500" b="0" i="0">
                <a:solidFill>
                  <a:schemeClr val="dk1"/>
                </a:solidFill>
                <a:latin typeface="Roboto"/>
                <a:ea typeface="Roboto"/>
                <a:cs typeface="Roboto"/>
                <a:sym typeface="Roboto"/>
              </a:defRPr>
            </a:lvl1pPr>
            <a:lvl2pPr marL="914377" lvl="1" indent="-323843"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2pPr>
            <a:lvl3pPr marL="1371566" lvl="2" indent="-323843"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3pPr>
            <a:lvl4pPr marL="1828754" lvl="3" indent="-323843"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4pPr>
            <a:lvl5pPr marL="2285943" lvl="4" indent="-323843"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44" name="Google Shape;44;p68"/>
          <p:cNvSpPr>
            <a:spLocks noGrp="1"/>
          </p:cNvSpPr>
          <p:nvPr>
            <p:ph type="pic" idx="2"/>
          </p:nvPr>
        </p:nvSpPr>
        <p:spPr>
          <a:xfrm>
            <a:off x="6624663" y="1570355"/>
            <a:ext cx="4927256" cy="4382571"/>
          </a:xfrm>
          <a:prstGeom prst="rect">
            <a:avLst/>
          </a:prstGeom>
          <a:noFill/>
          <a:ln>
            <a:noFill/>
          </a:ln>
        </p:spPr>
      </p:sp>
      <p:sp>
        <p:nvSpPr>
          <p:cNvPr id="45" name="Google Shape;45;p68"/>
          <p:cNvSpPr txBox="1">
            <a:spLocks noGrp="1"/>
          </p:cNvSpPr>
          <p:nvPr>
            <p:ph type="title"/>
          </p:nvPr>
        </p:nvSpPr>
        <p:spPr>
          <a:xfrm>
            <a:off x="1721739" y="235634"/>
            <a:ext cx="9830179" cy="603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8691"/>
              </a:buClr>
              <a:buSzPts val="3500"/>
              <a:buFont typeface="Roboto"/>
              <a:buNone/>
              <a:defRPr sz="3500" b="0" i="0">
                <a:solidFill>
                  <a:srgbClr val="008691"/>
                </a:solidFill>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68"/>
          <p:cNvSpPr txBox="1">
            <a:spLocks noGrp="1"/>
          </p:cNvSpPr>
          <p:nvPr>
            <p:ph type="body" idx="3"/>
          </p:nvPr>
        </p:nvSpPr>
        <p:spPr>
          <a:xfrm>
            <a:off x="1721741" y="895138"/>
            <a:ext cx="9830176" cy="364765"/>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0C0C0C"/>
              </a:buClr>
              <a:buSzPts val="1900"/>
              <a:buNone/>
              <a:defRPr sz="1900" b="0" i="0">
                <a:solidFill>
                  <a:srgbClr val="0C0C0C"/>
                </a:solidFill>
                <a:latin typeface="Roboto"/>
                <a:ea typeface="Roboto"/>
                <a:cs typeface="Roboto"/>
                <a:sym typeface="Roboto"/>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47" name="Google Shape;47;p68"/>
          <p:cNvSpPr txBox="1">
            <a:spLocks noGrp="1"/>
          </p:cNvSpPr>
          <p:nvPr>
            <p:ph type="ftr" idx="11"/>
          </p:nvPr>
        </p:nvSpPr>
        <p:spPr>
          <a:xfrm>
            <a:off x="311427" y="6356351"/>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00869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914377">
              <a:defRPr/>
            </a:pPr>
            <a:r>
              <a:rPr lang="en-BE"/>
              <a:t>24 | 02 | 2025</a:t>
            </a:r>
          </a:p>
        </p:txBody>
      </p:sp>
      <p:sp>
        <p:nvSpPr>
          <p:cNvPr id="48" name="Google Shape;48;p68"/>
          <p:cNvSpPr txBox="1">
            <a:spLocks noGrp="1"/>
          </p:cNvSpPr>
          <p:nvPr>
            <p:ph type="sldNum" idx="12"/>
          </p:nvPr>
        </p:nvSpPr>
        <p:spPr>
          <a:xfrm>
            <a:off x="10744201" y="6423498"/>
            <a:ext cx="1289223" cy="1988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rgbClr val="008691"/>
                </a:solidFill>
                <a:latin typeface="Roboto Light"/>
                <a:ea typeface="Roboto Light"/>
                <a:cs typeface="Roboto Light"/>
                <a:sym typeface="Roboto Light"/>
              </a:defRPr>
            </a:lvl1pPr>
            <a:lvl2pPr marL="0" lvl="1" indent="0" algn="r">
              <a:spcBef>
                <a:spcPts val="0"/>
              </a:spcBef>
              <a:buNone/>
              <a:defRPr sz="900" b="0" i="0" u="none" strike="noStrike" cap="none">
                <a:solidFill>
                  <a:srgbClr val="008691"/>
                </a:solidFill>
                <a:latin typeface="Roboto Light"/>
                <a:ea typeface="Roboto Light"/>
                <a:cs typeface="Roboto Light"/>
                <a:sym typeface="Roboto Light"/>
              </a:defRPr>
            </a:lvl2pPr>
            <a:lvl3pPr marL="0" lvl="2" indent="0" algn="r">
              <a:spcBef>
                <a:spcPts val="0"/>
              </a:spcBef>
              <a:buNone/>
              <a:defRPr sz="900" b="0" i="0" u="none" strike="noStrike" cap="none">
                <a:solidFill>
                  <a:srgbClr val="008691"/>
                </a:solidFill>
                <a:latin typeface="Roboto Light"/>
                <a:ea typeface="Roboto Light"/>
                <a:cs typeface="Roboto Light"/>
                <a:sym typeface="Roboto Light"/>
              </a:defRPr>
            </a:lvl3pPr>
            <a:lvl4pPr marL="0" lvl="3" indent="0" algn="r">
              <a:spcBef>
                <a:spcPts val="0"/>
              </a:spcBef>
              <a:buNone/>
              <a:defRPr sz="900" b="0" i="0" u="none" strike="noStrike" cap="none">
                <a:solidFill>
                  <a:srgbClr val="008691"/>
                </a:solidFill>
                <a:latin typeface="Roboto Light"/>
                <a:ea typeface="Roboto Light"/>
                <a:cs typeface="Roboto Light"/>
                <a:sym typeface="Roboto Light"/>
              </a:defRPr>
            </a:lvl4pPr>
            <a:lvl5pPr marL="0" lvl="4" indent="0" algn="r">
              <a:spcBef>
                <a:spcPts val="0"/>
              </a:spcBef>
              <a:buNone/>
              <a:defRPr sz="900" b="0" i="0" u="none" strike="noStrike" cap="none">
                <a:solidFill>
                  <a:srgbClr val="008691"/>
                </a:solidFill>
                <a:latin typeface="Roboto Light"/>
                <a:ea typeface="Roboto Light"/>
                <a:cs typeface="Roboto Light"/>
                <a:sym typeface="Roboto Light"/>
              </a:defRPr>
            </a:lvl5pPr>
            <a:lvl6pPr marL="0" lvl="5" indent="0" algn="r">
              <a:spcBef>
                <a:spcPts val="0"/>
              </a:spcBef>
              <a:buNone/>
              <a:defRPr sz="900" b="0" i="0" u="none" strike="noStrike" cap="none">
                <a:solidFill>
                  <a:srgbClr val="008691"/>
                </a:solidFill>
                <a:latin typeface="Roboto Light"/>
                <a:ea typeface="Roboto Light"/>
                <a:cs typeface="Roboto Light"/>
                <a:sym typeface="Roboto Light"/>
              </a:defRPr>
            </a:lvl6pPr>
            <a:lvl7pPr marL="0" lvl="6" indent="0" algn="r">
              <a:spcBef>
                <a:spcPts val="0"/>
              </a:spcBef>
              <a:buNone/>
              <a:defRPr sz="900" b="0" i="0" u="none" strike="noStrike" cap="none">
                <a:solidFill>
                  <a:srgbClr val="008691"/>
                </a:solidFill>
                <a:latin typeface="Roboto Light"/>
                <a:ea typeface="Roboto Light"/>
                <a:cs typeface="Roboto Light"/>
                <a:sym typeface="Roboto Light"/>
              </a:defRPr>
            </a:lvl7pPr>
            <a:lvl8pPr marL="0" lvl="7" indent="0" algn="r">
              <a:spcBef>
                <a:spcPts val="0"/>
              </a:spcBef>
              <a:buNone/>
              <a:defRPr sz="900" b="0" i="0" u="none" strike="noStrike" cap="none">
                <a:solidFill>
                  <a:srgbClr val="008691"/>
                </a:solidFill>
                <a:latin typeface="Roboto Light"/>
                <a:ea typeface="Roboto Light"/>
                <a:cs typeface="Roboto Light"/>
                <a:sym typeface="Roboto Light"/>
              </a:defRPr>
            </a:lvl8pPr>
            <a:lvl9pPr marL="0" lvl="8" indent="0" algn="r">
              <a:spcBef>
                <a:spcPts val="0"/>
              </a:spcBef>
              <a:buNone/>
              <a:defRPr sz="900" b="0" i="0" u="none" strike="noStrike" cap="none">
                <a:solidFill>
                  <a:srgbClr val="008691"/>
                </a:solidFill>
                <a:latin typeface="Roboto Light"/>
                <a:ea typeface="Roboto Light"/>
                <a:cs typeface="Roboto Light"/>
                <a:sym typeface="Roboto Light"/>
              </a:defRPr>
            </a:lvl9pPr>
          </a:lstStyle>
          <a:p>
            <a:pPr defTabSz="914377">
              <a:defRPr/>
            </a:pPr>
            <a:fld id="{00000000-1234-1234-1234-123412341234}" type="slidenum">
              <a:rPr lang="en-BE" smtClean="0"/>
              <a:pPr defTabSz="914377">
                <a:defRPr/>
              </a:pPr>
              <a:t>‹#›</a:t>
            </a:fld>
            <a:endParaRPr lang="en-BE"/>
          </a:p>
        </p:txBody>
      </p:sp>
    </p:spTree>
    <p:extLst>
      <p:ext uri="{BB962C8B-B14F-4D97-AF65-F5344CB8AC3E}">
        <p14:creationId xmlns:p14="http://schemas.microsoft.com/office/powerpoint/2010/main" val="11265996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Full Page Image">
  <p:cSld name="4_Full Page Image">
    <p:spTree>
      <p:nvGrpSpPr>
        <p:cNvPr id="1" name="Shape 712"/>
        <p:cNvGrpSpPr/>
        <p:nvPr/>
      </p:nvGrpSpPr>
      <p:grpSpPr>
        <a:xfrm>
          <a:off x="0" y="0"/>
          <a:ext cx="0" cy="0"/>
          <a:chOff x="0" y="0"/>
          <a:chExt cx="0" cy="0"/>
        </a:xfrm>
      </p:grpSpPr>
      <p:sp>
        <p:nvSpPr>
          <p:cNvPr id="713" name="Google Shape;713;p216"/>
          <p:cNvSpPr>
            <a:spLocks noGrp="1"/>
          </p:cNvSpPr>
          <p:nvPr>
            <p:ph type="pic" idx="2"/>
          </p:nvPr>
        </p:nvSpPr>
        <p:spPr>
          <a:xfrm>
            <a:off x="0" y="1"/>
            <a:ext cx="12192000" cy="6857999"/>
          </a:xfrm>
          <a:prstGeom prst="rect">
            <a:avLst/>
          </a:prstGeom>
          <a:noFill/>
          <a:ln>
            <a:noFill/>
          </a:ln>
        </p:spPr>
      </p:sp>
      <p:sp>
        <p:nvSpPr>
          <p:cNvPr id="715" name="Google Shape;715;p216"/>
          <p:cNvSpPr txBox="1">
            <a:spLocks noGrp="1"/>
          </p:cNvSpPr>
          <p:nvPr>
            <p:ph type="body" idx="1"/>
          </p:nvPr>
        </p:nvSpPr>
        <p:spPr>
          <a:xfrm>
            <a:off x="311151" y="418955"/>
            <a:ext cx="1289043" cy="290035"/>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SzPts val="100"/>
              <a:buFont typeface="Roboto Light"/>
              <a:buNone/>
              <a:defRPr sz="133"/>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16" name="Google Shape;716;p216"/>
          <p:cNvSpPr txBox="1">
            <a:spLocks noGrp="1"/>
          </p:cNvSpPr>
          <p:nvPr>
            <p:ph type="ftr" idx="11"/>
          </p:nvPr>
        </p:nvSpPr>
        <p:spPr>
          <a:xfrm>
            <a:off x="311427" y="6356352"/>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00869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7" name="Google Shape;717;p216"/>
          <p:cNvSpPr txBox="1">
            <a:spLocks noGrp="1"/>
          </p:cNvSpPr>
          <p:nvPr>
            <p:ph type="sldNum" idx="12"/>
          </p:nvPr>
        </p:nvSpPr>
        <p:spPr>
          <a:xfrm>
            <a:off x="10744201" y="6423497"/>
            <a:ext cx="1289223" cy="19887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8691"/>
                </a:solidFill>
                <a:latin typeface="Roboto Light"/>
                <a:ea typeface="Roboto Light"/>
                <a:cs typeface="Roboto Light"/>
                <a:sym typeface="Roboto Light"/>
              </a:defRPr>
            </a:lvl1pPr>
            <a:lvl2pPr marL="0" lvl="1" indent="0" algn="r">
              <a:spcBef>
                <a:spcPts val="0"/>
              </a:spcBef>
              <a:buNone/>
              <a:defRPr sz="900" b="0" i="0">
                <a:solidFill>
                  <a:srgbClr val="008691"/>
                </a:solidFill>
                <a:latin typeface="Roboto Light"/>
                <a:ea typeface="Roboto Light"/>
                <a:cs typeface="Roboto Light"/>
                <a:sym typeface="Roboto Light"/>
              </a:defRPr>
            </a:lvl2pPr>
            <a:lvl3pPr marL="0" lvl="2" indent="0" algn="r">
              <a:spcBef>
                <a:spcPts val="0"/>
              </a:spcBef>
              <a:buNone/>
              <a:defRPr sz="900" b="0" i="0">
                <a:solidFill>
                  <a:srgbClr val="008691"/>
                </a:solidFill>
                <a:latin typeface="Roboto Light"/>
                <a:ea typeface="Roboto Light"/>
                <a:cs typeface="Roboto Light"/>
                <a:sym typeface="Roboto Light"/>
              </a:defRPr>
            </a:lvl3pPr>
            <a:lvl4pPr marL="0" lvl="3" indent="0" algn="r">
              <a:spcBef>
                <a:spcPts val="0"/>
              </a:spcBef>
              <a:buNone/>
              <a:defRPr sz="900" b="0" i="0">
                <a:solidFill>
                  <a:srgbClr val="008691"/>
                </a:solidFill>
                <a:latin typeface="Roboto Light"/>
                <a:ea typeface="Roboto Light"/>
                <a:cs typeface="Roboto Light"/>
                <a:sym typeface="Roboto Light"/>
              </a:defRPr>
            </a:lvl4pPr>
            <a:lvl5pPr marL="0" lvl="4" indent="0" algn="r">
              <a:spcBef>
                <a:spcPts val="0"/>
              </a:spcBef>
              <a:buNone/>
              <a:defRPr sz="900" b="0" i="0">
                <a:solidFill>
                  <a:srgbClr val="008691"/>
                </a:solidFill>
                <a:latin typeface="Roboto Light"/>
                <a:ea typeface="Roboto Light"/>
                <a:cs typeface="Roboto Light"/>
                <a:sym typeface="Roboto Light"/>
              </a:defRPr>
            </a:lvl5pPr>
            <a:lvl6pPr marL="0" lvl="5" indent="0" algn="r">
              <a:spcBef>
                <a:spcPts val="0"/>
              </a:spcBef>
              <a:buNone/>
              <a:defRPr sz="900" b="0" i="0">
                <a:solidFill>
                  <a:srgbClr val="008691"/>
                </a:solidFill>
                <a:latin typeface="Roboto Light"/>
                <a:ea typeface="Roboto Light"/>
                <a:cs typeface="Roboto Light"/>
                <a:sym typeface="Roboto Light"/>
              </a:defRPr>
            </a:lvl6pPr>
            <a:lvl7pPr marL="0" lvl="6" indent="0" algn="r">
              <a:spcBef>
                <a:spcPts val="0"/>
              </a:spcBef>
              <a:buNone/>
              <a:defRPr sz="900" b="0" i="0">
                <a:solidFill>
                  <a:srgbClr val="008691"/>
                </a:solidFill>
                <a:latin typeface="Roboto Light"/>
                <a:ea typeface="Roboto Light"/>
                <a:cs typeface="Roboto Light"/>
                <a:sym typeface="Roboto Light"/>
              </a:defRPr>
            </a:lvl7pPr>
            <a:lvl8pPr marL="0" lvl="7" indent="0" algn="r">
              <a:spcBef>
                <a:spcPts val="0"/>
              </a:spcBef>
              <a:buNone/>
              <a:defRPr sz="900" b="0" i="0">
                <a:solidFill>
                  <a:srgbClr val="008691"/>
                </a:solidFill>
                <a:latin typeface="Roboto Light"/>
                <a:ea typeface="Roboto Light"/>
                <a:cs typeface="Roboto Light"/>
                <a:sym typeface="Roboto Light"/>
              </a:defRPr>
            </a:lvl8pPr>
            <a:lvl9pPr marL="0" lvl="8" indent="0" algn="r">
              <a:spcBef>
                <a:spcPts val="0"/>
              </a:spcBef>
              <a:buNone/>
              <a:defRPr sz="900" b="0" i="0">
                <a:solidFill>
                  <a:srgbClr val="008691"/>
                </a:solidFill>
                <a:latin typeface="Roboto Light"/>
                <a:ea typeface="Roboto Light"/>
                <a:cs typeface="Roboto Light"/>
                <a:sym typeface="Roboto Light"/>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992949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ext Page 3">
  <p:cSld name="8_Text Page 3">
    <p:spTree>
      <p:nvGrpSpPr>
        <p:cNvPr id="1" name="Shape 106"/>
        <p:cNvGrpSpPr/>
        <p:nvPr/>
      </p:nvGrpSpPr>
      <p:grpSpPr>
        <a:xfrm>
          <a:off x="0" y="0"/>
          <a:ext cx="0" cy="0"/>
          <a:chOff x="0" y="0"/>
          <a:chExt cx="0" cy="0"/>
        </a:xfrm>
      </p:grpSpPr>
      <p:sp>
        <p:nvSpPr>
          <p:cNvPr id="108" name="Google Shape;108;p197"/>
          <p:cNvSpPr txBox="1">
            <a:spLocks noGrp="1"/>
          </p:cNvSpPr>
          <p:nvPr>
            <p:ph type="body" idx="1"/>
          </p:nvPr>
        </p:nvSpPr>
        <p:spPr>
          <a:xfrm>
            <a:off x="1721739" y="1570383"/>
            <a:ext cx="9830179" cy="4382541"/>
          </a:xfrm>
          <a:prstGeom prst="rect">
            <a:avLst/>
          </a:prstGeom>
          <a:noFill/>
          <a:ln>
            <a:noFill/>
          </a:ln>
        </p:spPr>
        <p:txBody>
          <a:bodyPr spcFirstLastPara="1" wrap="square" lIns="91425" tIns="45700" rIns="91425" bIns="45700" anchor="t" anchorCtr="0">
            <a:normAutofit/>
          </a:bodyPr>
          <a:lstStyle>
            <a:lvl1pPr marL="457189" lvl="0" indent="-228594" algn="l">
              <a:lnSpc>
                <a:spcPct val="130000"/>
              </a:lnSpc>
              <a:spcBef>
                <a:spcPts val="1000"/>
              </a:spcBef>
              <a:spcAft>
                <a:spcPts val="0"/>
              </a:spcAft>
              <a:buClr>
                <a:schemeClr val="dk1"/>
              </a:buClr>
              <a:buSzPts val="1500"/>
              <a:buNone/>
              <a:defRPr sz="1500" b="0" i="0">
                <a:solidFill>
                  <a:schemeClr val="dk1"/>
                </a:solidFill>
                <a:latin typeface="Roboto Light"/>
                <a:ea typeface="Roboto Light"/>
                <a:cs typeface="Roboto Light"/>
                <a:sym typeface="Roboto Light"/>
              </a:defRPr>
            </a:lvl1pPr>
            <a:lvl2pPr marL="914377" lvl="1" indent="-323843"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2pPr>
            <a:lvl3pPr marL="1371566" lvl="2" indent="-323843"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3pPr>
            <a:lvl4pPr marL="1828754" lvl="3" indent="-323843"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4pPr>
            <a:lvl5pPr marL="2285943" lvl="4" indent="-323843"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09" name="Google Shape;109;p197"/>
          <p:cNvSpPr txBox="1">
            <a:spLocks noGrp="1"/>
          </p:cNvSpPr>
          <p:nvPr>
            <p:ph type="title"/>
          </p:nvPr>
        </p:nvSpPr>
        <p:spPr>
          <a:xfrm>
            <a:off x="1721739" y="235635"/>
            <a:ext cx="9830179" cy="603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8691"/>
              </a:buClr>
              <a:buSzPts val="3500"/>
              <a:buFont typeface="Quicksand Medium"/>
              <a:buNone/>
              <a:defRPr sz="3500" b="0" i="0">
                <a:solidFill>
                  <a:srgbClr val="008691"/>
                </a:solidFill>
                <a:latin typeface="Quicksand Medium"/>
                <a:ea typeface="Quicksand Medium"/>
                <a:cs typeface="Quicksand Medium"/>
                <a:sym typeface="Quicksand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97"/>
          <p:cNvSpPr txBox="1">
            <a:spLocks noGrp="1"/>
          </p:cNvSpPr>
          <p:nvPr>
            <p:ph type="sldNum" idx="12"/>
          </p:nvPr>
        </p:nvSpPr>
        <p:spPr>
          <a:xfrm>
            <a:off x="9290223" y="6423497"/>
            <a:ext cx="2743200" cy="23083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888888"/>
                </a:solidFill>
                <a:latin typeface="Roboto Light"/>
                <a:ea typeface="Roboto Light"/>
                <a:cs typeface="Roboto Light"/>
                <a:sym typeface="Roboto Light"/>
              </a:defRPr>
            </a:lvl1pPr>
            <a:lvl2pPr marL="0" lvl="1" indent="0" algn="r">
              <a:spcBef>
                <a:spcPts val="0"/>
              </a:spcBef>
              <a:buNone/>
              <a:defRPr sz="900" b="0" i="0">
                <a:solidFill>
                  <a:srgbClr val="888888"/>
                </a:solidFill>
                <a:latin typeface="Roboto Light"/>
                <a:ea typeface="Roboto Light"/>
                <a:cs typeface="Roboto Light"/>
                <a:sym typeface="Roboto Light"/>
              </a:defRPr>
            </a:lvl2pPr>
            <a:lvl3pPr marL="0" lvl="2" indent="0" algn="r">
              <a:spcBef>
                <a:spcPts val="0"/>
              </a:spcBef>
              <a:buNone/>
              <a:defRPr sz="900" b="0" i="0">
                <a:solidFill>
                  <a:srgbClr val="888888"/>
                </a:solidFill>
                <a:latin typeface="Roboto Light"/>
                <a:ea typeface="Roboto Light"/>
                <a:cs typeface="Roboto Light"/>
                <a:sym typeface="Roboto Light"/>
              </a:defRPr>
            </a:lvl3pPr>
            <a:lvl4pPr marL="0" lvl="3" indent="0" algn="r">
              <a:spcBef>
                <a:spcPts val="0"/>
              </a:spcBef>
              <a:buNone/>
              <a:defRPr sz="900" b="0" i="0">
                <a:solidFill>
                  <a:srgbClr val="888888"/>
                </a:solidFill>
                <a:latin typeface="Roboto Light"/>
                <a:ea typeface="Roboto Light"/>
                <a:cs typeface="Roboto Light"/>
                <a:sym typeface="Roboto Light"/>
              </a:defRPr>
            </a:lvl4pPr>
            <a:lvl5pPr marL="0" lvl="4" indent="0" algn="r">
              <a:spcBef>
                <a:spcPts val="0"/>
              </a:spcBef>
              <a:buNone/>
              <a:defRPr sz="900" b="0" i="0">
                <a:solidFill>
                  <a:srgbClr val="888888"/>
                </a:solidFill>
                <a:latin typeface="Roboto Light"/>
                <a:ea typeface="Roboto Light"/>
                <a:cs typeface="Roboto Light"/>
                <a:sym typeface="Roboto Light"/>
              </a:defRPr>
            </a:lvl5pPr>
            <a:lvl6pPr marL="0" lvl="5" indent="0" algn="r">
              <a:spcBef>
                <a:spcPts val="0"/>
              </a:spcBef>
              <a:buNone/>
              <a:defRPr sz="900" b="0" i="0">
                <a:solidFill>
                  <a:srgbClr val="888888"/>
                </a:solidFill>
                <a:latin typeface="Roboto Light"/>
                <a:ea typeface="Roboto Light"/>
                <a:cs typeface="Roboto Light"/>
                <a:sym typeface="Roboto Light"/>
              </a:defRPr>
            </a:lvl6pPr>
            <a:lvl7pPr marL="0" lvl="6" indent="0" algn="r">
              <a:spcBef>
                <a:spcPts val="0"/>
              </a:spcBef>
              <a:buNone/>
              <a:defRPr sz="900" b="0" i="0">
                <a:solidFill>
                  <a:srgbClr val="888888"/>
                </a:solidFill>
                <a:latin typeface="Roboto Light"/>
                <a:ea typeface="Roboto Light"/>
                <a:cs typeface="Roboto Light"/>
                <a:sym typeface="Roboto Light"/>
              </a:defRPr>
            </a:lvl7pPr>
            <a:lvl8pPr marL="0" lvl="7" indent="0" algn="r">
              <a:spcBef>
                <a:spcPts val="0"/>
              </a:spcBef>
              <a:buNone/>
              <a:defRPr sz="900" b="0" i="0">
                <a:solidFill>
                  <a:srgbClr val="888888"/>
                </a:solidFill>
                <a:latin typeface="Roboto Light"/>
                <a:ea typeface="Roboto Light"/>
                <a:cs typeface="Roboto Light"/>
                <a:sym typeface="Roboto Light"/>
              </a:defRPr>
            </a:lvl8pPr>
            <a:lvl9pPr marL="0" lvl="8" indent="0" algn="r">
              <a:spcBef>
                <a:spcPts val="0"/>
              </a:spcBef>
              <a:buNone/>
              <a:defRPr sz="900" b="0" i="0">
                <a:solidFill>
                  <a:srgbClr val="888888"/>
                </a:solidFill>
                <a:latin typeface="Roboto Light"/>
                <a:ea typeface="Roboto Light"/>
                <a:cs typeface="Roboto Light"/>
                <a:sym typeface="Roboto Light"/>
              </a:defRPr>
            </a:lvl9pPr>
          </a:lstStyle>
          <a:p>
            <a:fld id="{00000000-1234-1234-1234-123412341234}" type="slidenum">
              <a:rPr lang="en-GB" smtClean="0"/>
              <a:pPr/>
              <a:t>‹#›</a:t>
            </a:fld>
            <a:endParaRPr lang="en-GB"/>
          </a:p>
        </p:txBody>
      </p:sp>
      <p:sp>
        <p:nvSpPr>
          <p:cNvPr id="111" name="Google Shape;111;p197"/>
          <p:cNvSpPr txBox="1">
            <a:spLocks noGrp="1"/>
          </p:cNvSpPr>
          <p:nvPr>
            <p:ph type="body" idx="2"/>
          </p:nvPr>
        </p:nvSpPr>
        <p:spPr>
          <a:xfrm>
            <a:off x="1721741" y="895139"/>
            <a:ext cx="9830176" cy="364765"/>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0C0C0C"/>
              </a:buClr>
              <a:buSzPts val="1900"/>
              <a:buNone/>
              <a:defRPr sz="1900" b="0" i="0">
                <a:solidFill>
                  <a:srgbClr val="0C0C0C"/>
                </a:solidFill>
                <a:latin typeface="Roboto Light"/>
                <a:ea typeface="Roboto Light"/>
                <a:cs typeface="Roboto Light"/>
                <a:sym typeface="Roboto Light"/>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561255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2_Cover Page">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F34CEF8-D5AF-1EB2-8A65-D95E98FCB86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1CD3A17-2FD3-A6E8-AE64-84E688E64212}"/>
              </a:ext>
            </a:extLst>
          </p:cNvPr>
          <p:cNvSpPr>
            <a:spLocks noGrp="1"/>
          </p:cNvSpPr>
          <p:nvPr>
            <p:ph type="ctrTitle" hasCustomPrompt="1"/>
          </p:nvPr>
        </p:nvSpPr>
        <p:spPr>
          <a:xfrm>
            <a:off x="423013" y="1600202"/>
            <a:ext cx="9144000" cy="1006475"/>
          </a:xfrm>
          <a:prstGeom prst="rect">
            <a:avLst/>
          </a:prstGeom>
        </p:spPr>
        <p:txBody>
          <a:bodyPr anchor="b">
            <a:normAutofit/>
          </a:bodyPr>
          <a:lstStyle>
            <a:lvl1pPr algn="l">
              <a:defRPr sz="5900" b="0" i="0">
                <a:solidFill>
                  <a:schemeClr val="bg1"/>
                </a:solidFill>
                <a:latin typeface="Quicksand" pitchFamily="2" charset="77"/>
              </a:defRPr>
            </a:lvl1pPr>
          </a:lstStyle>
          <a:p>
            <a:r>
              <a:rPr lang="nl-NL" err="1"/>
              <a:t>Here</a:t>
            </a:r>
            <a:r>
              <a:rPr lang="nl-NL"/>
              <a:t> </a:t>
            </a:r>
            <a:r>
              <a:rPr lang="nl-NL" err="1"/>
              <a:t>goes</a:t>
            </a:r>
            <a:r>
              <a:rPr lang="nl-NL"/>
              <a:t> </a:t>
            </a:r>
            <a:r>
              <a:rPr lang="nl-NL" err="1"/>
              <a:t>the</a:t>
            </a:r>
            <a:r>
              <a:rPr lang="nl-NL"/>
              <a:t> </a:t>
            </a:r>
            <a:r>
              <a:rPr lang="nl-NL" err="1"/>
              <a:t>title</a:t>
            </a:r>
            <a:endParaRPr lang="nl-NL"/>
          </a:p>
        </p:txBody>
      </p:sp>
      <p:sp>
        <p:nvSpPr>
          <p:cNvPr id="3" name="Ondertitel 2">
            <a:extLst>
              <a:ext uri="{FF2B5EF4-FFF2-40B4-BE49-F238E27FC236}">
                <a16:creationId xmlns:a16="http://schemas.microsoft.com/office/drawing/2014/main" id="{6AA24123-D2B8-3C6F-4F69-0B7797E85540}"/>
              </a:ext>
            </a:extLst>
          </p:cNvPr>
          <p:cNvSpPr>
            <a:spLocks noGrp="1"/>
          </p:cNvSpPr>
          <p:nvPr>
            <p:ph type="subTitle" idx="1" hasCustomPrompt="1"/>
          </p:nvPr>
        </p:nvSpPr>
        <p:spPr>
          <a:xfrm>
            <a:off x="423013" y="2825750"/>
            <a:ext cx="9144000" cy="1655762"/>
          </a:xfrm>
          <a:prstGeom prst="rect">
            <a:avLst/>
          </a:prstGeom>
        </p:spPr>
        <p:txBody>
          <a:bodyPr>
            <a:normAutofit/>
          </a:bodyPr>
          <a:lstStyle>
            <a:lvl1pPr marL="0" indent="0" algn="l">
              <a:buNone/>
              <a:defRPr sz="3000" b="0" i="0">
                <a:solidFill>
                  <a:schemeClr val="bg1"/>
                </a:solidFill>
                <a:latin typeface="Roboto Light" panose="02000000000000000000" pitchFamily="2" charset="0"/>
                <a:ea typeface="Roboto Light"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err="1"/>
              <a:t>Here</a:t>
            </a:r>
            <a:r>
              <a:rPr lang="nl-NL"/>
              <a:t> </a:t>
            </a:r>
            <a:r>
              <a:rPr lang="nl-NL" err="1"/>
              <a:t>goes</a:t>
            </a:r>
            <a:r>
              <a:rPr lang="nl-NL"/>
              <a:t> </a:t>
            </a:r>
            <a:r>
              <a:rPr lang="nl-NL" err="1"/>
              <a:t>the</a:t>
            </a:r>
            <a:r>
              <a:rPr lang="nl-NL"/>
              <a:t> </a:t>
            </a:r>
            <a:r>
              <a:rPr lang="nl-NL" err="1"/>
              <a:t>subtitle</a:t>
            </a:r>
            <a:endParaRPr lang="nl-NL"/>
          </a:p>
        </p:txBody>
      </p:sp>
    </p:spTree>
    <p:extLst>
      <p:ext uri="{BB962C8B-B14F-4D97-AF65-F5344CB8AC3E}">
        <p14:creationId xmlns:p14="http://schemas.microsoft.com/office/powerpoint/2010/main" val="26772411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Text Page 3">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EEE7FD-AC98-618B-4B33-B4CE3DC4C1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hasCustomPrompt="1"/>
          </p:nvPr>
        </p:nvSpPr>
        <p:spPr>
          <a:xfrm>
            <a:off x="1721739" y="1570383"/>
            <a:ext cx="9830179" cy="4382541"/>
          </a:xfrm>
          <a:prstGeom prst="rect">
            <a:avLst/>
          </a:prstGeom>
        </p:spPr>
        <p:txBody>
          <a:bodyPr>
            <a:normAutofit/>
          </a:bodyPr>
          <a:lstStyle>
            <a:lvl1pPr marL="0" indent="0">
              <a:lnSpc>
                <a:spcPct val="130000"/>
              </a:lnSpc>
              <a:buNone/>
              <a:defRPr sz="1500" b="0" i="0" kern="1500" spc="0" baseline="0">
                <a:solidFill>
                  <a:schemeClr val="tx1"/>
                </a:solidFill>
                <a:latin typeface="Roboto Light" panose="02000000000000000000" pitchFamily="2" charset="0"/>
                <a:ea typeface="Roboto Light"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nl-NL"/>
              <a:t>Click </a:t>
            </a:r>
            <a:r>
              <a:rPr lang="nl-NL" err="1"/>
              <a:t>here</a:t>
            </a:r>
            <a:r>
              <a:rPr lang="nl-NL"/>
              <a:t> </a:t>
            </a:r>
            <a:r>
              <a:rPr lang="nl-NL" err="1"/>
              <a:t>to</a:t>
            </a:r>
            <a:r>
              <a:rPr lang="nl-NL"/>
              <a:t> </a:t>
            </a:r>
            <a:r>
              <a:rPr lang="nl-NL" err="1"/>
              <a:t>insert</a:t>
            </a:r>
            <a:r>
              <a:rPr lang="nl-NL"/>
              <a:t> </a:t>
            </a:r>
            <a:r>
              <a:rPr lang="nl-NL" err="1"/>
              <a:t>text</a:t>
            </a:r>
            <a:endParaRPr lang="nl-NL"/>
          </a:p>
        </p:txBody>
      </p:sp>
      <p:sp>
        <p:nvSpPr>
          <p:cNvPr id="2" name="Titel 1">
            <a:extLst>
              <a:ext uri="{FF2B5EF4-FFF2-40B4-BE49-F238E27FC236}">
                <a16:creationId xmlns:a16="http://schemas.microsoft.com/office/drawing/2014/main" id="{69864CCA-ABA8-8CE0-F93C-570DFB1CB0FC}"/>
              </a:ext>
            </a:extLst>
          </p:cNvPr>
          <p:cNvSpPr>
            <a:spLocks noGrp="1"/>
          </p:cNvSpPr>
          <p:nvPr>
            <p:ph type="title" hasCustomPrompt="1"/>
          </p:nvPr>
        </p:nvSpPr>
        <p:spPr>
          <a:xfrm>
            <a:off x="1721739" y="235635"/>
            <a:ext cx="9830179" cy="603887"/>
          </a:xfrm>
          <a:prstGeom prst="rect">
            <a:avLst/>
          </a:prstGeom>
        </p:spPr>
        <p:txBody>
          <a:bodyPr>
            <a:normAutofit/>
          </a:bodyPr>
          <a:lstStyle>
            <a:lvl1pPr>
              <a:defRPr sz="3500" b="0" i="0">
                <a:solidFill>
                  <a:srgbClr val="008691"/>
                </a:solidFill>
                <a:latin typeface="Quicksand Light" pitchFamily="2" charset="77"/>
              </a:defRPr>
            </a:lvl1pPr>
          </a:lstStyle>
          <a:p>
            <a:r>
              <a:rPr lang="nl-NL" err="1"/>
              <a:t>Here</a:t>
            </a:r>
            <a:r>
              <a:rPr lang="nl-NL"/>
              <a:t> </a:t>
            </a:r>
            <a:r>
              <a:rPr lang="nl-NL" err="1"/>
              <a:t>goes</a:t>
            </a:r>
            <a:r>
              <a:rPr lang="nl-NL"/>
              <a:t> a headline</a:t>
            </a:r>
          </a:p>
        </p:txBody>
      </p:sp>
      <p:sp>
        <p:nvSpPr>
          <p:cNvPr id="6" name="Tijdelijke aanduiding voor dianummer 5">
            <a:extLst>
              <a:ext uri="{FF2B5EF4-FFF2-40B4-BE49-F238E27FC236}">
                <a16:creationId xmlns:a16="http://schemas.microsoft.com/office/drawing/2014/main" id="{7FC53E47-0E6A-DE16-0730-64C755DD75A0}"/>
              </a:ext>
            </a:extLst>
          </p:cNvPr>
          <p:cNvSpPr>
            <a:spLocks noGrp="1"/>
          </p:cNvSpPr>
          <p:nvPr>
            <p:ph type="sldNum" sz="quarter" idx="12"/>
          </p:nvPr>
        </p:nvSpPr>
        <p:spPr>
          <a:xfrm>
            <a:off x="9290223" y="6423497"/>
            <a:ext cx="2743200" cy="230832"/>
          </a:xfrm>
          <a:prstGeom prst="rect">
            <a:avLst/>
          </a:prstGeom>
        </p:spPr>
        <p:txBody>
          <a:bodyPr/>
          <a:lstStyle>
            <a:lvl1pPr>
              <a:defRPr sz="900"/>
            </a:lvl1pPr>
          </a:lstStyle>
          <a:p>
            <a:fld id="{41814595-6856-9B4E-BECB-F9B7E4876AE1}" type="slidenum">
              <a:rPr lang="nl-NL" smtClean="0"/>
              <a:pPr/>
              <a:t>‹#›</a:t>
            </a:fld>
            <a:endParaRPr lang="nl-NL"/>
          </a:p>
        </p:txBody>
      </p:sp>
      <p:sp>
        <p:nvSpPr>
          <p:cNvPr id="16" name="Text Placeholder 4">
            <a:extLst>
              <a:ext uri="{FF2B5EF4-FFF2-40B4-BE49-F238E27FC236}">
                <a16:creationId xmlns:a16="http://schemas.microsoft.com/office/drawing/2014/main" id="{FAD285AC-4CA3-AE2B-DFBA-B38823142166}"/>
              </a:ext>
            </a:extLst>
          </p:cNvPr>
          <p:cNvSpPr>
            <a:spLocks noGrp="1"/>
          </p:cNvSpPr>
          <p:nvPr>
            <p:ph type="body" sz="quarter" idx="14" hasCustomPrompt="1"/>
          </p:nvPr>
        </p:nvSpPr>
        <p:spPr>
          <a:xfrm>
            <a:off x="1721741" y="895139"/>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Light" panose="02000000000000000000" pitchFamily="2" charset="0"/>
                <a:ea typeface="Roboto Light" panose="02000000000000000000" pitchFamily="2" charset="0"/>
              </a:defRPr>
            </a:lvl1pPr>
          </a:lstStyle>
          <a:p>
            <a:r>
              <a:rPr lang="nl-NL" err="1"/>
              <a:t>Here</a:t>
            </a:r>
            <a:r>
              <a:rPr lang="nl-NL"/>
              <a:t> </a:t>
            </a:r>
            <a:r>
              <a:rPr lang="nl-NL" err="1"/>
              <a:t>goes</a:t>
            </a:r>
            <a:r>
              <a:rPr lang="nl-NL"/>
              <a:t> a sub-headline</a:t>
            </a:r>
            <a:endParaRPr lang="en-BE"/>
          </a:p>
        </p:txBody>
      </p:sp>
    </p:spTree>
    <p:extLst>
      <p:ext uri="{BB962C8B-B14F-4D97-AF65-F5344CB8AC3E}">
        <p14:creationId xmlns:p14="http://schemas.microsoft.com/office/powerpoint/2010/main" val="8211397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ext + Image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8A8059C-26F4-E946-A41E-D6E31EB5FA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7FC53E47-0E6A-DE16-0730-64C755DD75A0}"/>
              </a:ext>
            </a:extLst>
          </p:cNvPr>
          <p:cNvSpPr>
            <a:spLocks noGrp="1"/>
          </p:cNvSpPr>
          <p:nvPr>
            <p:ph type="sldNum" sz="quarter" idx="12"/>
          </p:nvPr>
        </p:nvSpPr>
        <p:spPr>
          <a:xfrm>
            <a:off x="9290223" y="6423497"/>
            <a:ext cx="2743200" cy="230832"/>
          </a:xfrm>
          <a:prstGeom prst="rect">
            <a:avLst/>
          </a:prstGeom>
        </p:spPr>
        <p:txBody>
          <a:bodyPr/>
          <a:lstStyle>
            <a:lvl1pPr>
              <a:defRPr sz="900"/>
            </a:lvl1pPr>
          </a:lstStyle>
          <a:p>
            <a:fld id="{41814595-6856-9B4E-BECB-F9B7E4876AE1}" type="slidenum">
              <a:rPr lang="nl-NL" smtClean="0"/>
              <a:pPr/>
              <a:t>‹#›</a:t>
            </a:fld>
            <a:endParaRPr lang="nl-NL"/>
          </a:p>
        </p:txBody>
      </p:sp>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hasCustomPrompt="1"/>
          </p:nvPr>
        </p:nvSpPr>
        <p:spPr>
          <a:xfrm>
            <a:off x="1721736" y="1570384"/>
            <a:ext cx="4658743" cy="4382570"/>
          </a:xfrm>
          <a:prstGeom prst="rect">
            <a:avLst/>
          </a:prstGeom>
        </p:spPr>
        <p:txBody>
          <a:bodyPr>
            <a:normAutofit/>
          </a:bodyPr>
          <a:lstStyle>
            <a:lvl1pPr marL="0" indent="0">
              <a:lnSpc>
                <a:spcPct val="130000"/>
              </a:lnSpc>
              <a:buNone/>
              <a:defRPr sz="1500" b="0" i="0" kern="1500" spc="0" baseline="0">
                <a:solidFill>
                  <a:schemeClr val="tx1"/>
                </a:solidFill>
                <a:latin typeface="Roboto Light" panose="02000000000000000000" pitchFamily="2" charset="0"/>
                <a:ea typeface="Roboto Light"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nl-NL"/>
              <a:t>Click </a:t>
            </a:r>
            <a:r>
              <a:rPr lang="nl-NL" err="1"/>
              <a:t>here</a:t>
            </a:r>
            <a:r>
              <a:rPr lang="nl-NL"/>
              <a:t> </a:t>
            </a:r>
            <a:r>
              <a:rPr lang="nl-NL" err="1"/>
              <a:t>to</a:t>
            </a:r>
            <a:r>
              <a:rPr lang="nl-NL"/>
              <a:t> </a:t>
            </a:r>
            <a:r>
              <a:rPr lang="nl-NL" err="1"/>
              <a:t>insert</a:t>
            </a:r>
            <a:r>
              <a:rPr lang="nl-NL"/>
              <a:t> </a:t>
            </a:r>
            <a:r>
              <a:rPr lang="nl-NL" err="1"/>
              <a:t>text</a:t>
            </a:r>
            <a:endParaRPr lang="nl-NL"/>
          </a:p>
          <a:p>
            <a:pPr lvl="0"/>
            <a:endParaRPr lang="nl-NL"/>
          </a:p>
        </p:txBody>
      </p:sp>
      <p:sp>
        <p:nvSpPr>
          <p:cNvPr id="12" name="Tijdelijke aanduiding voor afbeelding 2">
            <a:extLst>
              <a:ext uri="{FF2B5EF4-FFF2-40B4-BE49-F238E27FC236}">
                <a16:creationId xmlns:a16="http://schemas.microsoft.com/office/drawing/2014/main" id="{566BBDF6-7171-730B-A0C1-3D354D1F277E}"/>
              </a:ext>
            </a:extLst>
          </p:cNvPr>
          <p:cNvSpPr>
            <a:spLocks noGrp="1"/>
          </p:cNvSpPr>
          <p:nvPr>
            <p:ph type="pic" sz="quarter" idx="10" hasCustomPrompt="1"/>
          </p:nvPr>
        </p:nvSpPr>
        <p:spPr>
          <a:xfrm>
            <a:off x="6624663" y="1570355"/>
            <a:ext cx="4927256" cy="4382570"/>
          </a:xfrm>
          <a:prstGeom prst="rect">
            <a:avLst/>
          </a:prstGeom>
        </p:spPr>
        <p:txBody>
          <a:bodyPr>
            <a:normAutofit/>
          </a:bodyPr>
          <a:lstStyle>
            <a:lvl1pPr marL="0" indent="0" algn="ctr">
              <a:buNone/>
              <a:defRPr sz="1200">
                <a:solidFill>
                  <a:srgbClr val="008691"/>
                </a:solidFill>
                <a:latin typeface="Roboto" panose="02000000000000000000" pitchFamily="2" charset="0"/>
                <a:ea typeface="Roboto" panose="02000000000000000000" pitchFamily="2" charset="0"/>
              </a:defRPr>
            </a:lvl1pPr>
          </a:lstStyle>
          <a:p>
            <a:r>
              <a:rPr lang="nl-NL" err="1"/>
              <a:t>Insert</a:t>
            </a:r>
            <a:r>
              <a:rPr lang="nl-NL"/>
              <a:t> Image  </a:t>
            </a:r>
          </a:p>
        </p:txBody>
      </p:sp>
      <p:sp>
        <p:nvSpPr>
          <p:cNvPr id="2" name="Titel 1">
            <a:extLst>
              <a:ext uri="{FF2B5EF4-FFF2-40B4-BE49-F238E27FC236}">
                <a16:creationId xmlns:a16="http://schemas.microsoft.com/office/drawing/2014/main" id="{40B5C96C-9F63-7043-62F1-6FFE70846A77}"/>
              </a:ext>
            </a:extLst>
          </p:cNvPr>
          <p:cNvSpPr>
            <a:spLocks noGrp="1"/>
          </p:cNvSpPr>
          <p:nvPr>
            <p:ph type="title" hasCustomPrompt="1"/>
          </p:nvPr>
        </p:nvSpPr>
        <p:spPr>
          <a:xfrm>
            <a:off x="1721739" y="235635"/>
            <a:ext cx="9830179" cy="603887"/>
          </a:xfrm>
          <a:prstGeom prst="rect">
            <a:avLst/>
          </a:prstGeom>
        </p:spPr>
        <p:txBody>
          <a:bodyPr>
            <a:normAutofit/>
          </a:bodyPr>
          <a:lstStyle>
            <a:lvl1pPr>
              <a:defRPr sz="3500" b="0" i="0">
                <a:solidFill>
                  <a:srgbClr val="008691"/>
                </a:solidFill>
                <a:latin typeface="Quicksand Light" pitchFamily="2" charset="77"/>
              </a:defRPr>
            </a:lvl1pPr>
          </a:lstStyle>
          <a:p>
            <a:r>
              <a:rPr lang="nl-NL" err="1"/>
              <a:t>Here</a:t>
            </a:r>
            <a:r>
              <a:rPr lang="nl-NL"/>
              <a:t> </a:t>
            </a:r>
            <a:r>
              <a:rPr lang="nl-NL" err="1"/>
              <a:t>goes</a:t>
            </a:r>
            <a:r>
              <a:rPr lang="nl-NL"/>
              <a:t> a headline</a:t>
            </a:r>
          </a:p>
        </p:txBody>
      </p:sp>
      <p:sp>
        <p:nvSpPr>
          <p:cNvPr id="3" name="Text Placeholder 4">
            <a:extLst>
              <a:ext uri="{FF2B5EF4-FFF2-40B4-BE49-F238E27FC236}">
                <a16:creationId xmlns:a16="http://schemas.microsoft.com/office/drawing/2014/main" id="{8C914087-1964-533C-A64A-45AABF8F83BA}"/>
              </a:ext>
            </a:extLst>
          </p:cNvPr>
          <p:cNvSpPr>
            <a:spLocks noGrp="1"/>
          </p:cNvSpPr>
          <p:nvPr>
            <p:ph type="body" sz="quarter" idx="16" hasCustomPrompt="1"/>
          </p:nvPr>
        </p:nvSpPr>
        <p:spPr>
          <a:xfrm>
            <a:off x="1721741" y="895139"/>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Light" panose="02000000000000000000" pitchFamily="2" charset="0"/>
                <a:ea typeface="Roboto Light" panose="02000000000000000000" pitchFamily="2" charset="0"/>
              </a:defRPr>
            </a:lvl1pPr>
          </a:lstStyle>
          <a:p>
            <a:r>
              <a:rPr lang="nl-NL" err="1"/>
              <a:t>Here</a:t>
            </a:r>
            <a:r>
              <a:rPr lang="nl-NL"/>
              <a:t> </a:t>
            </a:r>
            <a:r>
              <a:rPr lang="nl-NL" err="1"/>
              <a:t>goes</a:t>
            </a:r>
            <a:r>
              <a:rPr lang="nl-NL"/>
              <a:t> a sub-headline</a:t>
            </a:r>
            <a:endParaRPr lang="en-BE"/>
          </a:p>
        </p:txBody>
      </p:sp>
    </p:spTree>
    <p:extLst>
      <p:ext uri="{BB962C8B-B14F-4D97-AF65-F5344CB8AC3E}">
        <p14:creationId xmlns:p14="http://schemas.microsoft.com/office/powerpoint/2010/main" val="33625643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Image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007D1EB-30D1-0020-72FE-E993026AFB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ijdelijke aanduiding voor afbeelding 2">
            <a:extLst>
              <a:ext uri="{FF2B5EF4-FFF2-40B4-BE49-F238E27FC236}">
                <a16:creationId xmlns:a16="http://schemas.microsoft.com/office/drawing/2014/main" id="{566BBDF6-7171-730B-A0C1-3D354D1F277E}"/>
              </a:ext>
            </a:extLst>
          </p:cNvPr>
          <p:cNvSpPr>
            <a:spLocks noGrp="1"/>
          </p:cNvSpPr>
          <p:nvPr>
            <p:ph type="pic" sz="quarter" idx="10" hasCustomPrompt="1"/>
          </p:nvPr>
        </p:nvSpPr>
        <p:spPr>
          <a:xfrm>
            <a:off x="1721737" y="1570354"/>
            <a:ext cx="9830180" cy="4382570"/>
          </a:xfrm>
          <a:prstGeom prst="rect">
            <a:avLst/>
          </a:prstGeom>
        </p:spPr>
        <p:txBody>
          <a:bodyPr>
            <a:normAutofit/>
          </a:bodyPr>
          <a:lstStyle>
            <a:lvl1pPr marL="0" indent="0" algn="ctr">
              <a:buNone/>
              <a:defRPr sz="1200">
                <a:solidFill>
                  <a:srgbClr val="008691"/>
                </a:solidFill>
                <a:latin typeface="Roboto" panose="02000000000000000000" pitchFamily="2" charset="0"/>
                <a:ea typeface="Roboto" panose="02000000000000000000" pitchFamily="2" charset="0"/>
              </a:defRPr>
            </a:lvl1pPr>
          </a:lstStyle>
          <a:p>
            <a:r>
              <a:rPr lang="nl-NL" err="1"/>
              <a:t>Insert</a:t>
            </a:r>
            <a:r>
              <a:rPr lang="nl-NL"/>
              <a:t> Image  </a:t>
            </a:r>
          </a:p>
        </p:txBody>
      </p:sp>
      <p:sp>
        <p:nvSpPr>
          <p:cNvPr id="6" name="Tijdelijke aanduiding voor dianummer 5">
            <a:extLst>
              <a:ext uri="{FF2B5EF4-FFF2-40B4-BE49-F238E27FC236}">
                <a16:creationId xmlns:a16="http://schemas.microsoft.com/office/drawing/2014/main" id="{7FC53E47-0E6A-DE16-0730-64C755DD75A0}"/>
              </a:ext>
            </a:extLst>
          </p:cNvPr>
          <p:cNvSpPr>
            <a:spLocks noGrp="1"/>
          </p:cNvSpPr>
          <p:nvPr>
            <p:ph type="sldNum" sz="quarter" idx="12"/>
          </p:nvPr>
        </p:nvSpPr>
        <p:spPr>
          <a:xfrm>
            <a:off x="9290223" y="6423497"/>
            <a:ext cx="2743200" cy="230832"/>
          </a:xfrm>
          <a:prstGeom prst="rect">
            <a:avLst/>
          </a:prstGeom>
        </p:spPr>
        <p:txBody>
          <a:bodyPr/>
          <a:lstStyle>
            <a:lvl1pPr>
              <a:defRPr sz="900"/>
            </a:lvl1pPr>
          </a:lstStyle>
          <a:p>
            <a:fld id="{41814595-6856-9B4E-BECB-F9B7E4876AE1}" type="slidenum">
              <a:rPr lang="nl-NL" smtClean="0"/>
              <a:pPr/>
              <a:t>‹#›</a:t>
            </a:fld>
            <a:endParaRPr lang="nl-NL"/>
          </a:p>
        </p:txBody>
      </p:sp>
      <p:sp>
        <p:nvSpPr>
          <p:cNvPr id="2" name="Titel 1">
            <a:extLst>
              <a:ext uri="{FF2B5EF4-FFF2-40B4-BE49-F238E27FC236}">
                <a16:creationId xmlns:a16="http://schemas.microsoft.com/office/drawing/2014/main" id="{60B80E89-3DFC-FEDF-2D5A-74F3DB64093F}"/>
              </a:ext>
            </a:extLst>
          </p:cNvPr>
          <p:cNvSpPr>
            <a:spLocks noGrp="1"/>
          </p:cNvSpPr>
          <p:nvPr>
            <p:ph type="title" hasCustomPrompt="1"/>
          </p:nvPr>
        </p:nvSpPr>
        <p:spPr>
          <a:xfrm>
            <a:off x="1721739" y="235635"/>
            <a:ext cx="9830179" cy="603887"/>
          </a:xfrm>
          <a:prstGeom prst="rect">
            <a:avLst/>
          </a:prstGeom>
        </p:spPr>
        <p:txBody>
          <a:bodyPr>
            <a:normAutofit/>
          </a:bodyPr>
          <a:lstStyle>
            <a:lvl1pPr>
              <a:defRPr sz="3500" b="0" i="0">
                <a:solidFill>
                  <a:srgbClr val="008691"/>
                </a:solidFill>
                <a:latin typeface="Quicksand Light" pitchFamily="2" charset="77"/>
              </a:defRPr>
            </a:lvl1pPr>
          </a:lstStyle>
          <a:p>
            <a:r>
              <a:rPr lang="nl-NL" err="1"/>
              <a:t>Here</a:t>
            </a:r>
            <a:r>
              <a:rPr lang="nl-NL"/>
              <a:t> </a:t>
            </a:r>
            <a:r>
              <a:rPr lang="nl-NL" err="1"/>
              <a:t>goes</a:t>
            </a:r>
            <a:r>
              <a:rPr lang="nl-NL"/>
              <a:t> a headline</a:t>
            </a:r>
          </a:p>
        </p:txBody>
      </p:sp>
      <p:sp>
        <p:nvSpPr>
          <p:cNvPr id="3" name="Text Placeholder 4">
            <a:extLst>
              <a:ext uri="{FF2B5EF4-FFF2-40B4-BE49-F238E27FC236}">
                <a16:creationId xmlns:a16="http://schemas.microsoft.com/office/drawing/2014/main" id="{C46BE4D2-1F34-08DC-1FCF-6FD82EBB6334}"/>
              </a:ext>
            </a:extLst>
          </p:cNvPr>
          <p:cNvSpPr>
            <a:spLocks noGrp="1"/>
          </p:cNvSpPr>
          <p:nvPr>
            <p:ph type="body" sz="quarter" idx="16" hasCustomPrompt="1"/>
          </p:nvPr>
        </p:nvSpPr>
        <p:spPr>
          <a:xfrm>
            <a:off x="1721741" y="895139"/>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Light" panose="02000000000000000000" pitchFamily="2" charset="0"/>
                <a:ea typeface="Roboto Light" panose="02000000000000000000" pitchFamily="2" charset="0"/>
              </a:defRPr>
            </a:lvl1pPr>
          </a:lstStyle>
          <a:p>
            <a:r>
              <a:rPr lang="nl-NL" err="1"/>
              <a:t>Here</a:t>
            </a:r>
            <a:r>
              <a:rPr lang="nl-NL"/>
              <a:t> </a:t>
            </a:r>
            <a:r>
              <a:rPr lang="nl-NL" err="1"/>
              <a:t>goes</a:t>
            </a:r>
            <a:r>
              <a:rPr lang="nl-NL"/>
              <a:t> a sub-headline</a:t>
            </a:r>
            <a:endParaRPr lang="en-BE"/>
          </a:p>
        </p:txBody>
      </p:sp>
    </p:spTree>
    <p:extLst>
      <p:ext uri="{BB962C8B-B14F-4D97-AF65-F5344CB8AC3E}">
        <p14:creationId xmlns:p14="http://schemas.microsoft.com/office/powerpoint/2010/main" val="1892530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A920F16-67B9-4B13-F015-E953919C3FDA}"/>
              </a:ext>
            </a:extLst>
          </p:cNvPr>
          <p:cNvPicPr>
            <a:picLocks noChangeAspect="1"/>
          </p:cNvPicPr>
          <p:nvPr userDrawn="1"/>
        </p:nvPicPr>
        <p:blipFill>
          <a:blip r:embed="rId2"/>
          <a:stretch>
            <a:fillRect/>
          </a:stretch>
        </p:blipFill>
        <p:spPr>
          <a:xfrm>
            <a:off x="0" y="0"/>
            <a:ext cx="6096000" cy="6858000"/>
          </a:xfrm>
          <a:prstGeom prst="rect">
            <a:avLst/>
          </a:prstGeom>
        </p:spPr>
      </p:pic>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6096000" y="0"/>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6" name="Titel 1">
            <a:extLst>
              <a:ext uri="{FF2B5EF4-FFF2-40B4-BE49-F238E27FC236}">
                <a16:creationId xmlns:a16="http://schemas.microsoft.com/office/drawing/2014/main" id="{4EEF53FE-8D73-F338-C7BC-3BD523CBF7D1}"/>
              </a:ext>
            </a:extLst>
          </p:cNvPr>
          <p:cNvSpPr>
            <a:spLocks noGrp="1"/>
          </p:cNvSpPr>
          <p:nvPr>
            <p:ph type="title" hasCustomPrompt="1"/>
          </p:nvPr>
        </p:nvSpPr>
        <p:spPr>
          <a:xfrm>
            <a:off x="668192" y="940672"/>
            <a:ext cx="5082367" cy="603887"/>
          </a:xfrm>
          <a:prstGeom prst="rect">
            <a:avLst/>
          </a:prstGeom>
        </p:spPr>
        <p:txBody>
          <a:bodyPr>
            <a:normAutofit/>
          </a:bodyPr>
          <a:lstStyle>
            <a:lvl1pPr>
              <a:defRPr sz="3500" b="0" i="0">
                <a:solidFill>
                  <a:schemeClr val="bg1"/>
                </a:solidFill>
                <a:latin typeface="Quicksand" pitchFamily="2" charset="77"/>
              </a:defRPr>
            </a:lvl1pPr>
          </a:lstStyle>
          <a:p>
            <a:r>
              <a:rPr lang="nl-NL" err="1"/>
              <a:t>Here</a:t>
            </a:r>
            <a:r>
              <a:rPr lang="nl-NL"/>
              <a:t> </a:t>
            </a:r>
            <a:r>
              <a:rPr lang="nl-NL" err="1"/>
              <a:t>goes</a:t>
            </a:r>
            <a:r>
              <a:rPr lang="nl-NL"/>
              <a:t> a headline</a:t>
            </a:r>
          </a:p>
        </p:txBody>
      </p:sp>
      <p:sp>
        <p:nvSpPr>
          <p:cNvPr id="7" name="Text Placeholder 4">
            <a:extLst>
              <a:ext uri="{FF2B5EF4-FFF2-40B4-BE49-F238E27FC236}">
                <a16:creationId xmlns:a16="http://schemas.microsoft.com/office/drawing/2014/main" id="{F957915A-F087-78A5-3BC0-0FE86D78E560}"/>
              </a:ext>
            </a:extLst>
          </p:cNvPr>
          <p:cNvSpPr>
            <a:spLocks noGrp="1"/>
          </p:cNvSpPr>
          <p:nvPr>
            <p:ph type="body" sz="quarter" idx="14" hasCustomPrompt="1"/>
          </p:nvPr>
        </p:nvSpPr>
        <p:spPr>
          <a:xfrm>
            <a:off x="668192" y="1650367"/>
            <a:ext cx="5082368" cy="364765"/>
          </a:xfrm>
          <a:prstGeom prst="rect">
            <a:avLst/>
          </a:prstGeom>
        </p:spPr>
        <p:txBody>
          <a:bodyPr>
            <a:normAutofit/>
          </a:bodyPr>
          <a:lstStyle>
            <a:lvl1pPr marL="0" indent="0">
              <a:buNone/>
              <a:defRPr sz="2000" b="0" i="0" baseline="0">
                <a:solidFill>
                  <a:schemeClr val="bg1"/>
                </a:solidFill>
                <a:latin typeface="Roboto Light" panose="02000000000000000000" pitchFamily="2" charset="0"/>
                <a:ea typeface="Roboto Light" panose="02000000000000000000" pitchFamily="2" charset="0"/>
              </a:defRPr>
            </a:lvl1pPr>
          </a:lstStyle>
          <a:p>
            <a:r>
              <a:rPr lang="nl-NL" err="1"/>
              <a:t>Here</a:t>
            </a:r>
            <a:r>
              <a:rPr lang="nl-NL"/>
              <a:t> </a:t>
            </a:r>
            <a:r>
              <a:rPr lang="nl-NL" err="1"/>
              <a:t>goes</a:t>
            </a:r>
            <a:r>
              <a:rPr lang="nl-NL"/>
              <a:t> a sub-headline</a:t>
            </a:r>
            <a:endParaRPr lang="en-BE"/>
          </a:p>
        </p:txBody>
      </p:sp>
      <p:sp>
        <p:nvSpPr>
          <p:cNvPr id="8" name="Tijdelijke aanduiding voor inhoud 3">
            <a:extLst>
              <a:ext uri="{FF2B5EF4-FFF2-40B4-BE49-F238E27FC236}">
                <a16:creationId xmlns:a16="http://schemas.microsoft.com/office/drawing/2014/main" id="{9452988D-DD8F-6942-0798-DC58681C28BB}"/>
              </a:ext>
            </a:extLst>
          </p:cNvPr>
          <p:cNvSpPr>
            <a:spLocks noGrp="1"/>
          </p:cNvSpPr>
          <p:nvPr>
            <p:ph sz="half" idx="15" hasCustomPrompt="1"/>
          </p:nvPr>
        </p:nvSpPr>
        <p:spPr>
          <a:xfrm>
            <a:off x="668192" y="2270760"/>
            <a:ext cx="5082367" cy="3682163"/>
          </a:xfrm>
          <a:prstGeom prst="rect">
            <a:avLst/>
          </a:prstGeom>
        </p:spPr>
        <p:txBody>
          <a:bodyPr>
            <a:normAutofit/>
          </a:bodyPr>
          <a:lstStyle>
            <a:lvl1pPr marL="0" indent="0">
              <a:lnSpc>
                <a:spcPct val="130000"/>
              </a:lnSpc>
              <a:buNone/>
              <a:defRPr sz="1500" b="0" i="0" kern="1500" spc="0" baseline="0">
                <a:solidFill>
                  <a:schemeClr val="bg1"/>
                </a:solidFill>
                <a:latin typeface="Roboto Light" panose="02000000000000000000" pitchFamily="2" charset="0"/>
                <a:ea typeface="Roboto Light"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nl-NL"/>
              <a:t>Click </a:t>
            </a:r>
            <a:r>
              <a:rPr lang="nl-NL" err="1"/>
              <a:t>here</a:t>
            </a:r>
            <a:r>
              <a:rPr lang="nl-NL"/>
              <a:t> </a:t>
            </a:r>
            <a:r>
              <a:rPr lang="nl-NL" err="1"/>
              <a:t>to</a:t>
            </a:r>
            <a:r>
              <a:rPr lang="nl-NL"/>
              <a:t> </a:t>
            </a:r>
            <a:r>
              <a:rPr lang="nl-NL" err="1"/>
              <a:t>insert</a:t>
            </a:r>
            <a:r>
              <a:rPr lang="nl-NL"/>
              <a:t> </a:t>
            </a:r>
            <a:r>
              <a:rPr lang="nl-NL" err="1"/>
              <a:t>text</a:t>
            </a:r>
            <a:endParaRPr lang="nl-NL"/>
          </a:p>
        </p:txBody>
      </p:sp>
    </p:spTree>
    <p:extLst>
      <p:ext uri="{BB962C8B-B14F-4D97-AF65-F5344CB8AC3E}">
        <p14:creationId xmlns:p14="http://schemas.microsoft.com/office/powerpoint/2010/main" val="41442618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Full Page Image">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1"/>
            <a:ext cx="12192000" cy="6857999"/>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nl-NL"/>
          </a:p>
        </p:txBody>
      </p:sp>
      <p:pic>
        <p:nvPicPr>
          <p:cNvPr id="20" name="Afbeelding 19">
            <a:extLst>
              <a:ext uri="{FF2B5EF4-FFF2-40B4-BE49-F238E27FC236}">
                <a16:creationId xmlns:a16="http://schemas.microsoft.com/office/drawing/2014/main" id="{3493BA1C-54ED-085E-FE9B-4B19B2663F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8141" y="360656"/>
            <a:ext cx="1196340" cy="340893"/>
          </a:xfrm>
          <a:prstGeom prst="rect">
            <a:avLst/>
          </a:prstGeom>
        </p:spPr>
      </p:pic>
      <p:sp>
        <p:nvSpPr>
          <p:cNvPr id="2" name="Platshållare för text 8">
            <a:extLst>
              <a:ext uri="{FF2B5EF4-FFF2-40B4-BE49-F238E27FC236}">
                <a16:creationId xmlns:a16="http://schemas.microsoft.com/office/drawing/2014/main" id="{84E629F0-B24B-DF29-FA55-A4534D397726}"/>
              </a:ext>
            </a:extLst>
          </p:cNvPr>
          <p:cNvSpPr>
            <a:spLocks noGrp="1" noChangeAspect="1"/>
          </p:cNvSpPr>
          <p:nvPr>
            <p:ph type="body" sz="quarter" idx="11"/>
          </p:nvPr>
        </p:nvSpPr>
        <p:spPr>
          <a:xfrm>
            <a:off x="311151" y="418955"/>
            <a:ext cx="1289043" cy="290035"/>
          </a:xfrm>
          <a:prstGeom prst="rect">
            <a:avLst/>
          </a:prstGeom>
          <a:blipFill>
            <a:blip r:embed="rId3"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33">
                <a:noFill/>
              </a:defRPr>
            </a:lvl1pPr>
          </a:lstStyle>
          <a:p>
            <a:pPr lvl="0"/>
            <a:r>
              <a:rPr lang="en-US"/>
              <a:t>Edit Master text styles</a:t>
            </a:r>
          </a:p>
        </p:txBody>
      </p:sp>
    </p:spTree>
    <p:extLst>
      <p:ext uri="{BB962C8B-B14F-4D97-AF65-F5344CB8AC3E}">
        <p14:creationId xmlns:p14="http://schemas.microsoft.com/office/powerpoint/2010/main" val="23788586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Divider Page 1">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A920F16-67B9-4B13-F015-E953919C3F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58000"/>
          </a:xfrm>
          <a:prstGeom prst="rect">
            <a:avLst/>
          </a:prstGeom>
        </p:spPr>
      </p:pic>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6096000" y="1"/>
            <a:ext cx="6096000" cy="6857999"/>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nl-NL"/>
          </a:p>
        </p:txBody>
      </p:sp>
      <p:sp>
        <p:nvSpPr>
          <p:cNvPr id="6" name="Titel 1">
            <a:extLst>
              <a:ext uri="{FF2B5EF4-FFF2-40B4-BE49-F238E27FC236}">
                <a16:creationId xmlns:a16="http://schemas.microsoft.com/office/drawing/2014/main" id="{4EEF53FE-8D73-F338-C7BC-3BD523CBF7D1}"/>
              </a:ext>
            </a:extLst>
          </p:cNvPr>
          <p:cNvSpPr>
            <a:spLocks noGrp="1"/>
          </p:cNvSpPr>
          <p:nvPr>
            <p:ph type="title" hasCustomPrompt="1"/>
          </p:nvPr>
        </p:nvSpPr>
        <p:spPr>
          <a:xfrm>
            <a:off x="668193" y="940673"/>
            <a:ext cx="5082367" cy="603887"/>
          </a:xfrm>
          <a:prstGeom prst="rect">
            <a:avLst/>
          </a:prstGeom>
        </p:spPr>
        <p:txBody>
          <a:bodyPr>
            <a:normAutofit/>
          </a:bodyPr>
          <a:lstStyle>
            <a:lvl1pPr>
              <a:defRPr sz="3500" b="0" i="0">
                <a:solidFill>
                  <a:schemeClr val="bg1"/>
                </a:solidFill>
                <a:latin typeface="Quicksand" pitchFamily="2" charset="77"/>
              </a:defRPr>
            </a:lvl1pPr>
          </a:lstStyle>
          <a:p>
            <a:r>
              <a:rPr lang="nl-NL" err="1"/>
              <a:t>Here</a:t>
            </a:r>
            <a:r>
              <a:rPr lang="nl-NL"/>
              <a:t> </a:t>
            </a:r>
            <a:r>
              <a:rPr lang="nl-NL" err="1"/>
              <a:t>goes</a:t>
            </a:r>
            <a:r>
              <a:rPr lang="nl-NL"/>
              <a:t> a headline</a:t>
            </a:r>
          </a:p>
        </p:txBody>
      </p:sp>
      <p:sp>
        <p:nvSpPr>
          <p:cNvPr id="7" name="Text Placeholder 4">
            <a:extLst>
              <a:ext uri="{FF2B5EF4-FFF2-40B4-BE49-F238E27FC236}">
                <a16:creationId xmlns:a16="http://schemas.microsoft.com/office/drawing/2014/main" id="{F957915A-F087-78A5-3BC0-0FE86D78E560}"/>
              </a:ext>
            </a:extLst>
          </p:cNvPr>
          <p:cNvSpPr>
            <a:spLocks noGrp="1"/>
          </p:cNvSpPr>
          <p:nvPr>
            <p:ph type="body" sz="quarter" idx="14" hasCustomPrompt="1"/>
          </p:nvPr>
        </p:nvSpPr>
        <p:spPr>
          <a:xfrm>
            <a:off x="668192" y="1650369"/>
            <a:ext cx="5082368" cy="364765"/>
          </a:xfrm>
          <a:prstGeom prst="rect">
            <a:avLst/>
          </a:prstGeom>
        </p:spPr>
        <p:txBody>
          <a:bodyPr>
            <a:normAutofit/>
          </a:bodyPr>
          <a:lstStyle>
            <a:lvl1pPr marL="0" indent="0">
              <a:buNone/>
              <a:defRPr sz="2000" b="0" i="0" baseline="0">
                <a:solidFill>
                  <a:schemeClr val="bg1"/>
                </a:solidFill>
                <a:latin typeface="Roboto Light" panose="02000000000000000000" pitchFamily="2" charset="0"/>
                <a:ea typeface="Roboto Light" panose="02000000000000000000" pitchFamily="2" charset="0"/>
              </a:defRPr>
            </a:lvl1pPr>
          </a:lstStyle>
          <a:p>
            <a:r>
              <a:rPr lang="nl-NL" err="1"/>
              <a:t>Here</a:t>
            </a:r>
            <a:r>
              <a:rPr lang="nl-NL"/>
              <a:t> </a:t>
            </a:r>
            <a:r>
              <a:rPr lang="nl-NL" err="1"/>
              <a:t>goes</a:t>
            </a:r>
            <a:r>
              <a:rPr lang="nl-NL"/>
              <a:t> a sub-headline</a:t>
            </a:r>
            <a:endParaRPr lang="en-BE"/>
          </a:p>
        </p:txBody>
      </p:sp>
      <p:sp>
        <p:nvSpPr>
          <p:cNvPr id="8" name="Tijdelijke aanduiding voor inhoud 3">
            <a:extLst>
              <a:ext uri="{FF2B5EF4-FFF2-40B4-BE49-F238E27FC236}">
                <a16:creationId xmlns:a16="http://schemas.microsoft.com/office/drawing/2014/main" id="{9452988D-DD8F-6942-0798-DC58681C28BB}"/>
              </a:ext>
            </a:extLst>
          </p:cNvPr>
          <p:cNvSpPr>
            <a:spLocks noGrp="1"/>
          </p:cNvSpPr>
          <p:nvPr>
            <p:ph sz="half" idx="15" hasCustomPrompt="1"/>
          </p:nvPr>
        </p:nvSpPr>
        <p:spPr>
          <a:xfrm>
            <a:off x="668193" y="2270762"/>
            <a:ext cx="5082367" cy="3682163"/>
          </a:xfrm>
          <a:prstGeom prst="rect">
            <a:avLst/>
          </a:prstGeom>
        </p:spPr>
        <p:txBody>
          <a:bodyPr>
            <a:normAutofit/>
          </a:bodyPr>
          <a:lstStyle>
            <a:lvl1pPr marL="0" indent="0">
              <a:lnSpc>
                <a:spcPct val="130000"/>
              </a:lnSpc>
              <a:buNone/>
              <a:defRPr sz="1500" b="0" i="0" kern="1500" spc="0" baseline="0">
                <a:solidFill>
                  <a:schemeClr val="bg1"/>
                </a:solidFill>
                <a:latin typeface="Roboto Light" panose="02000000000000000000" pitchFamily="2" charset="0"/>
                <a:ea typeface="Roboto Light"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nl-NL"/>
              <a:t>Click </a:t>
            </a:r>
            <a:r>
              <a:rPr lang="nl-NL" err="1"/>
              <a:t>here</a:t>
            </a:r>
            <a:r>
              <a:rPr lang="nl-NL"/>
              <a:t> </a:t>
            </a:r>
            <a:r>
              <a:rPr lang="nl-NL" err="1"/>
              <a:t>to</a:t>
            </a:r>
            <a:r>
              <a:rPr lang="nl-NL"/>
              <a:t> </a:t>
            </a:r>
            <a:r>
              <a:rPr lang="nl-NL" err="1"/>
              <a:t>insert</a:t>
            </a:r>
            <a:r>
              <a:rPr lang="nl-NL"/>
              <a:t> </a:t>
            </a:r>
            <a:r>
              <a:rPr lang="nl-NL" err="1"/>
              <a:t>text</a:t>
            </a:r>
            <a:endParaRPr lang="nl-NL"/>
          </a:p>
        </p:txBody>
      </p:sp>
    </p:spTree>
    <p:extLst>
      <p:ext uri="{BB962C8B-B14F-4D97-AF65-F5344CB8AC3E}">
        <p14:creationId xmlns:p14="http://schemas.microsoft.com/office/powerpoint/2010/main" val="16462259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Divider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D656E32-FFC6-4D84-D523-2D3E36344E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0" y="-1"/>
            <a:ext cx="6096000" cy="6858000"/>
          </a:xfrm>
          <a:prstGeom prst="rect">
            <a:avLst/>
          </a:prstGeom>
        </p:spPr>
      </p:pic>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1"/>
            <a:ext cx="6096000" cy="6857999"/>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nl-NL"/>
          </a:p>
        </p:txBody>
      </p:sp>
      <p:sp>
        <p:nvSpPr>
          <p:cNvPr id="12" name="Titel 1">
            <a:extLst>
              <a:ext uri="{FF2B5EF4-FFF2-40B4-BE49-F238E27FC236}">
                <a16:creationId xmlns:a16="http://schemas.microsoft.com/office/drawing/2014/main" id="{72EB6A9A-0309-B84E-508E-B227E0731BD7}"/>
              </a:ext>
            </a:extLst>
          </p:cNvPr>
          <p:cNvSpPr>
            <a:spLocks noGrp="1"/>
          </p:cNvSpPr>
          <p:nvPr>
            <p:ph type="title" hasCustomPrompt="1"/>
          </p:nvPr>
        </p:nvSpPr>
        <p:spPr>
          <a:xfrm>
            <a:off x="6787054" y="940673"/>
            <a:ext cx="5082367" cy="603887"/>
          </a:xfrm>
          <a:prstGeom prst="rect">
            <a:avLst/>
          </a:prstGeom>
        </p:spPr>
        <p:txBody>
          <a:bodyPr>
            <a:normAutofit/>
          </a:bodyPr>
          <a:lstStyle>
            <a:lvl1pPr>
              <a:defRPr sz="3500" b="0" i="0">
                <a:solidFill>
                  <a:schemeClr val="bg1"/>
                </a:solidFill>
                <a:latin typeface="Quicksand" pitchFamily="2" charset="77"/>
              </a:defRPr>
            </a:lvl1pPr>
          </a:lstStyle>
          <a:p>
            <a:r>
              <a:rPr lang="nl-NL" err="1"/>
              <a:t>Here</a:t>
            </a:r>
            <a:r>
              <a:rPr lang="nl-NL"/>
              <a:t> </a:t>
            </a:r>
            <a:r>
              <a:rPr lang="nl-NL" err="1"/>
              <a:t>goes</a:t>
            </a:r>
            <a:r>
              <a:rPr lang="nl-NL"/>
              <a:t> a headline</a:t>
            </a:r>
          </a:p>
        </p:txBody>
      </p:sp>
      <p:sp>
        <p:nvSpPr>
          <p:cNvPr id="13" name="Text Placeholder 4">
            <a:extLst>
              <a:ext uri="{FF2B5EF4-FFF2-40B4-BE49-F238E27FC236}">
                <a16:creationId xmlns:a16="http://schemas.microsoft.com/office/drawing/2014/main" id="{63CDDC73-2434-B276-FA2C-D1B633A27A4E}"/>
              </a:ext>
            </a:extLst>
          </p:cNvPr>
          <p:cNvSpPr>
            <a:spLocks noGrp="1"/>
          </p:cNvSpPr>
          <p:nvPr>
            <p:ph type="body" sz="quarter" idx="14" hasCustomPrompt="1"/>
          </p:nvPr>
        </p:nvSpPr>
        <p:spPr>
          <a:xfrm>
            <a:off x="6787052" y="1650369"/>
            <a:ext cx="5082368" cy="364765"/>
          </a:xfrm>
          <a:prstGeom prst="rect">
            <a:avLst/>
          </a:prstGeom>
        </p:spPr>
        <p:txBody>
          <a:bodyPr>
            <a:normAutofit/>
          </a:bodyPr>
          <a:lstStyle>
            <a:lvl1pPr marL="0" indent="0">
              <a:buNone/>
              <a:defRPr sz="2000" b="0" i="0" baseline="0">
                <a:solidFill>
                  <a:schemeClr val="bg1"/>
                </a:solidFill>
                <a:latin typeface="Roboto Light" panose="02000000000000000000" pitchFamily="2" charset="0"/>
                <a:ea typeface="Roboto Light" panose="02000000000000000000" pitchFamily="2" charset="0"/>
              </a:defRPr>
            </a:lvl1pPr>
          </a:lstStyle>
          <a:p>
            <a:r>
              <a:rPr lang="nl-NL" err="1"/>
              <a:t>Here</a:t>
            </a:r>
            <a:r>
              <a:rPr lang="nl-NL"/>
              <a:t> </a:t>
            </a:r>
            <a:r>
              <a:rPr lang="nl-NL" err="1"/>
              <a:t>goes</a:t>
            </a:r>
            <a:r>
              <a:rPr lang="nl-NL"/>
              <a:t> a sub-headline</a:t>
            </a:r>
            <a:endParaRPr lang="en-BE"/>
          </a:p>
        </p:txBody>
      </p:sp>
      <p:sp>
        <p:nvSpPr>
          <p:cNvPr id="14" name="Tijdelijke aanduiding voor inhoud 3">
            <a:extLst>
              <a:ext uri="{FF2B5EF4-FFF2-40B4-BE49-F238E27FC236}">
                <a16:creationId xmlns:a16="http://schemas.microsoft.com/office/drawing/2014/main" id="{B6650B74-A9C0-63E3-4272-0EE83B5EE3E1}"/>
              </a:ext>
            </a:extLst>
          </p:cNvPr>
          <p:cNvSpPr>
            <a:spLocks noGrp="1"/>
          </p:cNvSpPr>
          <p:nvPr>
            <p:ph sz="half" idx="15" hasCustomPrompt="1"/>
          </p:nvPr>
        </p:nvSpPr>
        <p:spPr>
          <a:xfrm>
            <a:off x="6787054" y="2270762"/>
            <a:ext cx="5082367" cy="3682163"/>
          </a:xfrm>
          <a:prstGeom prst="rect">
            <a:avLst/>
          </a:prstGeom>
        </p:spPr>
        <p:txBody>
          <a:bodyPr>
            <a:normAutofit/>
          </a:bodyPr>
          <a:lstStyle>
            <a:lvl1pPr marL="0" indent="0">
              <a:lnSpc>
                <a:spcPct val="130000"/>
              </a:lnSpc>
              <a:buNone/>
              <a:defRPr sz="1500" b="0" i="0" kern="1500" spc="0" baseline="0">
                <a:solidFill>
                  <a:schemeClr val="bg1"/>
                </a:solidFill>
                <a:latin typeface="Roboto Light" panose="02000000000000000000" pitchFamily="2" charset="0"/>
                <a:ea typeface="Roboto Light"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nl-NL"/>
              <a:t>Click </a:t>
            </a:r>
            <a:r>
              <a:rPr lang="nl-NL" err="1"/>
              <a:t>here</a:t>
            </a:r>
            <a:r>
              <a:rPr lang="nl-NL"/>
              <a:t> </a:t>
            </a:r>
            <a:r>
              <a:rPr lang="nl-NL" err="1"/>
              <a:t>to</a:t>
            </a:r>
            <a:r>
              <a:rPr lang="nl-NL"/>
              <a:t> </a:t>
            </a:r>
            <a:r>
              <a:rPr lang="nl-NL" err="1"/>
              <a:t>insert</a:t>
            </a:r>
            <a:r>
              <a:rPr lang="nl-NL"/>
              <a:t> </a:t>
            </a:r>
            <a:r>
              <a:rPr lang="nl-NL" err="1"/>
              <a:t>text</a:t>
            </a:r>
            <a:endParaRPr lang="nl-NL"/>
          </a:p>
        </p:txBody>
      </p:sp>
      <p:sp>
        <p:nvSpPr>
          <p:cNvPr id="2" name="Platshållare för text 8">
            <a:extLst>
              <a:ext uri="{FF2B5EF4-FFF2-40B4-BE49-F238E27FC236}">
                <a16:creationId xmlns:a16="http://schemas.microsoft.com/office/drawing/2014/main" id="{E1CDA03E-2B8A-F194-817F-29C4D2BF19E2}"/>
              </a:ext>
            </a:extLst>
          </p:cNvPr>
          <p:cNvSpPr>
            <a:spLocks noGrp="1" noChangeAspect="1"/>
          </p:cNvSpPr>
          <p:nvPr>
            <p:ph type="body" sz="quarter" idx="11"/>
          </p:nvPr>
        </p:nvSpPr>
        <p:spPr>
          <a:xfrm>
            <a:off x="311151" y="418955"/>
            <a:ext cx="1289043" cy="290035"/>
          </a:xfrm>
          <a:prstGeom prst="rect">
            <a:avLst/>
          </a:prstGeom>
          <a:blipFill>
            <a:blip r:embed="rId3"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33">
                <a:noFill/>
              </a:defRPr>
            </a:lvl1pPr>
          </a:lstStyle>
          <a:p>
            <a:pPr lvl="0"/>
            <a:r>
              <a:rPr lang="en-US"/>
              <a:t>Edit Master text styles</a:t>
            </a:r>
          </a:p>
        </p:txBody>
      </p:sp>
    </p:spTree>
    <p:extLst>
      <p:ext uri="{BB962C8B-B14F-4D97-AF65-F5344CB8AC3E}">
        <p14:creationId xmlns:p14="http://schemas.microsoft.com/office/powerpoint/2010/main" val="37842133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Diapositiva titolo">
    <p:spTree>
      <p:nvGrpSpPr>
        <p:cNvPr id="1" name=""/>
        <p:cNvGrpSpPr/>
        <p:nvPr/>
      </p:nvGrpSpPr>
      <p:grpSpPr>
        <a:xfrm>
          <a:off x="0" y="0"/>
          <a:ext cx="0" cy="0"/>
          <a:chOff x="0" y="0"/>
          <a:chExt cx="0" cy="0"/>
        </a:xfrm>
      </p:grpSpPr>
      <p:sp>
        <p:nvSpPr>
          <p:cNvPr id="13" name="Segnaposto testo 2">
            <a:extLst>
              <a:ext uri="{FF2B5EF4-FFF2-40B4-BE49-F238E27FC236}">
                <a16:creationId xmlns:a16="http://schemas.microsoft.com/office/drawing/2014/main" id="{124A14D2-62F9-154F-AF9D-F68D6855F04D}"/>
              </a:ext>
            </a:extLst>
          </p:cNvPr>
          <p:cNvSpPr>
            <a:spLocks noGrp="1"/>
          </p:cNvSpPr>
          <p:nvPr>
            <p:ph type="body" sz="quarter" idx="14" hasCustomPrompt="1"/>
          </p:nvPr>
        </p:nvSpPr>
        <p:spPr>
          <a:xfrm>
            <a:off x="3907771" y="6263698"/>
            <a:ext cx="5141660" cy="210333"/>
          </a:xfrm>
          <a:prstGeom prst="rect">
            <a:avLst/>
          </a:prstGeom>
        </p:spPr>
        <p:txBody>
          <a:bodyPr anchor="ctr"/>
          <a:lstStyle>
            <a:lvl1pPr marL="0" indent="0">
              <a:buFont typeface="Arial" panose="020B0604020202020204" pitchFamily="34" charset="0"/>
              <a:buNone/>
              <a:defRPr sz="591" b="0" i="0">
                <a:solidFill>
                  <a:schemeClr val="tx1"/>
                </a:solidFill>
                <a:latin typeface="SF Arborcrest Light" pitchFamily="2" charset="0"/>
              </a:defRPr>
            </a:lvl1pPr>
            <a:lvl2pPr marL="257168" indent="0">
              <a:buNone/>
              <a:defRPr/>
            </a:lvl2pPr>
            <a:lvl3pPr marL="514338" indent="0">
              <a:buNone/>
              <a:defRPr/>
            </a:lvl3pPr>
            <a:lvl4pPr marL="771506" indent="0">
              <a:buNone/>
              <a:defRPr/>
            </a:lvl4pPr>
            <a:lvl5pPr marL="1028674" indent="0">
              <a:buNone/>
              <a:defRPr/>
            </a:lvl5pPr>
          </a:lstStyle>
          <a:p>
            <a:pPr lvl="0"/>
            <a:r>
              <a:rPr lang="it-IT"/>
              <a:t>MEETING NAME – PLACE – DD/MM/YYY</a:t>
            </a:r>
          </a:p>
        </p:txBody>
      </p:sp>
      <p:sp>
        <p:nvSpPr>
          <p:cNvPr id="3" name="Segnaposto testo 2">
            <a:extLst>
              <a:ext uri="{FF2B5EF4-FFF2-40B4-BE49-F238E27FC236}">
                <a16:creationId xmlns:a16="http://schemas.microsoft.com/office/drawing/2014/main" id="{6814CE2F-D955-C445-A33E-F5089F2D06BD}"/>
              </a:ext>
            </a:extLst>
          </p:cNvPr>
          <p:cNvSpPr>
            <a:spLocks noGrp="1"/>
          </p:cNvSpPr>
          <p:nvPr>
            <p:ph type="body" sz="quarter" idx="15"/>
          </p:nvPr>
        </p:nvSpPr>
        <p:spPr>
          <a:xfrm>
            <a:off x="336553" y="891912"/>
            <a:ext cx="11218140" cy="4497506"/>
          </a:xfrm>
          <a:prstGeom prst="rect">
            <a:avLst/>
          </a:prstGeom>
        </p:spPr>
        <p:txBody>
          <a:bodyPr/>
          <a:lstStyle>
            <a:lvl1pPr algn="l">
              <a:defRPr/>
            </a:lvl1pPr>
          </a:lstStyle>
          <a:p>
            <a:pPr lvl="0"/>
            <a:r>
              <a:rPr lang="it-IT"/>
              <a:t>Modifica gli stili del testo dello schema</a:t>
            </a:r>
          </a:p>
        </p:txBody>
      </p:sp>
      <p:pic>
        <p:nvPicPr>
          <p:cNvPr id="4" name="Immagine 3" descr="Immagine che contiene testo, Carattere, logo, schermata&#10;&#10;Descrizione generata automaticamente">
            <a:extLst>
              <a:ext uri="{FF2B5EF4-FFF2-40B4-BE49-F238E27FC236}">
                <a16:creationId xmlns:a16="http://schemas.microsoft.com/office/drawing/2014/main" id="{BEC64A53-80DA-1A19-64D3-328D8B7BAA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4523" y="5986816"/>
            <a:ext cx="2200751" cy="800778"/>
          </a:xfrm>
          <a:prstGeom prst="rect">
            <a:avLst/>
          </a:prstGeom>
        </p:spPr>
      </p:pic>
    </p:spTree>
    <p:extLst>
      <p:ext uri="{BB962C8B-B14F-4D97-AF65-F5344CB8AC3E}">
        <p14:creationId xmlns:p14="http://schemas.microsoft.com/office/powerpoint/2010/main" val="24066218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1_Headlin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98893C-4CC2-2B2F-4FC8-5E0C5AE0DA9D}"/>
              </a:ext>
            </a:extLst>
          </p:cNvPr>
          <p:cNvSpPr>
            <a:spLocks noGrp="1"/>
          </p:cNvSpPr>
          <p:nvPr>
            <p:ph type="title"/>
          </p:nvPr>
        </p:nvSpPr>
        <p:spPr>
          <a:xfrm>
            <a:off x="517238" y="1261880"/>
            <a:ext cx="11073103" cy="568412"/>
          </a:xfrm>
        </p:spPr>
        <p:txBody>
          <a:bodyPr/>
          <a:lstStyle/>
          <a:p>
            <a:r>
              <a:rPr lang="en-GB"/>
              <a:t>Click to edit Master title style</a:t>
            </a:r>
            <a:endParaRPr lang="sv-SE"/>
          </a:p>
        </p:txBody>
      </p:sp>
      <p:sp>
        <p:nvSpPr>
          <p:cNvPr id="3" name="Platshållare för innehåll 2">
            <a:extLst>
              <a:ext uri="{FF2B5EF4-FFF2-40B4-BE49-F238E27FC236}">
                <a16:creationId xmlns:a16="http://schemas.microsoft.com/office/drawing/2014/main" id="{25C9F0B7-F98C-CB91-2115-2967E7B1517C}"/>
              </a:ext>
            </a:extLst>
          </p:cNvPr>
          <p:cNvSpPr>
            <a:spLocks noGrp="1"/>
          </p:cNvSpPr>
          <p:nvPr>
            <p:ph idx="1"/>
          </p:nvPr>
        </p:nvSpPr>
        <p:spPr>
          <a:xfrm>
            <a:off x="517238" y="1902691"/>
            <a:ext cx="11073103" cy="4423460"/>
          </a:xfr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Platshållare för datum 3">
            <a:extLst>
              <a:ext uri="{FF2B5EF4-FFF2-40B4-BE49-F238E27FC236}">
                <a16:creationId xmlns:a16="http://schemas.microsoft.com/office/drawing/2014/main" id="{1EDDDBB2-E3A5-184D-9122-109D1DA68713}"/>
              </a:ext>
            </a:extLst>
          </p:cNvPr>
          <p:cNvSpPr>
            <a:spLocks noGrp="1"/>
          </p:cNvSpPr>
          <p:nvPr>
            <p:ph type="dt" sz="half" idx="10"/>
          </p:nvPr>
        </p:nvSpPr>
        <p:spPr>
          <a:xfrm>
            <a:off x="517236" y="6473329"/>
            <a:ext cx="2826039" cy="94775"/>
          </a:xfrm>
        </p:spPr>
        <p:txBody>
          <a:bodyPr/>
          <a:lstStyle/>
          <a:p>
            <a:fld id="{31CF0965-93C0-9548-8879-5851BCBC049F}" type="datetime1">
              <a:rPr lang="sv-SE" smtClean="0"/>
              <a:t>2026-04-10</a:t>
            </a:fld>
            <a:endParaRPr lang="sv-SE"/>
          </a:p>
        </p:txBody>
      </p:sp>
      <p:sp>
        <p:nvSpPr>
          <p:cNvPr id="5" name="Platshållare för sidfot 4">
            <a:extLst>
              <a:ext uri="{FF2B5EF4-FFF2-40B4-BE49-F238E27FC236}">
                <a16:creationId xmlns:a16="http://schemas.microsoft.com/office/drawing/2014/main" id="{8877E5B5-9B3B-1F13-E51F-88E6C87DC406}"/>
              </a:ext>
            </a:extLst>
          </p:cNvPr>
          <p:cNvSpPr>
            <a:spLocks noGrp="1"/>
          </p:cNvSpPr>
          <p:nvPr>
            <p:ph type="ftr" sz="quarter" idx="11"/>
          </p:nvPr>
        </p:nvSpPr>
        <p:spPr/>
        <p:txBody>
          <a:bodyPr/>
          <a:lstStyle/>
          <a:p>
            <a:r>
              <a:rPr lang="sv-SE"/>
              <a:t>Presentation footer</a:t>
            </a:r>
          </a:p>
        </p:txBody>
      </p:sp>
      <p:sp>
        <p:nvSpPr>
          <p:cNvPr id="6" name="Platshållare för bildnummer 5">
            <a:extLst>
              <a:ext uri="{FF2B5EF4-FFF2-40B4-BE49-F238E27FC236}">
                <a16:creationId xmlns:a16="http://schemas.microsoft.com/office/drawing/2014/main" id="{A8432B03-1FFF-FE82-834F-9C4FBE4D6A23}"/>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35305674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7"/>
        <p:cNvGrpSpPr/>
        <p:nvPr/>
      </p:nvGrpSpPr>
      <p:grpSpPr>
        <a:xfrm>
          <a:off x="0" y="0"/>
          <a:ext cx="0" cy="0"/>
          <a:chOff x="0" y="0"/>
          <a:chExt cx="0" cy="0"/>
        </a:xfrm>
      </p:grpSpPr>
      <p:sp>
        <p:nvSpPr>
          <p:cNvPr id="18" name="Google Shape;18;p57"/>
          <p:cNvSpPr txBox="1">
            <a:spLocks noGrp="1"/>
          </p:cNvSpPr>
          <p:nvPr>
            <p:ph type="title"/>
          </p:nvPr>
        </p:nvSpPr>
        <p:spPr>
          <a:xfrm>
            <a:off x="1551399" y="8944"/>
            <a:ext cx="9991768" cy="51762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57"/>
          <p:cNvSpPr txBox="1">
            <a:spLocks noGrp="1"/>
          </p:cNvSpPr>
          <p:nvPr>
            <p:ph type="sldNum" idx="12"/>
          </p:nvPr>
        </p:nvSpPr>
        <p:spPr>
          <a:xfrm>
            <a:off x="11625765" y="81863"/>
            <a:ext cx="483639"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
        <p:nvSpPr>
          <p:cNvPr id="20" name="Google Shape;20;p57"/>
          <p:cNvSpPr txBox="1">
            <a:spLocks noGrp="1"/>
          </p:cNvSpPr>
          <p:nvPr>
            <p:ph type="body" idx="1"/>
          </p:nvPr>
        </p:nvSpPr>
        <p:spPr>
          <a:xfrm>
            <a:off x="287676" y="1047966"/>
            <a:ext cx="11625176" cy="5533905"/>
          </a:xfrm>
          <a:prstGeom prst="rect">
            <a:avLst/>
          </a:prstGeom>
          <a:noFill/>
          <a:ln>
            <a:noFill/>
          </a:ln>
        </p:spPr>
        <p:txBody>
          <a:bodyPr spcFirstLastPara="1" wrap="square" lIns="91425" tIns="45700" rIns="91425" bIns="45700" anchor="t" anchorCtr="0">
            <a:normAutofit/>
          </a:bodyPr>
          <a:lstStyle>
            <a:lvl1pPr marL="457189" lvl="0" indent="-355591" algn="l">
              <a:lnSpc>
                <a:spcPct val="110000"/>
              </a:lnSpc>
              <a:spcBef>
                <a:spcPts val="600"/>
              </a:spcBef>
              <a:spcAft>
                <a:spcPts val="0"/>
              </a:spcAft>
              <a:buClr>
                <a:srgbClr val="262626"/>
              </a:buClr>
              <a:buSzPts val="2000"/>
              <a:buChar char="•"/>
              <a:defRPr>
                <a:solidFill>
                  <a:srgbClr val="262626"/>
                </a:solidFill>
              </a:defRPr>
            </a:lvl1pPr>
            <a:lvl2pPr marL="914377" lvl="1" indent="-355591" algn="l">
              <a:lnSpc>
                <a:spcPct val="110000"/>
              </a:lnSpc>
              <a:spcBef>
                <a:spcPts val="600"/>
              </a:spcBef>
              <a:spcAft>
                <a:spcPts val="0"/>
              </a:spcAft>
              <a:buClr>
                <a:srgbClr val="262626"/>
              </a:buClr>
              <a:buSzPts val="2000"/>
              <a:buChar char="•"/>
              <a:defRPr>
                <a:solidFill>
                  <a:srgbClr val="262626"/>
                </a:solidFill>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893007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Picture and text slide">
    <p:spTree>
      <p:nvGrpSpPr>
        <p:cNvPr id="1" name=""/>
        <p:cNvGrpSpPr/>
        <p:nvPr/>
      </p:nvGrpSpPr>
      <p:grpSpPr>
        <a:xfrm>
          <a:off x="0" y="0"/>
          <a:ext cx="0" cy="0"/>
          <a:chOff x="0" y="0"/>
          <a:chExt cx="0" cy="0"/>
        </a:xfrm>
      </p:grpSpPr>
      <p:sp>
        <p:nvSpPr>
          <p:cNvPr id="2" name="Title 1"/>
          <p:cNvSpPr>
            <a:spLocks noGrp="1"/>
          </p:cNvSpPr>
          <p:nvPr>
            <p:ph type="title"/>
          </p:nvPr>
        </p:nvSpPr>
        <p:spPr>
          <a:xfrm>
            <a:off x="4176593" y="1392063"/>
            <a:ext cx="6796209" cy="1216922"/>
          </a:xfrm>
        </p:spPr>
        <p:txBody>
          <a:bodyPr anchor="b"/>
          <a:lstStyle/>
          <a:p>
            <a:r>
              <a:rPr lang="en-US"/>
              <a:t>Click to edit Master title style</a:t>
            </a:r>
          </a:p>
        </p:txBody>
      </p:sp>
      <p:sp>
        <p:nvSpPr>
          <p:cNvPr id="10" name="Text Placeholder 9"/>
          <p:cNvSpPr>
            <a:spLocks noGrp="1"/>
          </p:cNvSpPr>
          <p:nvPr>
            <p:ph type="body" sz="quarter" idx="14"/>
          </p:nvPr>
        </p:nvSpPr>
        <p:spPr>
          <a:xfrm>
            <a:off x="4176568" y="2909455"/>
            <a:ext cx="6796088" cy="3178897"/>
          </a:xfrm>
        </p:spPr>
        <p:txBody>
          <a:bodyPr>
            <a:normAutofit/>
          </a:bodyPr>
          <a:lstStyle>
            <a:lvl1pPr>
              <a:defRPr sz="2600">
                <a:solidFill>
                  <a:schemeClr val="accent3">
                    <a:lumMod val="50000"/>
                  </a:schemeClr>
                </a:solidFill>
              </a:defRPr>
            </a:lvl1pPr>
          </a:lstStyle>
          <a:p>
            <a:pPr lvl="0"/>
            <a:r>
              <a:rPr lang="en-US"/>
              <a:t>Click to edit Master text styles</a:t>
            </a:r>
          </a:p>
        </p:txBody>
      </p:sp>
      <p:sp>
        <p:nvSpPr>
          <p:cNvPr id="8" name="Picture Placeholder 7"/>
          <p:cNvSpPr>
            <a:spLocks noGrp="1"/>
          </p:cNvSpPr>
          <p:nvPr>
            <p:ph type="pic" sz="quarter" idx="13"/>
          </p:nvPr>
        </p:nvSpPr>
        <p:spPr>
          <a:xfrm>
            <a:off x="1" y="7938"/>
            <a:ext cx="3035300" cy="6842125"/>
          </a:xfrm>
        </p:spPr>
        <p:txBody>
          <a:bodyPr/>
          <a:lstStyle/>
          <a:p>
            <a:endParaRPr lang="en-US"/>
          </a:p>
        </p:txBody>
      </p:sp>
    </p:spTree>
    <p:extLst>
      <p:ext uri="{BB962C8B-B14F-4D97-AF65-F5344CB8AC3E}">
        <p14:creationId xmlns:p14="http://schemas.microsoft.com/office/powerpoint/2010/main" val="22262414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Full Page Image">
  <p:cSld name="5_Full Page Image">
    <p:spTree>
      <p:nvGrpSpPr>
        <p:cNvPr id="1" name="Shape 712"/>
        <p:cNvGrpSpPr/>
        <p:nvPr/>
      </p:nvGrpSpPr>
      <p:grpSpPr>
        <a:xfrm>
          <a:off x="0" y="0"/>
          <a:ext cx="0" cy="0"/>
          <a:chOff x="0" y="0"/>
          <a:chExt cx="0" cy="0"/>
        </a:xfrm>
      </p:grpSpPr>
      <p:sp>
        <p:nvSpPr>
          <p:cNvPr id="713" name="Google Shape;713;p216"/>
          <p:cNvSpPr>
            <a:spLocks noGrp="1"/>
          </p:cNvSpPr>
          <p:nvPr>
            <p:ph type="pic" idx="2"/>
          </p:nvPr>
        </p:nvSpPr>
        <p:spPr>
          <a:xfrm>
            <a:off x="0" y="1"/>
            <a:ext cx="12192000" cy="6857999"/>
          </a:xfrm>
          <a:prstGeom prst="rect">
            <a:avLst/>
          </a:prstGeom>
          <a:noFill/>
          <a:ln>
            <a:noFill/>
          </a:ln>
        </p:spPr>
      </p:sp>
      <p:sp>
        <p:nvSpPr>
          <p:cNvPr id="715" name="Google Shape;715;p216"/>
          <p:cNvSpPr txBox="1">
            <a:spLocks noGrp="1"/>
          </p:cNvSpPr>
          <p:nvPr>
            <p:ph type="body" idx="1"/>
          </p:nvPr>
        </p:nvSpPr>
        <p:spPr>
          <a:xfrm>
            <a:off x="311151" y="418955"/>
            <a:ext cx="1289043" cy="290035"/>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SzPts val="100"/>
              <a:buFont typeface="Roboto Light"/>
              <a:buNone/>
              <a:defRPr sz="133"/>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16" name="Google Shape;716;p216"/>
          <p:cNvSpPr txBox="1">
            <a:spLocks noGrp="1"/>
          </p:cNvSpPr>
          <p:nvPr>
            <p:ph type="ftr" idx="11"/>
          </p:nvPr>
        </p:nvSpPr>
        <p:spPr>
          <a:xfrm>
            <a:off x="311427" y="6356352"/>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00869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7" name="Google Shape;717;p216"/>
          <p:cNvSpPr txBox="1">
            <a:spLocks noGrp="1"/>
          </p:cNvSpPr>
          <p:nvPr>
            <p:ph type="sldNum" idx="12"/>
          </p:nvPr>
        </p:nvSpPr>
        <p:spPr>
          <a:xfrm>
            <a:off x="10744201" y="6423497"/>
            <a:ext cx="1289223" cy="19887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8691"/>
                </a:solidFill>
                <a:latin typeface="Roboto Light"/>
                <a:ea typeface="Roboto Light"/>
                <a:cs typeface="Roboto Light"/>
                <a:sym typeface="Roboto Light"/>
              </a:defRPr>
            </a:lvl1pPr>
            <a:lvl2pPr marL="0" lvl="1" indent="0" algn="r">
              <a:spcBef>
                <a:spcPts val="0"/>
              </a:spcBef>
              <a:buNone/>
              <a:defRPr sz="900" b="0" i="0">
                <a:solidFill>
                  <a:srgbClr val="008691"/>
                </a:solidFill>
                <a:latin typeface="Roboto Light"/>
                <a:ea typeface="Roboto Light"/>
                <a:cs typeface="Roboto Light"/>
                <a:sym typeface="Roboto Light"/>
              </a:defRPr>
            </a:lvl2pPr>
            <a:lvl3pPr marL="0" lvl="2" indent="0" algn="r">
              <a:spcBef>
                <a:spcPts val="0"/>
              </a:spcBef>
              <a:buNone/>
              <a:defRPr sz="900" b="0" i="0">
                <a:solidFill>
                  <a:srgbClr val="008691"/>
                </a:solidFill>
                <a:latin typeface="Roboto Light"/>
                <a:ea typeface="Roboto Light"/>
                <a:cs typeface="Roboto Light"/>
                <a:sym typeface="Roboto Light"/>
              </a:defRPr>
            </a:lvl3pPr>
            <a:lvl4pPr marL="0" lvl="3" indent="0" algn="r">
              <a:spcBef>
                <a:spcPts val="0"/>
              </a:spcBef>
              <a:buNone/>
              <a:defRPr sz="900" b="0" i="0">
                <a:solidFill>
                  <a:srgbClr val="008691"/>
                </a:solidFill>
                <a:latin typeface="Roboto Light"/>
                <a:ea typeface="Roboto Light"/>
                <a:cs typeface="Roboto Light"/>
                <a:sym typeface="Roboto Light"/>
              </a:defRPr>
            </a:lvl4pPr>
            <a:lvl5pPr marL="0" lvl="4" indent="0" algn="r">
              <a:spcBef>
                <a:spcPts val="0"/>
              </a:spcBef>
              <a:buNone/>
              <a:defRPr sz="900" b="0" i="0">
                <a:solidFill>
                  <a:srgbClr val="008691"/>
                </a:solidFill>
                <a:latin typeface="Roboto Light"/>
                <a:ea typeface="Roboto Light"/>
                <a:cs typeface="Roboto Light"/>
                <a:sym typeface="Roboto Light"/>
              </a:defRPr>
            </a:lvl5pPr>
            <a:lvl6pPr marL="0" lvl="5" indent="0" algn="r">
              <a:spcBef>
                <a:spcPts val="0"/>
              </a:spcBef>
              <a:buNone/>
              <a:defRPr sz="900" b="0" i="0">
                <a:solidFill>
                  <a:srgbClr val="008691"/>
                </a:solidFill>
                <a:latin typeface="Roboto Light"/>
                <a:ea typeface="Roboto Light"/>
                <a:cs typeface="Roboto Light"/>
                <a:sym typeface="Roboto Light"/>
              </a:defRPr>
            </a:lvl6pPr>
            <a:lvl7pPr marL="0" lvl="6" indent="0" algn="r">
              <a:spcBef>
                <a:spcPts val="0"/>
              </a:spcBef>
              <a:buNone/>
              <a:defRPr sz="900" b="0" i="0">
                <a:solidFill>
                  <a:srgbClr val="008691"/>
                </a:solidFill>
                <a:latin typeface="Roboto Light"/>
                <a:ea typeface="Roboto Light"/>
                <a:cs typeface="Roboto Light"/>
                <a:sym typeface="Roboto Light"/>
              </a:defRPr>
            </a:lvl7pPr>
            <a:lvl8pPr marL="0" lvl="7" indent="0" algn="r">
              <a:spcBef>
                <a:spcPts val="0"/>
              </a:spcBef>
              <a:buNone/>
              <a:defRPr sz="900" b="0" i="0">
                <a:solidFill>
                  <a:srgbClr val="008691"/>
                </a:solidFill>
                <a:latin typeface="Roboto Light"/>
                <a:ea typeface="Roboto Light"/>
                <a:cs typeface="Roboto Light"/>
                <a:sym typeface="Roboto Light"/>
              </a:defRPr>
            </a:lvl8pPr>
            <a:lvl9pPr marL="0" lvl="8" indent="0" algn="r">
              <a:spcBef>
                <a:spcPts val="0"/>
              </a:spcBef>
              <a:buNone/>
              <a:defRPr sz="900" b="0" i="0">
                <a:solidFill>
                  <a:srgbClr val="008691"/>
                </a:solidFill>
                <a:latin typeface="Roboto Light"/>
                <a:ea typeface="Roboto Light"/>
                <a:cs typeface="Roboto Light"/>
                <a:sym typeface="Roboto Light"/>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848313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ext Page 3">
  <p:cSld name="5_Text Page 3">
    <p:spTree>
      <p:nvGrpSpPr>
        <p:cNvPr id="1" name="Shape 106"/>
        <p:cNvGrpSpPr/>
        <p:nvPr/>
      </p:nvGrpSpPr>
      <p:grpSpPr>
        <a:xfrm>
          <a:off x="0" y="0"/>
          <a:ext cx="0" cy="0"/>
          <a:chOff x="0" y="0"/>
          <a:chExt cx="0" cy="0"/>
        </a:xfrm>
      </p:grpSpPr>
      <p:sp>
        <p:nvSpPr>
          <p:cNvPr id="108" name="Google Shape;108;p197"/>
          <p:cNvSpPr txBox="1">
            <a:spLocks noGrp="1"/>
          </p:cNvSpPr>
          <p:nvPr>
            <p:ph type="body" idx="1"/>
          </p:nvPr>
        </p:nvSpPr>
        <p:spPr>
          <a:xfrm>
            <a:off x="1721739" y="1570383"/>
            <a:ext cx="9830179" cy="4382541"/>
          </a:xfrm>
          <a:prstGeom prst="rect">
            <a:avLst/>
          </a:prstGeom>
          <a:noFill/>
          <a:ln>
            <a:noFill/>
          </a:ln>
        </p:spPr>
        <p:txBody>
          <a:bodyPr spcFirstLastPara="1" wrap="square" lIns="91425" tIns="45700" rIns="91425" bIns="45700" anchor="t" anchorCtr="0">
            <a:normAutofit/>
          </a:bodyPr>
          <a:lstStyle>
            <a:lvl1pPr marL="457189" lvl="0" indent="-228594" algn="l">
              <a:lnSpc>
                <a:spcPct val="130000"/>
              </a:lnSpc>
              <a:spcBef>
                <a:spcPts val="1000"/>
              </a:spcBef>
              <a:spcAft>
                <a:spcPts val="0"/>
              </a:spcAft>
              <a:buClr>
                <a:schemeClr val="dk1"/>
              </a:buClr>
              <a:buSzPts val="1500"/>
              <a:buNone/>
              <a:defRPr sz="1500" b="0" i="0">
                <a:solidFill>
                  <a:schemeClr val="dk1"/>
                </a:solidFill>
                <a:latin typeface="Roboto Light"/>
                <a:ea typeface="Roboto Light"/>
                <a:cs typeface="Roboto Light"/>
                <a:sym typeface="Roboto Light"/>
              </a:defRPr>
            </a:lvl1pPr>
            <a:lvl2pPr marL="914377" lvl="1" indent="-323843"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2pPr>
            <a:lvl3pPr marL="1371566" lvl="2" indent="-323843"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3pPr>
            <a:lvl4pPr marL="1828754" lvl="3" indent="-323843"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4pPr>
            <a:lvl5pPr marL="2285943" lvl="4" indent="-323843"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09" name="Google Shape;109;p197"/>
          <p:cNvSpPr txBox="1">
            <a:spLocks noGrp="1"/>
          </p:cNvSpPr>
          <p:nvPr>
            <p:ph type="title"/>
          </p:nvPr>
        </p:nvSpPr>
        <p:spPr>
          <a:xfrm>
            <a:off x="1721739" y="235635"/>
            <a:ext cx="9830179" cy="603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8691"/>
              </a:buClr>
              <a:buSzPts val="3500"/>
              <a:buFont typeface="Quicksand Medium"/>
              <a:buNone/>
              <a:defRPr sz="3500" b="0" i="0">
                <a:solidFill>
                  <a:srgbClr val="008691"/>
                </a:solidFill>
                <a:latin typeface="Quicksand Medium"/>
                <a:ea typeface="Quicksand Medium"/>
                <a:cs typeface="Quicksand Medium"/>
                <a:sym typeface="Quicksand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97"/>
          <p:cNvSpPr txBox="1">
            <a:spLocks noGrp="1"/>
          </p:cNvSpPr>
          <p:nvPr>
            <p:ph type="sldNum" idx="12"/>
          </p:nvPr>
        </p:nvSpPr>
        <p:spPr>
          <a:xfrm>
            <a:off x="9290223" y="6423497"/>
            <a:ext cx="2743200" cy="23083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888888"/>
                </a:solidFill>
                <a:latin typeface="Roboto Light"/>
                <a:ea typeface="Roboto Light"/>
                <a:cs typeface="Roboto Light"/>
                <a:sym typeface="Roboto Light"/>
              </a:defRPr>
            </a:lvl1pPr>
            <a:lvl2pPr marL="0" lvl="1" indent="0" algn="r">
              <a:spcBef>
                <a:spcPts val="0"/>
              </a:spcBef>
              <a:buNone/>
              <a:defRPr sz="900" b="0" i="0">
                <a:solidFill>
                  <a:srgbClr val="888888"/>
                </a:solidFill>
                <a:latin typeface="Roboto Light"/>
                <a:ea typeface="Roboto Light"/>
                <a:cs typeface="Roboto Light"/>
                <a:sym typeface="Roboto Light"/>
              </a:defRPr>
            </a:lvl2pPr>
            <a:lvl3pPr marL="0" lvl="2" indent="0" algn="r">
              <a:spcBef>
                <a:spcPts val="0"/>
              </a:spcBef>
              <a:buNone/>
              <a:defRPr sz="900" b="0" i="0">
                <a:solidFill>
                  <a:srgbClr val="888888"/>
                </a:solidFill>
                <a:latin typeface="Roboto Light"/>
                <a:ea typeface="Roboto Light"/>
                <a:cs typeface="Roboto Light"/>
                <a:sym typeface="Roboto Light"/>
              </a:defRPr>
            </a:lvl3pPr>
            <a:lvl4pPr marL="0" lvl="3" indent="0" algn="r">
              <a:spcBef>
                <a:spcPts val="0"/>
              </a:spcBef>
              <a:buNone/>
              <a:defRPr sz="900" b="0" i="0">
                <a:solidFill>
                  <a:srgbClr val="888888"/>
                </a:solidFill>
                <a:latin typeface="Roboto Light"/>
                <a:ea typeface="Roboto Light"/>
                <a:cs typeface="Roboto Light"/>
                <a:sym typeface="Roboto Light"/>
              </a:defRPr>
            </a:lvl4pPr>
            <a:lvl5pPr marL="0" lvl="4" indent="0" algn="r">
              <a:spcBef>
                <a:spcPts val="0"/>
              </a:spcBef>
              <a:buNone/>
              <a:defRPr sz="900" b="0" i="0">
                <a:solidFill>
                  <a:srgbClr val="888888"/>
                </a:solidFill>
                <a:latin typeface="Roboto Light"/>
                <a:ea typeface="Roboto Light"/>
                <a:cs typeface="Roboto Light"/>
                <a:sym typeface="Roboto Light"/>
              </a:defRPr>
            </a:lvl5pPr>
            <a:lvl6pPr marL="0" lvl="5" indent="0" algn="r">
              <a:spcBef>
                <a:spcPts val="0"/>
              </a:spcBef>
              <a:buNone/>
              <a:defRPr sz="900" b="0" i="0">
                <a:solidFill>
                  <a:srgbClr val="888888"/>
                </a:solidFill>
                <a:latin typeface="Roboto Light"/>
                <a:ea typeface="Roboto Light"/>
                <a:cs typeface="Roboto Light"/>
                <a:sym typeface="Roboto Light"/>
              </a:defRPr>
            </a:lvl6pPr>
            <a:lvl7pPr marL="0" lvl="6" indent="0" algn="r">
              <a:spcBef>
                <a:spcPts val="0"/>
              </a:spcBef>
              <a:buNone/>
              <a:defRPr sz="900" b="0" i="0">
                <a:solidFill>
                  <a:srgbClr val="888888"/>
                </a:solidFill>
                <a:latin typeface="Roboto Light"/>
                <a:ea typeface="Roboto Light"/>
                <a:cs typeface="Roboto Light"/>
                <a:sym typeface="Roboto Light"/>
              </a:defRPr>
            </a:lvl7pPr>
            <a:lvl8pPr marL="0" lvl="7" indent="0" algn="r">
              <a:spcBef>
                <a:spcPts val="0"/>
              </a:spcBef>
              <a:buNone/>
              <a:defRPr sz="900" b="0" i="0">
                <a:solidFill>
                  <a:srgbClr val="888888"/>
                </a:solidFill>
                <a:latin typeface="Roboto Light"/>
                <a:ea typeface="Roboto Light"/>
                <a:cs typeface="Roboto Light"/>
                <a:sym typeface="Roboto Light"/>
              </a:defRPr>
            </a:lvl8pPr>
            <a:lvl9pPr marL="0" lvl="8" indent="0" algn="r">
              <a:spcBef>
                <a:spcPts val="0"/>
              </a:spcBef>
              <a:buNone/>
              <a:defRPr sz="900" b="0" i="0">
                <a:solidFill>
                  <a:srgbClr val="888888"/>
                </a:solidFill>
                <a:latin typeface="Roboto Light"/>
                <a:ea typeface="Roboto Light"/>
                <a:cs typeface="Roboto Light"/>
                <a:sym typeface="Roboto Light"/>
              </a:defRPr>
            </a:lvl9pPr>
          </a:lstStyle>
          <a:p>
            <a:fld id="{00000000-1234-1234-1234-123412341234}" type="slidenum">
              <a:rPr lang="en-GB" smtClean="0"/>
              <a:pPr/>
              <a:t>‹#›</a:t>
            </a:fld>
            <a:endParaRPr lang="en-GB"/>
          </a:p>
        </p:txBody>
      </p:sp>
      <p:sp>
        <p:nvSpPr>
          <p:cNvPr id="111" name="Google Shape;111;p197"/>
          <p:cNvSpPr txBox="1">
            <a:spLocks noGrp="1"/>
          </p:cNvSpPr>
          <p:nvPr>
            <p:ph type="body" idx="2"/>
          </p:nvPr>
        </p:nvSpPr>
        <p:spPr>
          <a:xfrm>
            <a:off x="1721741" y="895139"/>
            <a:ext cx="9830176" cy="364765"/>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0C0C0C"/>
              </a:buClr>
              <a:buSzPts val="1900"/>
              <a:buNone/>
              <a:defRPr sz="1900" b="0" i="0">
                <a:solidFill>
                  <a:srgbClr val="0C0C0C"/>
                </a:solidFill>
                <a:latin typeface="Roboto Light"/>
                <a:ea typeface="Roboto Light"/>
                <a:cs typeface="Roboto Light"/>
                <a:sym typeface="Roboto Light"/>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587912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Cover Page">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F34CEF8-D5AF-1EB2-8A65-D95E98FCB86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1CD3A17-2FD3-A6E8-AE64-84E688E64212}"/>
              </a:ext>
            </a:extLst>
          </p:cNvPr>
          <p:cNvSpPr>
            <a:spLocks noGrp="1"/>
          </p:cNvSpPr>
          <p:nvPr>
            <p:ph type="ctrTitle" hasCustomPrompt="1"/>
          </p:nvPr>
        </p:nvSpPr>
        <p:spPr>
          <a:xfrm>
            <a:off x="423013" y="1600200"/>
            <a:ext cx="9144000" cy="1006475"/>
          </a:xfrm>
          <a:prstGeom prst="rect">
            <a:avLst/>
          </a:prstGeom>
        </p:spPr>
        <p:txBody>
          <a:bodyPr anchor="b">
            <a:normAutofit/>
          </a:bodyPr>
          <a:lstStyle>
            <a:lvl1pPr algn="l">
              <a:defRPr sz="6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the title</a:t>
            </a:r>
          </a:p>
        </p:txBody>
      </p:sp>
      <p:sp>
        <p:nvSpPr>
          <p:cNvPr id="3" name="Ondertitel 2">
            <a:extLst>
              <a:ext uri="{FF2B5EF4-FFF2-40B4-BE49-F238E27FC236}">
                <a16:creationId xmlns:a16="http://schemas.microsoft.com/office/drawing/2014/main" id="{6AA24123-D2B8-3C6F-4F69-0B7797E85540}"/>
              </a:ext>
            </a:extLst>
          </p:cNvPr>
          <p:cNvSpPr>
            <a:spLocks noGrp="1"/>
          </p:cNvSpPr>
          <p:nvPr>
            <p:ph type="subTitle" idx="1" hasCustomPrompt="1"/>
          </p:nvPr>
        </p:nvSpPr>
        <p:spPr>
          <a:xfrm>
            <a:off x="423013" y="2825750"/>
            <a:ext cx="9144000" cy="1655762"/>
          </a:xfrm>
          <a:prstGeom prst="rect">
            <a:avLst/>
          </a:prstGeom>
        </p:spPr>
        <p:txBody>
          <a:bodyPr>
            <a:normAutofit/>
          </a:bodyPr>
          <a:lstStyle>
            <a:lvl1pPr marL="0" indent="0" algn="l">
              <a:buNone/>
              <a:defRPr sz="3000" b="0" i="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Here goes the subtitle</a:t>
            </a:r>
          </a:p>
        </p:txBody>
      </p:sp>
      <p:sp>
        <p:nvSpPr>
          <p:cNvPr id="4" name="Footer Placeholder 3">
            <a:extLst>
              <a:ext uri="{FF2B5EF4-FFF2-40B4-BE49-F238E27FC236}">
                <a16:creationId xmlns:a16="http://schemas.microsoft.com/office/drawing/2014/main" id="{E680ED38-AA7E-DCBC-3FF9-C229D96AE53B}"/>
              </a:ext>
            </a:extLst>
          </p:cNvPr>
          <p:cNvSpPr>
            <a:spLocks noGrp="1"/>
          </p:cNvSpPr>
          <p:nvPr>
            <p:ph type="ftr" sz="quarter" idx="10"/>
          </p:nvPr>
        </p:nvSpPr>
        <p:spPr>
          <a:xfrm>
            <a:off x="423013" y="6173787"/>
            <a:ext cx="4114800" cy="365125"/>
          </a:xfrm>
        </p:spPr>
        <p:txBody>
          <a:bodyPr/>
          <a:lstStyle>
            <a:lvl1pPr>
              <a:defRPr>
                <a:solidFill>
                  <a:schemeClr val="bg1"/>
                </a:solidFill>
              </a:defRPr>
            </a:lvl1pPr>
          </a:lstStyle>
          <a:p>
            <a:r>
              <a:rPr lang="nl-NL"/>
              <a:t>EOSC-A | January 2025</a:t>
            </a:r>
          </a:p>
        </p:txBody>
      </p:sp>
    </p:spTree>
    <p:extLst>
      <p:ext uri="{BB962C8B-B14F-4D97-AF65-F5344CB8AC3E}">
        <p14:creationId xmlns:p14="http://schemas.microsoft.com/office/powerpoint/2010/main" val="2510576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D656E32-FFC6-4D84-D523-2D3E36344E42}"/>
              </a:ext>
            </a:extLst>
          </p:cNvPr>
          <p:cNvPicPr>
            <a:picLocks noChangeAspect="1"/>
          </p:cNvPicPr>
          <p:nvPr userDrawn="1"/>
        </p:nvPicPr>
        <p:blipFill>
          <a:blip r:embed="rId2"/>
          <a:stretch>
            <a:fillRect/>
          </a:stretch>
        </p:blipFill>
        <p:spPr>
          <a:xfrm>
            <a:off x="6096000" y="-1"/>
            <a:ext cx="6096000" cy="6858000"/>
          </a:xfrm>
          <a:prstGeom prst="rect">
            <a:avLst/>
          </a:prstGeom>
        </p:spPr>
      </p:pic>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1"/>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12" name="Titel 1">
            <a:extLst>
              <a:ext uri="{FF2B5EF4-FFF2-40B4-BE49-F238E27FC236}">
                <a16:creationId xmlns:a16="http://schemas.microsoft.com/office/drawing/2014/main" id="{72EB6A9A-0309-B84E-508E-B227E0731BD7}"/>
              </a:ext>
            </a:extLst>
          </p:cNvPr>
          <p:cNvSpPr>
            <a:spLocks noGrp="1"/>
          </p:cNvSpPr>
          <p:nvPr>
            <p:ph type="title" hasCustomPrompt="1"/>
          </p:nvPr>
        </p:nvSpPr>
        <p:spPr>
          <a:xfrm>
            <a:off x="6787052" y="940672"/>
            <a:ext cx="5082367" cy="603887"/>
          </a:xfrm>
          <a:prstGeom prst="rect">
            <a:avLst/>
          </a:prstGeom>
        </p:spPr>
        <p:txBody>
          <a:bodyPr>
            <a:normAutofit/>
          </a:bodyPr>
          <a:lstStyle>
            <a:lvl1pPr>
              <a:defRPr sz="3500" b="0" i="0">
                <a:solidFill>
                  <a:schemeClr val="bg1"/>
                </a:solidFill>
                <a:latin typeface="Quicksand" pitchFamily="2" charset="77"/>
              </a:defRPr>
            </a:lvl1pPr>
          </a:lstStyle>
          <a:p>
            <a:r>
              <a:rPr lang="nl-NL" err="1"/>
              <a:t>Here</a:t>
            </a:r>
            <a:r>
              <a:rPr lang="nl-NL"/>
              <a:t> </a:t>
            </a:r>
            <a:r>
              <a:rPr lang="nl-NL" err="1"/>
              <a:t>goes</a:t>
            </a:r>
            <a:r>
              <a:rPr lang="nl-NL"/>
              <a:t> a headline</a:t>
            </a:r>
          </a:p>
        </p:txBody>
      </p:sp>
      <p:sp>
        <p:nvSpPr>
          <p:cNvPr id="13" name="Text Placeholder 4">
            <a:extLst>
              <a:ext uri="{FF2B5EF4-FFF2-40B4-BE49-F238E27FC236}">
                <a16:creationId xmlns:a16="http://schemas.microsoft.com/office/drawing/2014/main" id="{63CDDC73-2434-B276-FA2C-D1B633A27A4E}"/>
              </a:ext>
            </a:extLst>
          </p:cNvPr>
          <p:cNvSpPr>
            <a:spLocks noGrp="1"/>
          </p:cNvSpPr>
          <p:nvPr>
            <p:ph type="body" sz="quarter" idx="14" hasCustomPrompt="1"/>
          </p:nvPr>
        </p:nvSpPr>
        <p:spPr>
          <a:xfrm>
            <a:off x="6787052" y="1650367"/>
            <a:ext cx="5082368" cy="364765"/>
          </a:xfrm>
          <a:prstGeom prst="rect">
            <a:avLst/>
          </a:prstGeom>
        </p:spPr>
        <p:txBody>
          <a:bodyPr>
            <a:normAutofit/>
          </a:bodyPr>
          <a:lstStyle>
            <a:lvl1pPr marL="0" indent="0">
              <a:buNone/>
              <a:defRPr sz="2000" b="0" i="0" baseline="0">
                <a:solidFill>
                  <a:schemeClr val="bg1"/>
                </a:solidFill>
                <a:latin typeface="Roboto Light" panose="02000000000000000000" pitchFamily="2" charset="0"/>
                <a:ea typeface="Roboto Light" panose="02000000000000000000" pitchFamily="2" charset="0"/>
              </a:defRPr>
            </a:lvl1pPr>
          </a:lstStyle>
          <a:p>
            <a:r>
              <a:rPr lang="nl-NL" err="1"/>
              <a:t>Here</a:t>
            </a:r>
            <a:r>
              <a:rPr lang="nl-NL"/>
              <a:t> </a:t>
            </a:r>
            <a:r>
              <a:rPr lang="nl-NL" err="1"/>
              <a:t>goes</a:t>
            </a:r>
            <a:r>
              <a:rPr lang="nl-NL"/>
              <a:t> a sub-headline</a:t>
            </a:r>
            <a:endParaRPr lang="en-BE"/>
          </a:p>
        </p:txBody>
      </p:sp>
      <p:sp>
        <p:nvSpPr>
          <p:cNvPr id="14" name="Tijdelijke aanduiding voor inhoud 3">
            <a:extLst>
              <a:ext uri="{FF2B5EF4-FFF2-40B4-BE49-F238E27FC236}">
                <a16:creationId xmlns:a16="http://schemas.microsoft.com/office/drawing/2014/main" id="{B6650B74-A9C0-63E3-4272-0EE83B5EE3E1}"/>
              </a:ext>
            </a:extLst>
          </p:cNvPr>
          <p:cNvSpPr>
            <a:spLocks noGrp="1"/>
          </p:cNvSpPr>
          <p:nvPr>
            <p:ph sz="half" idx="15" hasCustomPrompt="1"/>
          </p:nvPr>
        </p:nvSpPr>
        <p:spPr>
          <a:xfrm>
            <a:off x="6787052" y="2270760"/>
            <a:ext cx="5082367" cy="3682163"/>
          </a:xfrm>
          <a:prstGeom prst="rect">
            <a:avLst/>
          </a:prstGeom>
        </p:spPr>
        <p:txBody>
          <a:bodyPr>
            <a:normAutofit/>
          </a:bodyPr>
          <a:lstStyle>
            <a:lvl1pPr marL="0" indent="0">
              <a:lnSpc>
                <a:spcPct val="130000"/>
              </a:lnSpc>
              <a:buNone/>
              <a:defRPr sz="1500" b="0" i="0" kern="1500" spc="0" baseline="0">
                <a:solidFill>
                  <a:schemeClr val="bg1"/>
                </a:solidFill>
                <a:latin typeface="Roboto Light" panose="02000000000000000000" pitchFamily="2" charset="0"/>
                <a:ea typeface="Roboto Light"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nl-NL"/>
              <a:t>Click </a:t>
            </a:r>
            <a:r>
              <a:rPr lang="nl-NL" err="1"/>
              <a:t>here</a:t>
            </a:r>
            <a:r>
              <a:rPr lang="nl-NL"/>
              <a:t> </a:t>
            </a:r>
            <a:r>
              <a:rPr lang="nl-NL" err="1"/>
              <a:t>to</a:t>
            </a:r>
            <a:r>
              <a:rPr lang="nl-NL"/>
              <a:t> </a:t>
            </a:r>
            <a:r>
              <a:rPr lang="nl-NL" err="1"/>
              <a:t>insert</a:t>
            </a:r>
            <a:r>
              <a:rPr lang="nl-NL"/>
              <a:t> </a:t>
            </a:r>
            <a:r>
              <a:rPr lang="nl-NL" err="1"/>
              <a:t>text</a:t>
            </a:r>
            <a:endParaRPr lang="nl-NL"/>
          </a:p>
        </p:txBody>
      </p:sp>
      <p:sp>
        <p:nvSpPr>
          <p:cNvPr id="2" name="Platshållare för text 8">
            <a:extLst>
              <a:ext uri="{FF2B5EF4-FFF2-40B4-BE49-F238E27FC236}">
                <a16:creationId xmlns:a16="http://schemas.microsoft.com/office/drawing/2014/main" id="{E1CDA03E-2B8A-F194-817F-29C4D2BF19E2}"/>
              </a:ext>
            </a:extLst>
          </p:cNvPr>
          <p:cNvSpPr>
            <a:spLocks noGrp="1" noChangeAspect="1"/>
          </p:cNvSpPr>
          <p:nvPr>
            <p:ph type="body" sz="quarter" idx="11"/>
          </p:nvPr>
        </p:nvSpPr>
        <p:spPr>
          <a:xfrm>
            <a:off x="311150" y="418955"/>
            <a:ext cx="1289043" cy="29003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US"/>
              <a:t>Edit Master text styles</a:t>
            </a:r>
          </a:p>
        </p:txBody>
      </p:sp>
    </p:spTree>
    <p:extLst>
      <p:ext uri="{BB962C8B-B14F-4D97-AF65-F5344CB8AC3E}">
        <p14:creationId xmlns:p14="http://schemas.microsoft.com/office/powerpoint/2010/main" val="8577761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Page 3">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EEE7FD-AC98-618B-4B33-B4CE3DC4C1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hasCustomPrompt="1"/>
          </p:nvPr>
        </p:nvSpPr>
        <p:spPr>
          <a:xfrm>
            <a:off x="1721738" y="1570383"/>
            <a:ext cx="9830179" cy="4382541"/>
          </a:xfrm>
          <a:prstGeom prst="rect">
            <a:avLst/>
          </a:prstGeom>
        </p:spPr>
        <p:txBody>
          <a:bodyPr>
            <a:normAutofit/>
          </a:bodyPr>
          <a:lstStyle>
            <a:lvl1pPr marL="0" indent="0">
              <a:lnSpc>
                <a:spcPct val="130000"/>
              </a:lnSpc>
              <a:buNone/>
              <a:defRPr sz="1500" b="0" i="0" kern="1500" spc="0" baseline="0">
                <a:solidFill>
                  <a:schemeClr val="tx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p:txBody>
      </p:sp>
      <p:sp>
        <p:nvSpPr>
          <p:cNvPr id="2" name="Titel 1">
            <a:extLst>
              <a:ext uri="{FF2B5EF4-FFF2-40B4-BE49-F238E27FC236}">
                <a16:creationId xmlns:a16="http://schemas.microsoft.com/office/drawing/2014/main" id="{69864CCA-ABA8-8CE0-F93C-570DFB1CB0FC}"/>
              </a:ext>
            </a:extLst>
          </p:cNvPr>
          <p:cNvSpPr>
            <a:spLocks noGrp="1"/>
          </p:cNvSpPr>
          <p:nvPr>
            <p:ph type="title" hasCustomPrompt="1"/>
          </p:nvPr>
        </p:nvSpPr>
        <p:spPr>
          <a:xfrm>
            <a:off x="1721738" y="235633"/>
            <a:ext cx="9830179" cy="603887"/>
          </a:xfrm>
          <a:prstGeom prst="rect">
            <a:avLst/>
          </a:prstGeom>
        </p:spPr>
        <p:txBody>
          <a:bodyPr>
            <a:normAutofit/>
          </a:bodyPr>
          <a:lstStyle>
            <a:lvl1pPr>
              <a:defRPr sz="3500" b="0" i="0">
                <a:solidFill>
                  <a:srgbClr val="00869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6" name="Tijdelijke aanduiding voor dianummer 5">
            <a:extLst>
              <a:ext uri="{FF2B5EF4-FFF2-40B4-BE49-F238E27FC236}">
                <a16:creationId xmlns:a16="http://schemas.microsoft.com/office/drawing/2014/main" id="{7FC53E47-0E6A-DE16-0730-64C755DD75A0}"/>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
        <p:nvSpPr>
          <p:cNvPr id="16" name="Text Placeholder 4">
            <a:extLst>
              <a:ext uri="{FF2B5EF4-FFF2-40B4-BE49-F238E27FC236}">
                <a16:creationId xmlns:a16="http://schemas.microsoft.com/office/drawing/2014/main" id="{FAD285AC-4CA3-AE2B-DFBA-B38823142166}"/>
              </a:ext>
            </a:extLst>
          </p:cNvPr>
          <p:cNvSpPr>
            <a:spLocks noGrp="1"/>
          </p:cNvSpPr>
          <p:nvPr>
            <p:ph type="body" sz="quarter" idx="14" hasCustomPrompt="1"/>
          </p:nvPr>
        </p:nvSpPr>
        <p:spPr>
          <a:xfrm>
            <a:off x="1721741" y="895137"/>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panose="02000000000000000000" pitchFamily="2" charset="0"/>
                <a:ea typeface="Roboto" panose="02000000000000000000" pitchFamily="2" charset="0"/>
              </a:defRPr>
            </a:lvl1pPr>
          </a:lstStyle>
          <a:p>
            <a:r>
              <a:rPr lang="en-GB" noProof="0"/>
              <a:t>Here goes a sub-headline</a:t>
            </a:r>
          </a:p>
        </p:txBody>
      </p:sp>
      <p:sp>
        <p:nvSpPr>
          <p:cNvPr id="3" name="Footer Placeholder 2">
            <a:extLst>
              <a:ext uri="{FF2B5EF4-FFF2-40B4-BE49-F238E27FC236}">
                <a16:creationId xmlns:a16="http://schemas.microsoft.com/office/drawing/2014/main" id="{545CFA3A-C5C8-38C4-26A8-5C0668FF6C1D}"/>
              </a:ext>
            </a:extLst>
          </p:cNvPr>
          <p:cNvSpPr>
            <a:spLocks noGrp="1"/>
          </p:cNvSpPr>
          <p:nvPr>
            <p:ph type="ftr" sz="quarter" idx="16"/>
          </p:nvPr>
        </p:nvSpPr>
        <p:spPr>
          <a:xfrm>
            <a:off x="311426" y="6356350"/>
            <a:ext cx="4114800" cy="365125"/>
          </a:xfrm>
        </p:spPr>
        <p:txBody>
          <a:bodyPr/>
          <a:lstStyle>
            <a:lvl1pPr>
              <a:defRPr sz="1200">
                <a:solidFill>
                  <a:srgbClr val="008691"/>
                </a:solidFill>
              </a:defRPr>
            </a:lvl1pPr>
          </a:lstStyle>
          <a:p>
            <a:r>
              <a:rPr lang="nl-NL"/>
              <a:t>EOSC-A | January 2025</a:t>
            </a:r>
          </a:p>
        </p:txBody>
      </p:sp>
    </p:spTree>
    <p:extLst>
      <p:ext uri="{BB962C8B-B14F-4D97-AF65-F5344CB8AC3E}">
        <p14:creationId xmlns:p14="http://schemas.microsoft.com/office/powerpoint/2010/main" val="37477003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 Image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8A8059C-26F4-E946-A41E-D6E31EB5FA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hasCustomPrompt="1"/>
          </p:nvPr>
        </p:nvSpPr>
        <p:spPr>
          <a:xfrm>
            <a:off x="1721736" y="1570384"/>
            <a:ext cx="4658743" cy="4382570"/>
          </a:xfrm>
          <a:prstGeom prst="rect">
            <a:avLst/>
          </a:prstGeom>
        </p:spPr>
        <p:txBody>
          <a:bodyPr>
            <a:normAutofit/>
          </a:bodyPr>
          <a:lstStyle>
            <a:lvl1pPr marL="0" indent="0">
              <a:lnSpc>
                <a:spcPct val="130000"/>
              </a:lnSpc>
              <a:buNone/>
              <a:defRPr sz="1500" b="0" i="0" kern="1500" spc="0" baseline="0">
                <a:solidFill>
                  <a:schemeClr val="tx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a:p>
            <a:pPr lvl="0"/>
            <a:endParaRPr lang="nl-NL"/>
          </a:p>
        </p:txBody>
      </p:sp>
      <p:sp>
        <p:nvSpPr>
          <p:cNvPr id="12" name="Tijdelijke aanduiding voor afbeelding 2">
            <a:extLst>
              <a:ext uri="{FF2B5EF4-FFF2-40B4-BE49-F238E27FC236}">
                <a16:creationId xmlns:a16="http://schemas.microsoft.com/office/drawing/2014/main" id="{566BBDF6-7171-730B-A0C1-3D354D1F277E}"/>
              </a:ext>
            </a:extLst>
          </p:cNvPr>
          <p:cNvSpPr>
            <a:spLocks noGrp="1"/>
          </p:cNvSpPr>
          <p:nvPr>
            <p:ph type="pic" sz="quarter" idx="10" hasCustomPrompt="1"/>
          </p:nvPr>
        </p:nvSpPr>
        <p:spPr>
          <a:xfrm>
            <a:off x="6624662" y="1570355"/>
            <a:ext cx="4927256" cy="4382570"/>
          </a:xfrm>
          <a:prstGeom prst="rect">
            <a:avLst/>
          </a:prstGeom>
        </p:spPr>
        <p:txBody>
          <a:bodyPr>
            <a:normAutofit/>
          </a:bodyPr>
          <a:lstStyle>
            <a:lvl1pPr marL="0" indent="0" algn="ctr">
              <a:buNone/>
              <a:defRPr sz="1200">
                <a:solidFill>
                  <a:srgbClr val="008691"/>
                </a:solidFill>
                <a:latin typeface="Roboto" panose="02000000000000000000" pitchFamily="2" charset="0"/>
                <a:ea typeface="Roboto" panose="02000000000000000000" pitchFamily="2" charset="0"/>
              </a:defRPr>
            </a:lvl1pPr>
          </a:lstStyle>
          <a:p>
            <a:r>
              <a:rPr lang="en-GB" noProof="0"/>
              <a:t>Insert Image  </a:t>
            </a:r>
          </a:p>
        </p:txBody>
      </p:sp>
      <p:sp>
        <p:nvSpPr>
          <p:cNvPr id="2" name="Titel 1">
            <a:extLst>
              <a:ext uri="{FF2B5EF4-FFF2-40B4-BE49-F238E27FC236}">
                <a16:creationId xmlns:a16="http://schemas.microsoft.com/office/drawing/2014/main" id="{40B5C96C-9F63-7043-62F1-6FFE70846A77}"/>
              </a:ext>
            </a:extLst>
          </p:cNvPr>
          <p:cNvSpPr>
            <a:spLocks noGrp="1"/>
          </p:cNvSpPr>
          <p:nvPr>
            <p:ph type="title" hasCustomPrompt="1"/>
          </p:nvPr>
        </p:nvSpPr>
        <p:spPr>
          <a:xfrm>
            <a:off x="1721738" y="235633"/>
            <a:ext cx="9830179" cy="603887"/>
          </a:xfrm>
          <a:prstGeom prst="rect">
            <a:avLst/>
          </a:prstGeom>
        </p:spPr>
        <p:txBody>
          <a:bodyPr>
            <a:normAutofit/>
          </a:bodyPr>
          <a:lstStyle>
            <a:lvl1pPr>
              <a:defRPr sz="3500" b="0" i="0">
                <a:solidFill>
                  <a:srgbClr val="00869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3" name="Text Placeholder 4">
            <a:extLst>
              <a:ext uri="{FF2B5EF4-FFF2-40B4-BE49-F238E27FC236}">
                <a16:creationId xmlns:a16="http://schemas.microsoft.com/office/drawing/2014/main" id="{8C914087-1964-533C-A64A-45AABF8F83BA}"/>
              </a:ext>
            </a:extLst>
          </p:cNvPr>
          <p:cNvSpPr>
            <a:spLocks noGrp="1"/>
          </p:cNvSpPr>
          <p:nvPr>
            <p:ph type="body" sz="quarter" idx="16" hasCustomPrompt="1"/>
          </p:nvPr>
        </p:nvSpPr>
        <p:spPr>
          <a:xfrm>
            <a:off x="1721741" y="895137"/>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panose="02000000000000000000" pitchFamily="2" charset="0"/>
                <a:ea typeface="Roboto" panose="02000000000000000000" pitchFamily="2" charset="0"/>
              </a:defRPr>
            </a:lvl1pPr>
          </a:lstStyle>
          <a:p>
            <a:r>
              <a:rPr lang="en-GB" noProof="0"/>
              <a:t>Here goes a sub-headline</a:t>
            </a:r>
          </a:p>
        </p:txBody>
      </p:sp>
      <p:sp>
        <p:nvSpPr>
          <p:cNvPr id="5" name="Footer Placeholder 2">
            <a:extLst>
              <a:ext uri="{FF2B5EF4-FFF2-40B4-BE49-F238E27FC236}">
                <a16:creationId xmlns:a16="http://schemas.microsoft.com/office/drawing/2014/main" id="{6954A490-193E-E7E7-692B-771ED26045AC}"/>
              </a:ext>
            </a:extLst>
          </p:cNvPr>
          <p:cNvSpPr>
            <a:spLocks noGrp="1"/>
          </p:cNvSpPr>
          <p:nvPr>
            <p:ph type="ftr" sz="quarter" idx="17"/>
          </p:nvPr>
        </p:nvSpPr>
        <p:spPr>
          <a:xfrm>
            <a:off x="311426" y="6356350"/>
            <a:ext cx="4114800" cy="365125"/>
          </a:xfrm>
        </p:spPr>
        <p:txBody>
          <a:bodyPr/>
          <a:lstStyle>
            <a:lvl1pPr>
              <a:defRPr sz="1200">
                <a:solidFill>
                  <a:srgbClr val="008691"/>
                </a:solidFill>
              </a:defRPr>
            </a:lvl1pPr>
          </a:lstStyle>
          <a:p>
            <a:r>
              <a:rPr lang="nl-NL"/>
              <a:t>EOSC-A | January 2025</a:t>
            </a:r>
          </a:p>
        </p:txBody>
      </p:sp>
      <p:sp>
        <p:nvSpPr>
          <p:cNvPr id="7" name="Tijdelijke aanduiding voor dianummer 5">
            <a:extLst>
              <a:ext uri="{FF2B5EF4-FFF2-40B4-BE49-F238E27FC236}">
                <a16:creationId xmlns:a16="http://schemas.microsoft.com/office/drawing/2014/main" id="{31FF53C9-60B4-F295-1222-39E0717E0014}"/>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11127786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007D1EB-30D1-0020-72FE-E993026AFB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ijdelijke aanduiding voor afbeelding 2">
            <a:extLst>
              <a:ext uri="{FF2B5EF4-FFF2-40B4-BE49-F238E27FC236}">
                <a16:creationId xmlns:a16="http://schemas.microsoft.com/office/drawing/2014/main" id="{566BBDF6-7171-730B-A0C1-3D354D1F277E}"/>
              </a:ext>
            </a:extLst>
          </p:cNvPr>
          <p:cNvSpPr>
            <a:spLocks noGrp="1"/>
          </p:cNvSpPr>
          <p:nvPr>
            <p:ph type="pic" sz="quarter" idx="10" hasCustomPrompt="1"/>
          </p:nvPr>
        </p:nvSpPr>
        <p:spPr>
          <a:xfrm>
            <a:off x="1721736" y="1570354"/>
            <a:ext cx="9830180" cy="4382570"/>
          </a:xfrm>
          <a:prstGeom prst="rect">
            <a:avLst/>
          </a:prstGeom>
        </p:spPr>
        <p:txBody>
          <a:bodyPr>
            <a:normAutofit/>
          </a:bodyPr>
          <a:lstStyle>
            <a:lvl1pPr marL="0" indent="0" algn="ctr">
              <a:buNone/>
              <a:defRPr sz="1200">
                <a:solidFill>
                  <a:srgbClr val="008691"/>
                </a:solidFill>
                <a:latin typeface="Roboto" panose="02000000000000000000" pitchFamily="2" charset="0"/>
                <a:ea typeface="Roboto" panose="02000000000000000000" pitchFamily="2" charset="0"/>
              </a:defRPr>
            </a:lvl1pPr>
          </a:lstStyle>
          <a:p>
            <a:r>
              <a:rPr lang="en-GB" noProof="0"/>
              <a:t>Insert Image  </a:t>
            </a:r>
          </a:p>
        </p:txBody>
      </p:sp>
      <p:sp>
        <p:nvSpPr>
          <p:cNvPr id="2" name="Titel 1">
            <a:extLst>
              <a:ext uri="{FF2B5EF4-FFF2-40B4-BE49-F238E27FC236}">
                <a16:creationId xmlns:a16="http://schemas.microsoft.com/office/drawing/2014/main" id="{60B80E89-3DFC-FEDF-2D5A-74F3DB64093F}"/>
              </a:ext>
            </a:extLst>
          </p:cNvPr>
          <p:cNvSpPr>
            <a:spLocks noGrp="1"/>
          </p:cNvSpPr>
          <p:nvPr>
            <p:ph type="title" hasCustomPrompt="1"/>
          </p:nvPr>
        </p:nvSpPr>
        <p:spPr>
          <a:xfrm>
            <a:off x="1721738" y="235633"/>
            <a:ext cx="9830179" cy="603887"/>
          </a:xfrm>
          <a:prstGeom prst="rect">
            <a:avLst/>
          </a:prstGeom>
        </p:spPr>
        <p:txBody>
          <a:bodyPr>
            <a:normAutofit/>
          </a:bodyPr>
          <a:lstStyle>
            <a:lvl1pPr>
              <a:defRPr sz="3500" b="0" i="0">
                <a:solidFill>
                  <a:srgbClr val="00869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3" name="Text Placeholder 4">
            <a:extLst>
              <a:ext uri="{FF2B5EF4-FFF2-40B4-BE49-F238E27FC236}">
                <a16:creationId xmlns:a16="http://schemas.microsoft.com/office/drawing/2014/main" id="{C46BE4D2-1F34-08DC-1FCF-6FD82EBB6334}"/>
              </a:ext>
            </a:extLst>
          </p:cNvPr>
          <p:cNvSpPr>
            <a:spLocks noGrp="1"/>
          </p:cNvSpPr>
          <p:nvPr>
            <p:ph type="body" sz="quarter" idx="16" hasCustomPrompt="1"/>
          </p:nvPr>
        </p:nvSpPr>
        <p:spPr>
          <a:xfrm>
            <a:off x="1721741" y="895137"/>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panose="02000000000000000000" pitchFamily="2" charset="0"/>
                <a:ea typeface="Roboto" panose="02000000000000000000" pitchFamily="2" charset="0"/>
              </a:defRPr>
            </a:lvl1pPr>
          </a:lstStyle>
          <a:p>
            <a:r>
              <a:rPr lang="en-GB" noProof="0"/>
              <a:t>Here goes a sub-headline</a:t>
            </a:r>
          </a:p>
        </p:txBody>
      </p:sp>
      <p:sp>
        <p:nvSpPr>
          <p:cNvPr id="5" name="Footer Placeholder 2">
            <a:extLst>
              <a:ext uri="{FF2B5EF4-FFF2-40B4-BE49-F238E27FC236}">
                <a16:creationId xmlns:a16="http://schemas.microsoft.com/office/drawing/2014/main" id="{9A53DB0E-862A-409E-ECA4-584E5036E5D6}"/>
              </a:ext>
            </a:extLst>
          </p:cNvPr>
          <p:cNvSpPr>
            <a:spLocks noGrp="1"/>
          </p:cNvSpPr>
          <p:nvPr>
            <p:ph type="ftr" sz="quarter" idx="17"/>
          </p:nvPr>
        </p:nvSpPr>
        <p:spPr>
          <a:xfrm>
            <a:off x="311426" y="6356350"/>
            <a:ext cx="4114800" cy="365125"/>
          </a:xfrm>
        </p:spPr>
        <p:txBody>
          <a:bodyPr/>
          <a:lstStyle>
            <a:lvl1pPr>
              <a:defRPr sz="1200">
                <a:solidFill>
                  <a:srgbClr val="008691"/>
                </a:solidFill>
              </a:defRPr>
            </a:lvl1pPr>
          </a:lstStyle>
          <a:p>
            <a:r>
              <a:rPr lang="nl-NL"/>
              <a:t>EOSC-A | January 2025</a:t>
            </a:r>
          </a:p>
        </p:txBody>
      </p:sp>
      <p:sp>
        <p:nvSpPr>
          <p:cNvPr id="7" name="Tijdelijke aanduiding voor dianummer 5">
            <a:extLst>
              <a:ext uri="{FF2B5EF4-FFF2-40B4-BE49-F238E27FC236}">
                <a16:creationId xmlns:a16="http://schemas.microsoft.com/office/drawing/2014/main" id="{5C1272FE-4131-48EB-6E8E-368644F522D9}"/>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2744501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0"/>
            <a:ext cx="12192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a:p>
        </p:txBody>
      </p:sp>
      <p:pic>
        <p:nvPicPr>
          <p:cNvPr id="20" name="Afbeelding 19">
            <a:extLst>
              <a:ext uri="{FF2B5EF4-FFF2-40B4-BE49-F238E27FC236}">
                <a16:creationId xmlns:a16="http://schemas.microsoft.com/office/drawing/2014/main" id="{3493BA1C-54ED-085E-FE9B-4B19B2663F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8140" y="360654"/>
            <a:ext cx="1196340" cy="340893"/>
          </a:xfrm>
          <a:prstGeom prst="rect">
            <a:avLst/>
          </a:prstGeom>
        </p:spPr>
      </p:pic>
      <p:sp>
        <p:nvSpPr>
          <p:cNvPr id="2" name="Platshållare för text 8">
            <a:extLst>
              <a:ext uri="{FF2B5EF4-FFF2-40B4-BE49-F238E27FC236}">
                <a16:creationId xmlns:a16="http://schemas.microsoft.com/office/drawing/2014/main" id="{84E629F0-B24B-DF29-FA55-A4534D397726}"/>
              </a:ext>
            </a:extLst>
          </p:cNvPr>
          <p:cNvSpPr>
            <a:spLocks noGrp="1" noChangeAspect="1"/>
          </p:cNvSpPr>
          <p:nvPr>
            <p:ph type="body" sz="quarter" idx="11"/>
          </p:nvPr>
        </p:nvSpPr>
        <p:spPr>
          <a:xfrm>
            <a:off x="311150" y="418955"/>
            <a:ext cx="1289043" cy="290035"/>
          </a:xfrm>
          <a:prstGeom prst="rect">
            <a:avLst/>
          </a:prstGeom>
          <a:blipFill>
            <a:blip r:embed="rId3"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6" name="Footer Placeholder 2">
            <a:extLst>
              <a:ext uri="{FF2B5EF4-FFF2-40B4-BE49-F238E27FC236}">
                <a16:creationId xmlns:a16="http://schemas.microsoft.com/office/drawing/2014/main" id="{54BB8B0B-76AF-DF95-7D44-C993B219FA0E}"/>
              </a:ext>
            </a:extLst>
          </p:cNvPr>
          <p:cNvSpPr>
            <a:spLocks noGrp="1"/>
          </p:cNvSpPr>
          <p:nvPr>
            <p:ph type="ftr" sz="quarter" idx="16"/>
          </p:nvPr>
        </p:nvSpPr>
        <p:spPr>
          <a:xfrm>
            <a:off x="311426" y="6356350"/>
            <a:ext cx="4114800" cy="365125"/>
          </a:xfrm>
        </p:spPr>
        <p:txBody>
          <a:bodyPr/>
          <a:lstStyle>
            <a:lvl1pPr>
              <a:defRPr sz="1200">
                <a:solidFill>
                  <a:srgbClr val="008691"/>
                </a:solidFill>
              </a:defRPr>
            </a:lvl1pPr>
          </a:lstStyle>
          <a:p>
            <a:r>
              <a:rPr lang="nl-NL"/>
              <a:t>EOSC-A | January 2025</a:t>
            </a:r>
          </a:p>
        </p:txBody>
      </p:sp>
      <p:sp>
        <p:nvSpPr>
          <p:cNvPr id="7" name="Tijdelijke aanduiding voor dianummer 5">
            <a:extLst>
              <a:ext uri="{FF2B5EF4-FFF2-40B4-BE49-F238E27FC236}">
                <a16:creationId xmlns:a16="http://schemas.microsoft.com/office/drawing/2014/main" id="{FBF33EF8-2365-726E-1E6B-3294A32543E9}"/>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28488794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A920F16-67B9-4B13-F015-E953919C3F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58000"/>
          </a:xfrm>
          <a:prstGeom prst="rect">
            <a:avLst/>
          </a:prstGeom>
        </p:spPr>
      </p:pic>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6096000" y="0"/>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a:p>
        </p:txBody>
      </p:sp>
      <p:sp>
        <p:nvSpPr>
          <p:cNvPr id="6" name="Titel 1">
            <a:extLst>
              <a:ext uri="{FF2B5EF4-FFF2-40B4-BE49-F238E27FC236}">
                <a16:creationId xmlns:a16="http://schemas.microsoft.com/office/drawing/2014/main" id="{4EEF53FE-8D73-F338-C7BC-3BD523CBF7D1}"/>
              </a:ext>
            </a:extLst>
          </p:cNvPr>
          <p:cNvSpPr>
            <a:spLocks noGrp="1"/>
          </p:cNvSpPr>
          <p:nvPr>
            <p:ph type="title" hasCustomPrompt="1"/>
          </p:nvPr>
        </p:nvSpPr>
        <p:spPr>
          <a:xfrm>
            <a:off x="668192" y="940672"/>
            <a:ext cx="5082367" cy="603887"/>
          </a:xfrm>
          <a:prstGeom prst="rect">
            <a:avLst/>
          </a:prstGeom>
        </p:spPr>
        <p:txBody>
          <a:bodyPr>
            <a:normAutofit/>
          </a:bodyPr>
          <a:lstStyle>
            <a:lvl1pPr>
              <a:defRPr sz="3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7" name="Text Placeholder 4">
            <a:extLst>
              <a:ext uri="{FF2B5EF4-FFF2-40B4-BE49-F238E27FC236}">
                <a16:creationId xmlns:a16="http://schemas.microsoft.com/office/drawing/2014/main" id="{F957915A-F087-78A5-3BC0-0FE86D78E560}"/>
              </a:ext>
            </a:extLst>
          </p:cNvPr>
          <p:cNvSpPr>
            <a:spLocks noGrp="1"/>
          </p:cNvSpPr>
          <p:nvPr>
            <p:ph type="body" sz="quarter" idx="14" hasCustomPrompt="1"/>
          </p:nvPr>
        </p:nvSpPr>
        <p:spPr>
          <a:xfrm>
            <a:off x="668192" y="1650367"/>
            <a:ext cx="5082368" cy="364765"/>
          </a:xfrm>
          <a:prstGeom prst="rect">
            <a:avLst/>
          </a:prstGeom>
        </p:spPr>
        <p:txBody>
          <a:bodyPr>
            <a:normAutofit/>
          </a:bodyPr>
          <a:lstStyle>
            <a:lvl1pPr marL="0" indent="0">
              <a:buNone/>
              <a:defRPr sz="2000" b="0" i="0" baseline="0">
                <a:solidFill>
                  <a:schemeClr val="bg1"/>
                </a:solidFill>
                <a:latin typeface="Roboto" panose="02000000000000000000" pitchFamily="2" charset="0"/>
                <a:ea typeface="Roboto" panose="02000000000000000000" pitchFamily="2" charset="0"/>
              </a:defRPr>
            </a:lvl1pPr>
          </a:lstStyle>
          <a:p>
            <a:r>
              <a:rPr lang="en-GB" noProof="0"/>
              <a:t>Here goes a sub-headline</a:t>
            </a:r>
          </a:p>
        </p:txBody>
      </p:sp>
      <p:sp>
        <p:nvSpPr>
          <p:cNvPr id="8" name="Tijdelijke aanduiding voor inhoud 3">
            <a:extLst>
              <a:ext uri="{FF2B5EF4-FFF2-40B4-BE49-F238E27FC236}">
                <a16:creationId xmlns:a16="http://schemas.microsoft.com/office/drawing/2014/main" id="{9452988D-DD8F-6942-0798-DC58681C28BB}"/>
              </a:ext>
            </a:extLst>
          </p:cNvPr>
          <p:cNvSpPr>
            <a:spLocks noGrp="1"/>
          </p:cNvSpPr>
          <p:nvPr>
            <p:ph sz="half" idx="15" hasCustomPrompt="1"/>
          </p:nvPr>
        </p:nvSpPr>
        <p:spPr>
          <a:xfrm>
            <a:off x="668192" y="2270760"/>
            <a:ext cx="5082367" cy="3682163"/>
          </a:xfrm>
          <a:prstGeom prst="rect">
            <a:avLst/>
          </a:prstGeom>
        </p:spPr>
        <p:txBody>
          <a:bodyPr>
            <a:normAutofit/>
          </a:bodyPr>
          <a:lstStyle>
            <a:lvl1pPr marL="0" indent="0">
              <a:lnSpc>
                <a:spcPct val="130000"/>
              </a:lnSpc>
              <a:buNone/>
              <a:defRPr sz="1500" b="0" i="0" kern="1500" spc="0" baseline="0">
                <a:solidFill>
                  <a:schemeClr val="bg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p:txBody>
      </p:sp>
      <p:sp>
        <p:nvSpPr>
          <p:cNvPr id="2" name="Footer Placeholder 2">
            <a:extLst>
              <a:ext uri="{FF2B5EF4-FFF2-40B4-BE49-F238E27FC236}">
                <a16:creationId xmlns:a16="http://schemas.microsoft.com/office/drawing/2014/main" id="{76FE2DB8-521E-FDC5-730D-F627D33FC08D}"/>
              </a:ext>
            </a:extLst>
          </p:cNvPr>
          <p:cNvSpPr>
            <a:spLocks noGrp="1"/>
          </p:cNvSpPr>
          <p:nvPr>
            <p:ph type="ftr" sz="quarter" idx="16"/>
          </p:nvPr>
        </p:nvSpPr>
        <p:spPr>
          <a:xfrm>
            <a:off x="311426" y="6356350"/>
            <a:ext cx="4114800" cy="365125"/>
          </a:xfrm>
        </p:spPr>
        <p:txBody>
          <a:bodyPr/>
          <a:lstStyle>
            <a:lvl1pPr>
              <a:defRPr sz="1000">
                <a:solidFill>
                  <a:schemeClr val="bg1"/>
                </a:solidFill>
              </a:defRPr>
            </a:lvl1pPr>
          </a:lstStyle>
          <a:p>
            <a:r>
              <a:rPr lang="nl-NL"/>
              <a:t>EOSC-A | January 2025</a:t>
            </a:r>
          </a:p>
        </p:txBody>
      </p:sp>
      <p:sp>
        <p:nvSpPr>
          <p:cNvPr id="4" name="Tijdelijke aanduiding voor dianummer 5">
            <a:extLst>
              <a:ext uri="{FF2B5EF4-FFF2-40B4-BE49-F238E27FC236}">
                <a16:creationId xmlns:a16="http://schemas.microsoft.com/office/drawing/2014/main" id="{EF0CB116-1CCE-93D4-0267-1AD8CF48D143}"/>
              </a:ext>
            </a:extLst>
          </p:cNvPr>
          <p:cNvSpPr>
            <a:spLocks noGrp="1"/>
          </p:cNvSpPr>
          <p:nvPr>
            <p:ph type="sldNum" sz="quarter" idx="12"/>
          </p:nvPr>
        </p:nvSpPr>
        <p:spPr>
          <a:xfrm>
            <a:off x="4737652" y="643947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28527927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D656E32-FFC6-4D84-D523-2D3E36344E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0" y="-1"/>
            <a:ext cx="6096000" cy="6858000"/>
          </a:xfrm>
          <a:prstGeom prst="rect">
            <a:avLst/>
          </a:prstGeom>
        </p:spPr>
      </p:pic>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1"/>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a:p>
        </p:txBody>
      </p:sp>
      <p:sp>
        <p:nvSpPr>
          <p:cNvPr id="12" name="Titel 1">
            <a:extLst>
              <a:ext uri="{FF2B5EF4-FFF2-40B4-BE49-F238E27FC236}">
                <a16:creationId xmlns:a16="http://schemas.microsoft.com/office/drawing/2014/main" id="{72EB6A9A-0309-B84E-508E-B227E0731BD7}"/>
              </a:ext>
            </a:extLst>
          </p:cNvPr>
          <p:cNvSpPr>
            <a:spLocks noGrp="1"/>
          </p:cNvSpPr>
          <p:nvPr>
            <p:ph type="title" hasCustomPrompt="1"/>
          </p:nvPr>
        </p:nvSpPr>
        <p:spPr>
          <a:xfrm>
            <a:off x="6787052" y="940672"/>
            <a:ext cx="5082367" cy="603887"/>
          </a:xfrm>
          <a:prstGeom prst="rect">
            <a:avLst/>
          </a:prstGeom>
        </p:spPr>
        <p:txBody>
          <a:bodyPr>
            <a:normAutofit/>
          </a:bodyPr>
          <a:lstStyle>
            <a:lvl1pPr>
              <a:defRPr sz="3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13" name="Text Placeholder 4">
            <a:extLst>
              <a:ext uri="{FF2B5EF4-FFF2-40B4-BE49-F238E27FC236}">
                <a16:creationId xmlns:a16="http://schemas.microsoft.com/office/drawing/2014/main" id="{63CDDC73-2434-B276-FA2C-D1B633A27A4E}"/>
              </a:ext>
            </a:extLst>
          </p:cNvPr>
          <p:cNvSpPr>
            <a:spLocks noGrp="1"/>
          </p:cNvSpPr>
          <p:nvPr>
            <p:ph type="body" sz="quarter" idx="14" hasCustomPrompt="1"/>
          </p:nvPr>
        </p:nvSpPr>
        <p:spPr>
          <a:xfrm>
            <a:off x="6787052" y="1650367"/>
            <a:ext cx="5082368" cy="364765"/>
          </a:xfrm>
          <a:prstGeom prst="rect">
            <a:avLst/>
          </a:prstGeom>
        </p:spPr>
        <p:txBody>
          <a:bodyPr>
            <a:normAutofit/>
          </a:bodyPr>
          <a:lstStyle>
            <a:lvl1pPr marL="0" indent="0">
              <a:buNone/>
              <a:defRPr sz="2000" b="0" i="0" baseline="0">
                <a:solidFill>
                  <a:schemeClr val="bg1"/>
                </a:solidFill>
                <a:latin typeface="Roboto" panose="02000000000000000000" pitchFamily="2" charset="0"/>
                <a:ea typeface="Roboto" panose="02000000000000000000" pitchFamily="2" charset="0"/>
              </a:defRPr>
            </a:lvl1pPr>
          </a:lstStyle>
          <a:p>
            <a:r>
              <a:rPr lang="en-GB" noProof="0"/>
              <a:t>Here goes a sub-headline</a:t>
            </a:r>
          </a:p>
        </p:txBody>
      </p:sp>
      <p:sp>
        <p:nvSpPr>
          <p:cNvPr id="14" name="Tijdelijke aanduiding voor inhoud 3">
            <a:extLst>
              <a:ext uri="{FF2B5EF4-FFF2-40B4-BE49-F238E27FC236}">
                <a16:creationId xmlns:a16="http://schemas.microsoft.com/office/drawing/2014/main" id="{B6650B74-A9C0-63E3-4272-0EE83B5EE3E1}"/>
              </a:ext>
            </a:extLst>
          </p:cNvPr>
          <p:cNvSpPr>
            <a:spLocks noGrp="1"/>
          </p:cNvSpPr>
          <p:nvPr>
            <p:ph sz="half" idx="15" hasCustomPrompt="1"/>
          </p:nvPr>
        </p:nvSpPr>
        <p:spPr>
          <a:xfrm>
            <a:off x="6787052" y="2270760"/>
            <a:ext cx="5082367" cy="3682163"/>
          </a:xfrm>
          <a:prstGeom prst="rect">
            <a:avLst/>
          </a:prstGeom>
        </p:spPr>
        <p:txBody>
          <a:bodyPr>
            <a:normAutofit/>
          </a:bodyPr>
          <a:lstStyle>
            <a:lvl1pPr marL="0" indent="0">
              <a:lnSpc>
                <a:spcPct val="130000"/>
              </a:lnSpc>
              <a:buNone/>
              <a:defRPr sz="1500" b="0" i="0" kern="1500" spc="0" baseline="0">
                <a:solidFill>
                  <a:schemeClr val="bg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p:txBody>
      </p:sp>
      <p:sp>
        <p:nvSpPr>
          <p:cNvPr id="2" name="Platshållare för text 8">
            <a:extLst>
              <a:ext uri="{FF2B5EF4-FFF2-40B4-BE49-F238E27FC236}">
                <a16:creationId xmlns:a16="http://schemas.microsoft.com/office/drawing/2014/main" id="{E1CDA03E-2B8A-F194-817F-29C4D2BF19E2}"/>
              </a:ext>
            </a:extLst>
          </p:cNvPr>
          <p:cNvSpPr>
            <a:spLocks noGrp="1" noChangeAspect="1"/>
          </p:cNvSpPr>
          <p:nvPr>
            <p:ph type="body" sz="quarter" idx="11"/>
          </p:nvPr>
        </p:nvSpPr>
        <p:spPr>
          <a:xfrm>
            <a:off x="311150" y="418955"/>
            <a:ext cx="1289043" cy="290035"/>
          </a:xfrm>
          <a:prstGeom prst="rect">
            <a:avLst/>
          </a:prstGeom>
          <a:blipFill>
            <a:blip r:embed="rId3"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5" name="Footer Placeholder 2">
            <a:extLst>
              <a:ext uri="{FF2B5EF4-FFF2-40B4-BE49-F238E27FC236}">
                <a16:creationId xmlns:a16="http://schemas.microsoft.com/office/drawing/2014/main" id="{EFF69F1B-2023-5CA3-335D-E4DE0B6D59DD}"/>
              </a:ext>
            </a:extLst>
          </p:cNvPr>
          <p:cNvSpPr>
            <a:spLocks noGrp="1"/>
          </p:cNvSpPr>
          <p:nvPr>
            <p:ph type="ftr" sz="quarter" idx="16"/>
          </p:nvPr>
        </p:nvSpPr>
        <p:spPr>
          <a:xfrm>
            <a:off x="6225209" y="6363216"/>
            <a:ext cx="4114800" cy="365125"/>
          </a:xfrm>
        </p:spPr>
        <p:txBody>
          <a:bodyPr/>
          <a:lstStyle>
            <a:lvl1pPr>
              <a:defRPr sz="1000">
                <a:solidFill>
                  <a:schemeClr val="bg1"/>
                </a:solidFill>
              </a:defRPr>
            </a:lvl1pPr>
          </a:lstStyle>
          <a:p>
            <a:r>
              <a:rPr lang="nl-NL"/>
              <a:t>EOSC-A | January 2025</a:t>
            </a:r>
          </a:p>
        </p:txBody>
      </p:sp>
      <p:sp>
        <p:nvSpPr>
          <p:cNvPr id="6" name="Tijdelijke aanduiding voor dianummer 5">
            <a:extLst>
              <a:ext uri="{FF2B5EF4-FFF2-40B4-BE49-F238E27FC236}">
                <a16:creationId xmlns:a16="http://schemas.microsoft.com/office/drawing/2014/main" id="{C9C461C2-EB7D-0C90-DDF2-1919EE8E971A}"/>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39698345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B8C57D3-0CDD-55FA-1F7B-B6D5F5C123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634931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4FF48-51E4-E96C-6A07-A770D34E7246}"/>
              </a:ext>
            </a:extLst>
          </p:cNvPr>
          <p:cNvSpPr>
            <a:spLocks noGrp="1"/>
          </p:cNvSpPr>
          <p:nvPr>
            <p:ph type="title"/>
          </p:nvPr>
        </p:nvSpPr>
        <p:spPr>
          <a:xfrm>
            <a:off x="838200" y="823256"/>
            <a:ext cx="10515600" cy="896800"/>
          </a:xfrm>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DDE32439-FC41-28F7-4DD8-1C7D7FCAA3E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Content Placeholder 3">
            <a:extLst>
              <a:ext uri="{FF2B5EF4-FFF2-40B4-BE49-F238E27FC236}">
                <a16:creationId xmlns:a16="http://schemas.microsoft.com/office/drawing/2014/main" id="{DB3D2CA0-8290-3243-F0E0-D6AFCEB063D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Date Placeholder 4">
            <a:extLst>
              <a:ext uri="{FF2B5EF4-FFF2-40B4-BE49-F238E27FC236}">
                <a16:creationId xmlns:a16="http://schemas.microsoft.com/office/drawing/2014/main" id="{567F99D8-C878-CB68-9919-E4E009A78F7F}"/>
              </a:ext>
            </a:extLst>
          </p:cNvPr>
          <p:cNvSpPr>
            <a:spLocks noGrp="1"/>
          </p:cNvSpPr>
          <p:nvPr>
            <p:ph type="dt" sz="half" idx="10"/>
          </p:nvPr>
        </p:nvSpPr>
        <p:spPr/>
        <p:txBody>
          <a:bodyPr/>
          <a:lstStyle/>
          <a:p>
            <a:endParaRPr lang="en-FI"/>
          </a:p>
        </p:txBody>
      </p:sp>
      <p:sp>
        <p:nvSpPr>
          <p:cNvPr id="6" name="Footer Placeholder 5">
            <a:extLst>
              <a:ext uri="{FF2B5EF4-FFF2-40B4-BE49-F238E27FC236}">
                <a16:creationId xmlns:a16="http://schemas.microsoft.com/office/drawing/2014/main" id="{39A51000-6B9E-08F0-5516-D7532E3AE42F}"/>
              </a:ext>
            </a:extLst>
          </p:cNvPr>
          <p:cNvSpPr>
            <a:spLocks noGrp="1"/>
          </p:cNvSpPr>
          <p:nvPr>
            <p:ph type="ftr" sz="quarter" idx="11"/>
          </p:nvPr>
        </p:nvSpPr>
        <p:spPr/>
        <p:txBody>
          <a:bodyPr/>
          <a:lstStyle/>
          <a:p>
            <a:r>
              <a:rPr lang="en-GB"/>
              <a:t>EOSC-A | January 2025</a:t>
            </a:r>
            <a:endParaRPr lang="en-FI"/>
          </a:p>
        </p:txBody>
      </p:sp>
      <p:sp>
        <p:nvSpPr>
          <p:cNvPr id="7" name="Slide Number Placeholder 6">
            <a:extLst>
              <a:ext uri="{FF2B5EF4-FFF2-40B4-BE49-F238E27FC236}">
                <a16:creationId xmlns:a16="http://schemas.microsoft.com/office/drawing/2014/main" id="{9BAFA12A-A8DF-E7C5-9481-37FAC338FB86}"/>
              </a:ext>
            </a:extLst>
          </p:cNvPr>
          <p:cNvSpPr>
            <a:spLocks noGrp="1"/>
          </p:cNvSpPr>
          <p:nvPr>
            <p:ph type="sldNum" sz="quarter" idx="12"/>
          </p:nvPr>
        </p:nvSpPr>
        <p:spPr/>
        <p:txBody>
          <a:bodyPr/>
          <a:lstStyle/>
          <a:p>
            <a:fld id="{61AE7250-D1CF-5E40-94EA-19AFC00F6B73}" type="slidenum">
              <a:rPr lang="en-FI" smtClean="0"/>
              <a:t>‹#›</a:t>
            </a:fld>
            <a:endParaRPr lang="en-FI"/>
          </a:p>
        </p:txBody>
      </p:sp>
      <p:pic>
        <p:nvPicPr>
          <p:cNvPr id="8" name="Picture 7">
            <a:extLst>
              <a:ext uri="{FF2B5EF4-FFF2-40B4-BE49-F238E27FC236}">
                <a16:creationId xmlns:a16="http://schemas.microsoft.com/office/drawing/2014/main" id="{CB9D17EA-C834-295D-80EF-4C61CBA8BB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5591" y="136525"/>
            <a:ext cx="3064565" cy="612913"/>
          </a:xfrm>
          <a:prstGeom prst="rect">
            <a:avLst/>
          </a:prstGeom>
        </p:spPr>
      </p:pic>
    </p:spTree>
    <p:extLst>
      <p:ext uri="{BB962C8B-B14F-4D97-AF65-F5344CB8AC3E}">
        <p14:creationId xmlns:p14="http://schemas.microsoft.com/office/powerpoint/2010/main" val="2502920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Chapter Page">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F34CEF8-D5AF-1EB2-8A65-D95E98FCB86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1CD3A17-2FD3-A6E8-AE64-84E688E64212}"/>
              </a:ext>
            </a:extLst>
          </p:cNvPr>
          <p:cNvSpPr>
            <a:spLocks noGrp="1"/>
          </p:cNvSpPr>
          <p:nvPr>
            <p:ph type="ctrTitle" hasCustomPrompt="1"/>
          </p:nvPr>
        </p:nvSpPr>
        <p:spPr>
          <a:xfrm>
            <a:off x="423013" y="1600200"/>
            <a:ext cx="9144000" cy="1006475"/>
          </a:xfrm>
          <a:prstGeom prst="rect">
            <a:avLst/>
          </a:prstGeom>
        </p:spPr>
        <p:txBody>
          <a:bodyPr anchor="b">
            <a:normAutofit/>
          </a:bodyPr>
          <a:lstStyle>
            <a:lvl1pPr algn="l">
              <a:defRPr sz="5000" b="0" i="0">
                <a:solidFill>
                  <a:srgbClr val="00869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the title</a:t>
            </a:r>
          </a:p>
        </p:txBody>
      </p:sp>
      <p:sp>
        <p:nvSpPr>
          <p:cNvPr id="3" name="Ondertitel 2">
            <a:extLst>
              <a:ext uri="{FF2B5EF4-FFF2-40B4-BE49-F238E27FC236}">
                <a16:creationId xmlns:a16="http://schemas.microsoft.com/office/drawing/2014/main" id="{6AA24123-D2B8-3C6F-4F69-0B7797E85540}"/>
              </a:ext>
            </a:extLst>
          </p:cNvPr>
          <p:cNvSpPr>
            <a:spLocks noGrp="1"/>
          </p:cNvSpPr>
          <p:nvPr>
            <p:ph type="subTitle" idx="1" hasCustomPrompt="1"/>
          </p:nvPr>
        </p:nvSpPr>
        <p:spPr>
          <a:xfrm>
            <a:off x="423013" y="2825750"/>
            <a:ext cx="9144000" cy="1655762"/>
          </a:xfrm>
          <a:prstGeom prst="rect">
            <a:avLst/>
          </a:prstGeom>
        </p:spPr>
        <p:txBody>
          <a:bodyPr>
            <a:normAutofit/>
          </a:bodyPr>
          <a:lstStyle>
            <a:lvl1pPr marL="0" indent="0" algn="l">
              <a:buNone/>
              <a:defRPr sz="3000" b="0" i="0">
                <a:solidFill>
                  <a:srgbClr val="008691"/>
                </a:solidFill>
                <a:latin typeface="Roboto Light" panose="02000000000000000000" pitchFamily="2" charset="0"/>
                <a:ea typeface="Roboto Light"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Here goes the subtitle</a:t>
            </a:r>
          </a:p>
        </p:txBody>
      </p:sp>
      <p:sp>
        <p:nvSpPr>
          <p:cNvPr id="4" name="Footer Placeholder 3">
            <a:extLst>
              <a:ext uri="{FF2B5EF4-FFF2-40B4-BE49-F238E27FC236}">
                <a16:creationId xmlns:a16="http://schemas.microsoft.com/office/drawing/2014/main" id="{E680ED38-AA7E-DCBC-3FF9-C229D96AE53B}"/>
              </a:ext>
            </a:extLst>
          </p:cNvPr>
          <p:cNvSpPr>
            <a:spLocks noGrp="1"/>
          </p:cNvSpPr>
          <p:nvPr>
            <p:ph type="ftr" sz="quarter" idx="10"/>
          </p:nvPr>
        </p:nvSpPr>
        <p:spPr>
          <a:xfrm>
            <a:off x="423013" y="6173787"/>
            <a:ext cx="4114800" cy="365125"/>
          </a:xfrm>
        </p:spPr>
        <p:txBody>
          <a:bodyPr/>
          <a:lstStyle>
            <a:lvl1pPr>
              <a:defRPr>
                <a:solidFill>
                  <a:srgbClr val="008691"/>
                </a:solidFill>
              </a:defRPr>
            </a:lvl1pPr>
          </a:lstStyle>
          <a:p>
            <a:r>
              <a:rPr lang="nl-NL"/>
              <a:t>EOSC-A | January 2025</a:t>
            </a:r>
          </a:p>
        </p:txBody>
      </p:sp>
    </p:spTree>
    <p:extLst>
      <p:ext uri="{BB962C8B-B14F-4D97-AF65-F5344CB8AC3E}">
        <p14:creationId xmlns:p14="http://schemas.microsoft.com/office/powerpoint/2010/main" val="20616450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048F4C-8839-C656-8692-80EED328C6B1}"/>
              </a:ext>
            </a:extLst>
          </p:cNvPr>
          <p:cNvSpPr>
            <a:spLocks noGrp="1"/>
          </p:cNvSpPr>
          <p:nvPr>
            <p:ph type="dt" sz="half" idx="10"/>
          </p:nvPr>
        </p:nvSpPr>
        <p:spPr/>
        <p:txBody>
          <a:bodyPr/>
          <a:lstStyle/>
          <a:p>
            <a:endParaRPr lang="en-FI"/>
          </a:p>
        </p:txBody>
      </p:sp>
      <p:sp>
        <p:nvSpPr>
          <p:cNvPr id="3" name="Footer Placeholder 2">
            <a:extLst>
              <a:ext uri="{FF2B5EF4-FFF2-40B4-BE49-F238E27FC236}">
                <a16:creationId xmlns:a16="http://schemas.microsoft.com/office/drawing/2014/main" id="{12486447-53BD-F38A-1369-5642ABB0BF07}"/>
              </a:ext>
            </a:extLst>
          </p:cNvPr>
          <p:cNvSpPr>
            <a:spLocks noGrp="1"/>
          </p:cNvSpPr>
          <p:nvPr>
            <p:ph type="ftr" sz="quarter" idx="11"/>
          </p:nvPr>
        </p:nvSpPr>
        <p:spPr/>
        <p:txBody>
          <a:bodyPr/>
          <a:lstStyle/>
          <a:p>
            <a:r>
              <a:rPr lang="en-GB"/>
              <a:t>EOSC-A | January 2025</a:t>
            </a:r>
            <a:endParaRPr lang="en-FI"/>
          </a:p>
        </p:txBody>
      </p:sp>
      <p:sp>
        <p:nvSpPr>
          <p:cNvPr id="4" name="Slide Number Placeholder 3">
            <a:extLst>
              <a:ext uri="{FF2B5EF4-FFF2-40B4-BE49-F238E27FC236}">
                <a16:creationId xmlns:a16="http://schemas.microsoft.com/office/drawing/2014/main" id="{89691710-2D9D-263B-A052-4E67A80B64F5}"/>
              </a:ext>
            </a:extLst>
          </p:cNvPr>
          <p:cNvSpPr>
            <a:spLocks noGrp="1"/>
          </p:cNvSpPr>
          <p:nvPr>
            <p:ph type="sldNum" sz="quarter" idx="12"/>
          </p:nvPr>
        </p:nvSpPr>
        <p:spPr/>
        <p:txBody>
          <a:bodyPr/>
          <a:lstStyle/>
          <a:p>
            <a:fld id="{61AE7250-D1CF-5E40-94EA-19AFC00F6B73}" type="slidenum">
              <a:rPr lang="en-FI" smtClean="0"/>
              <a:t>‹#›</a:t>
            </a:fld>
            <a:endParaRPr lang="en-FI"/>
          </a:p>
        </p:txBody>
      </p:sp>
      <p:pic>
        <p:nvPicPr>
          <p:cNvPr id="5" name="Picture 4">
            <a:extLst>
              <a:ext uri="{FF2B5EF4-FFF2-40B4-BE49-F238E27FC236}">
                <a16:creationId xmlns:a16="http://schemas.microsoft.com/office/drawing/2014/main" id="{88D69083-2AF9-F27D-EA2B-58D86CD8AA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5591" y="136525"/>
            <a:ext cx="3064565" cy="612913"/>
          </a:xfrm>
          <a:prstGeom prst="rect">
            <a:avLst/>
          </a:prstGeom>
        </p:spPr>
      </p:pic>
    </p:spTree>
    <p:extLst>
      <p:ext uri="{BB962C8B-B14F-4D97-AF65-F5344CB8AC3E}">
        <p14:creationId xmlns:p14="http://schemas.microsoft.com/office/powerpoint/2010/main" val="2964419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B8C57D3-0CDD-55FA-1F7B-B6D5F5C123C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229424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C2BCF-C68D-DC58-7507-7637CA6B1E44}"/>
              </a:ext>
            </a:extLst>
          </p:cNvPr>
          <p:cNvSpPr>
            <a:spLocks noGrp="1"/>
          </p:cNvSpPr>
          <p:nvPr>
            <p:ph type="title"/>
          </p:nvPr>
        </p:nvSpPr>
        <p:spPr/>
        <p:txBody>
          <a:bodyPr/>
          <a:lstStyle/>
          <a:p>
            <a:r>
              <a:rPr lang="en-GB"/>
              <a:t>Click to edit Master title style</a:t>
            </a:r>
            <a:endParaRPr lang="en-FI"/>
          </a:p>
        </p:txBody>
      </p:sp>
      <p:sp>
        <p:nvSpPr>
          <p:cNvPr id="3" name="Date Placeholder 2">
            <a:extLst>
              <a:ext uri="{FF2B5EF4-FFF2-40B4-BE49-F238E27FC236}">
                <a16:creationId xmlns:a16="http://schemas.microsoft.com/office/drawing/2014/main" id="{E47F9C9C-25E9-D497-1190-4C7CF9DECDC0}"/>
              </a:ext>
            </a:extLst>
          </p:cNvPr>
          <p:cNvSpPr>
            <a:spLocks noGrp="1"/>
          </p:cNvSpPr>
          <p:nvPr>
            <p:ph type="dt" sz="half" idx="10"/>
          </p:nvPr>
        </p:nvSpPr>
        <p:spPr/>
        <p:txBody>
          <a:bodyPr/>
          <a:lstStyle/>
          <a:p>
            <a:endParaRPr lang="en-FI"/>
          </a:p>
        </p:txBody>
      </p:sp>
      <p:sp>
        <p:nvSpPr>
          <p:cNvPr id="4" name="Footer Placeholder 3">
            <a:extLst>
              <a:ext uri="{FF2B5EF4-FFF2-40B4-BE49-F238E27FC236}">
                <a16:creationId xmlns:a16="http://schemas.microsoft.com/office/drawing/2014/main" id="{506EE0DE-6AAF-3210-2BB0-FFAF7112DE20}"/>
              </a:ext>
            </a:extLst>
          </p:cNvPr>
          <p:cNvSpPr>
            <a:spLocks noGrp="1"/>
          </p:cNvSpPr>
          <p:nvPr>
            <p:ph type="ftr" sz="quarter" idx="11"/>
          </p:nvPr>
        </p:nvSpPr>
        <p:spPr/>
        <p:txBody>
          <a:bodyPr/>
          <a:lstStyle/>
          <a:p>
            <a:r>
              <a:rPr lang="en-GB"/>
              <a:t>EOSC-A | January 2025</a:t>
            </a:r>
            <a:endParaRPr lang="en-FI"/>
          </a:p>
        </p:txBody>
      </p:sp>
      <p:sp>
        <p:nvSpPr>
          <p:cNvPr id="5" name="Slide Number Placeholder 4">
            <a:extLst>
              <a:ext uri="{FF2B5EF4-FFF2-40B4-BE49-F238E27FC236}">
                <a16:creationId xmlns:a16="http://schemas.microsoft.com/office/drawing/2014/main" id="{3BA32285-1383-8C0F-869B-D18927767A50}"/>
              </a:ext>
            </a:extLst>
          </p:cNvPr>
          <p:cNvSpPr>
            <a:spLocks noGrp="1"/>
          </p:cNvSpPr>
          <p:nvPr>
            <p:ph type="sldNum" sz="quarter" idx="12"/>
          </p:nvPr>
        </p:nvSpPr>
        <p:spPr/>
        <p:txBody>
          <a:bodyPr/>
          <a:lstStyle/>
          <a:p>
            <a:fld id="{61AE7250-D1CF-5E40-94EA-19AFC00F6B73}" type="slidenum">
              <a:rPr lang="en-FI" smtClean="0"/>
              <a:t>‹#›</a:t>
            </a:fld>
            <a:endParaRPr lang="en-FI"/>
          </a:p>
        </p:txBody>
      </p:sp>
      <p:pic>
        <p:nvPicPr>
          <p:cNvPr id="6" name="Picture 5">
            <a:extLst>
              <a:ext uri="{FF2B5EF4-FFF2-40B4-BE49-F238E27FC236}">
                <a16:creationId xmlns:a16="http://schemas.microsoft.com/office/drawing/2014/main" id="{838E9AE3-0C74-A630-0F5F-5E485E77634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5591" y="136525"/>
            <a:ext cx="3064565" cy="612913"/>
          </a:xfrm>
          <a:prstGeom prst="rect">
            <a:avLst/>
          </a:prstGeom>
        </p:spPr>
      </p:pic>
    </p:spTree>
    <p:extLst>
      <p:ext uri="{BB962C8B-B14F-4D97-AF65-F5344CB8AC3E}">
        <p14:creationId xmlns:p14="http://schemas.microsoft.com/office/powerpoint/2010/main" val="33685544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1_Chapter Page">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F34CEF8-D5AF-1EB2-8A65-D95E98FCB86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1CD3A17-2FD3-A6E8-AE64-84E688E64212}"/>
              </a:ext>
            </a:extLst>
          </p:cNvPr>
          <p:cNvSpPr>
            <a:spLocks noGrp="1"/>
          </p:cNvSpPr>
          <p:nvPr>
            <p:ph type="ctrTitle" hasCustomPrompt="1"/>
          </p:nvPr>
        </p:nvSpPr>
        <p:spPr>
          <a:xfrm>
            <a:off x="423013" y="1600200"/>
            <a:ext cx="9144000" cy="1006475"/>
          </a:xfrm>
          <a:prstGeom prst="rect">
            <a:avLst/>
          </a:prstGeom>
        </p:spPr>
        <p:txBody>
          <a:bodyPr anchor="b">
            <a:normAutofit/>
          </a:bodyPr>
          <a:lstStyle>
            <a:lvl1pPr algn="l">
              <a:defRPr sz="5000" b="0" i="0">
                <a:solidFill>
                  <a:srgbClr val="00869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the title</a:t>
            </a:r>
          </a:p>
        </p:txBody>
      </p:sp>
      <p:sp>
        <p:nvSpPr>
          <p:cNvPr id="3" name="Ondertitel 2">
            <a:extLst>
              <a:ext uri="{FF2B5EF4-FFF2-40B4-BE49-F238E27FC236}">
                <a16:creationId xmlns:a16="http://schemas.microsoft.com/office/drawing/2014/main" id="{6AA24123-D2B8-3C6F-4F69-0B7797E85540}"/>
              </a:ext>
            </a:extLst>
          </p:cNvPr>
          <p:cNvSpPr>
            <a:spLocks noGrp="1"/>
          </p:cNvSpPr>
          <p:nvPr>
            <p:ph type="subTitle" idx="1" hasCustomPrompt="1"/>
          </p:nvPr>
        </p:nvSpPr>
        <p:spPr>
          <a:xfrm>
            <a:off x="423013" y="2825750"/>
            <a:ext cx="9144000" cy="1655762"/>
          </a:xfrm>
          <a:prstGeom prst="rect">
            <a:avLst/>
          </a:prstGeom>
        </p:spPr>
        <p:txBody>
          <a:bodyPr>
            <a:normAutofit/>
          </a:bodyPr>
          <a:lstStyle>
            <a:lvl1pPr marL="0" indent="0" algn="l">
              <a:buNone/>
              <a:defRPr sz="3000" b="0" i="0">
                <a:solidFill>
                  <a:srgbClr val="008691"/>
                </a:solidFill>
                <a:latin typeface="Roboto Light" panose="02000000000000000000" pitchFamily="2" charset="0"/>
                <a:ea typeface="Roboto Light"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Here goes the subtitle</a:t>
            </a:r>
          </a:p>
        </p:txBody>
      </p:sp>
      <p:sp>
        <p:nvSpPr>
          <p:cNvPr id="4" name="Footer Placeholder 3">
            <a:extLst>
              <a:ext uri="{FF2B5EF4-FFF2-40B4-BE49-F238E27FC236}">
                <a16:creationId xmlns:a16="http://schemas.microsoft.com/office/drawing/2014/main" id="{E680ED38-AA7E-DCBC-3FF9-C229D96AE53B}"/>
              </a:ext>
            </a:extLst>
          </p:cNvPr>
          <p:cNvSpPr>
            <a:spLocks noGrp="1"/>
          </p:cNvSpPr>
          <p:nvPr>
            <p:ph type="ftr" sz="quarter" idx="10"/>
          </p:nvPr>
        </p:nvSpPr>
        <p:spPr>
          <a:xfrm>
            <a:off x="423013" y="6173787"/>
            <a:ext cx="4114800" cy="365125"/>
          </a:xfrm>
        </p:spPr>
        <p:txBody>
          <a:bodyPr/>
          <a:lstStyle>
            <a:lvl1pPr>
              <a:defRPr>
                <a:solidFill>
                  <a:srgbClr val="008691"/>
                </a:solidFill>
              </a:defRPr>
            </a:lvl1pPr>
          </a:lstStyle>
          <a:p>
            <a:r>
              <a:rPr lang="nl-NL"/>
              <a:t>EOSC-A | January 2025</a:t>
            </a:r>
          </a:p>
        </p:txBody>
      </p:sp>
    </p:spTree>
    <p:extLst>
      <p:ext uri="{BB962C8B-B14F-4D97-AF65-F5344CB8AC3E}">
        <p14:creationId xmlns:p14="http://schemas.microsoft.com/office/powerpoint/2010/main" val="2075984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Full Page Image">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0"/>
            <a:ext cx="12192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a:p>
        </p:txBody>
      </p:sp>
      <p:pic>
        <p:nvPicPr>
          <p:cNvPr id="20" name="Afbeelding 19">
            <a:extLst>
              <a:ext uri="{FF2B5EF4-FFF2-40B4-BE49-F238E27FC236}">
                <a16:creationId xmlns:a16="http://schemas.microsoft.com/office/drawing/2014/main" id="{3493BA1C-54ED-085E-FE9B-4B19B2663F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8140" y="360654"/>
            <a:ext cx="1196340" cy="340893"/>
          </a:xfrm>
          <a:prstGeom prst="rect">
            <a:avLst/>
          </a:prstGeom>
        </p:spPr>
      </p:pic>
      <p:sp>
        <p:nvSpPr>
          <p:cNvPr id="2" name="Platshållare för text 8">
            <a:extLst>
              <a:ext uri="{FF2B5EF4-FFF2-40B4-BE49-F238E27FC236}">
                <a16:creationId xmlns:a16="http://schemas.microsoft.com/office/drawing/2014/main" id="{84E629F0-B24B-DF29-FA55-A4534D397726}"/>
              </a:ext>
            </a:extLst>
          </p:cNvPr>
          <p:cNvSpPr>
            <a:spLocks noGrp="1" noChangeAspect="1"/>
          </p:cNvSpPr>
          <p:nvPr>
            <p:ph type="body" sz="quarter" idx="11"/>
          </p:nvPr>
        </p:nvSpPr>
        <p:spPr>
          <a:xfrm>
            <a:off x="311150" y="418955"/>
            <a:ext cx="1289043" cy="290035"/>
          </a:xfrm>
          <a:prstGeom prst="rect">
            <a:avLst/>
          </a:prstGeom>
          <a:blipFill>
            <a:blip r:embed="rId3"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6" name="Footer Placeholder 2">
            <a:extLst>
              <a:ext uri="{FF2B5EF4-FFF2-40B4-BE49-F238E27FC236}">
                <a16:creationId xmlns:a16="http://schemas.microsoft.com/office/drawing/2014/main" id="{54BB8B0B-76AF-DF95-7D44-C993B219FA0E}"/>
              </a:ext>
            </a:extLst>
          </p:cNvPr>
          <p:cNvSpPr>
            <a:spLocks noGrp="1"/>
          </p:cNvSpPr>
          <p:nvPr>
            <p:ph type="ftr" sz="quarter" idx="16"/>
          </p:nvPr>
        </p:nvSpPr>
        <p:spPr>
          <a:xfrm>
            <a:off x="311426" y="6356350"/>
            <a:ext cx="4114800" cy="365125"/>
          </a:xfrm>
        </p:spPr>
        <p:txBody>
          <a:bodyPr/>
          <a:lstStyle>
            <a:lvl1pPr>
              <a:defRPr sz="1200">
                <a:solidFill>
                  <a:srgbClr val="008691"/>
                </a:solidFill>
              </a:defRPr>
            </a:lvl1pPr>
          </a:lstStyle>
          <a:p>
            <a:r>
              <a:rPr lang="nl-NL"/>
              <a:t>EOSC-A | January 2025</a:t>
            </a:r>
          </a:p>
        </p:txBody>
      </p:sp>
      <p:sp>
        <p:nvSpPr>
          <p:cNvPr id="7" name="Tijdelijke aanduiding voor dianummer 5">
            <a:extLst>
              <a:ext uri="{FF2B5EF4-FFF2-40B4-BE49-F238E27FC236}">
                <a16:creationId xmlns:a16="http://schemas.microsoft.com/office/drawing/2014/main" id="{FBF33EF8-2365-726E-1E6B-3294A32543E9}"/>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12000371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Divider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D656E32-FFC6-4D84-D523-2D3E36344E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0" y="-1"/>
            <a:ext cx="6096000" cy="6858000"/>
          </a:xfrm>
          <a:prstGeom prst="rect">
            <a:avLst/>
          </a:prstGeom>
        </p:spPr>
      </p:pic>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1"/>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a:p>
        </p:txBody>
      </p:sp>
      <p:sp>
        <p:nvSpPr>
          <p:cNvPr id="12" name="Titel 1">
            <a:extLst>
              <a:ext uri="{FF2B5EF4-FFF2-40B4-BE49-F238E27FC236}">
                <a16:creationId xmlns:a16="http://schemas.microsoft.com/office/drawing/2014/main" id="{72EB6A9A-0309-B84E-508E-B227E0731BD7}"/>
              </a:ext>
            </a:extLst>
          </p:cNvPr>
          <p:cNvSpPr>
            <a:spLocks noGrp="1"/>
          </p:cNvSpPr>
          <p:nvPr>
            <p:ph type="title" hasCustomPrompt="1"/>
          </p:nvPr>
        </p:nvSpPr>
        <p:spPr>
          <a:xfrm>
            <a:off x="6787052" y="940672"/>
            <a:ext cx="5082367" cy="603887"/>
          </a:xfrm>
          <a:prstGeom prst="rect">
            <a:avLst/>
          </a:prstGeom>
        </p:spPr>
        <p:txBody>
          <a:bodyPr>
            <a:normAutofit/>
          </a:bodyPr>
          <a:lstStyle>
            <a:lvl1pPr>
              <a:defRPr sz="3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13" name="Text Placeholder 4">
            <a:extLst>
              <a:ext uri="{FF2B5EF4-FFF2-40B4-BE49-F238E27FC236}">
                <a16:creationId xmlns:a16="http://schemas.microsoft.com/office/drawing/2014/main" id="{63CDDC73-2434-B276-FA2C-D1B633A27A4E}"/>
              </a:ext>
            </a:extLst>
          </p:cNvPr>
          <p:cNvSpPr>
            <a:spLocks noGrp="1"/>
          </p:cNvSpPr>
          <p:nvPr>
            <p:ph type="body" sz="quarter" idx="14" hasCustomPrompt="1"/>
          </p:nvPr>
        </p:nvSpPr>
        <p:spPr>
          <a:xfrm>
            <a:off x="6787052" y="1650367"/>
            <a:ext cx="5082368" cy="364765"/>
          </a:xfrm>
          <a:prstGeom prst="rect">
            <a:avLst/>
          </a:prstGeom>
        </p:spPr>
        <p:txBody>
          <a:bodyPr>
            <a:normAutofit/>
          </a:bodyPr>
          <a:lstStyle>
            <a:lvl1pPr marL="0" indent="0">
              <a:buNone/>
              <a:defRPr sz="2000" b="0" i="0" baseline="0">
                <a:solidFill>
                  <a:schemeClr val="bg1"/>
                </a:solidFill>
                <a:latin typeface="Roboto" panose="02000000000000000000" pitchFamily="2" charset="0"/>
                <a:ea typeface="Roboto" panose="02000000000000000000" pitchFamily="2" charset="0"/>
              </a:defRPr>
            </a:lvl1pPr>
          </a:lstStyle>
          <a:p>
            <a:r>
              <a:rPr lang="en-GB" noProof="0"/>
              <a:t>Here goes a sub-headline</a:t>
            </a:r>
          </a:p>
        </p:txBody>
      </p:sp>
      <p:sp>
        <p:nvSpPr>
          <p:cNvPr id="14" name="Tijdelijke aanduiding voor inhoud 3">
            <a:extLst>
              <a:ext uri="{FF2B5EF4-FFF2-40B4-BE49-F238E27FC236}">
                <a16:creationId xmlns:a16="http://schemas.microsoft.com/office/drawing/2014/main" id="{B6650B74-A9C0-63E3-4272-0EE83B5EE3E1}"/>
              </a:ext>
            </a:extLst>
          </p:cNvPr>
          <p:cNvSpPr>
            <a:spLocks noGrp="1"/>
          </p:cNvSpPr>
          <p:nvPr>
            <p:ph sz="half" idx="15" hasCustomPrompt="1"/>
          </p:nvPr>
        </p:nvSpPr>
        <p:spPr>
          <a:xfrm>
            <a:off x="6787052" y="2270760"/>
            <a:ext cx="5082367" cy="3682163"/>
          </a:xfrm>
          <a:prstGeom prst="rect">
            <a:avLst/>
          </a:prstGeom>
        </p:spPr>
        <p:txBody>
          <a:bodyPr>
            <a:normAutofit/>
          </a:bodyPr>
          <a:lstStyle>
            <a:lvl1pPr marL="0" indent="0">
              <a:lnSpc>
                <a:spcPct val="130000"/>
              </a:lnSpc>
              <a:buNone/>
              <a:defRPr sz="1500" b="0" i="0" kern="1500" spc="0" baseline="0">
                <a:solidFill>
                  <a:schemeClr val="bg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p:txBody>
      </p:sp>
      <p:sp>
        <p:nvSpPr>
          <p:cNvPr id="2" name="Platshållare för text 8">
            <a:extLst>
              <a:ext uri="{FF2B5EF4-FFF2-40B4-BE49-F238E27FC236}">
                <a16:creationId xmlns:a16="http://schemas.microsoft.com/office/drawing/2014/main" id="{E1CDA03E-2B8A-F194-817F-29C4D2BF19E2}"/>
              </a:ext>
            </a:extLst>
          </p:cNvPr>
          <p:cNvSpPr>
            <a:spLocks noGrp="1" noChangeAspect="1"/>
          </p:cNvSpPr>
          <p:nvPr>
            <p:ph type="body" sz="quarter" idx="11"/>
          </p:nvPr>
        </p:nvSpPr>
        <p:spPr>
          <a:xfrm>
            <a:off x="311150" y="418955"/>
            <a:ext cx="1289043" cy="290035"/>
          </a:xfrm>
          <a:prstGeom prst="rect">
            <a:avLst/>
          </a:prstGeom>
          <a:blipFill>
            <a:blip r:embed="rId3"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5" name="Footer Placeholder 2">
            <a:extLst>
              <a:ext uri="{FF2B5EF4-FFF2-40B4-BE49-F238E27FC236}">
                <a16:creationId xmlns:a16="http://schemas.microsoft.com/office/drawing/2014/main" id="{EFF69F1B-2023-5CA3-335D-E4DE0B6D59DD}"/>
              </a:ext>
            </a:extLst>
          </p:cNvPr>
          <p:cNvSpPr>
            <a:spLocks noGrp="1"/>
          </p:cNvSpPr>
          <p:nvPr>
            <p:ph type="ftr" sz="quarter" idx="16"/>
          </p:nvPr>
        </p:nvSpPr>
        <p:spPr>
          <a:xfrm>
            <a:off x="6225209" y="6363216"/>
            <a:ext cx="4114800" cy="365125"/>
          </a:xfrm>
        </p:spPr>
        <p:txBody>
          <a:bodyPr/>
          <a:lstStyle>
            <a:lvl1pPr>
              <a:defRPr sz="1000">
                <a:solidFill>
                  <a:schemeClr val="bg1"/>
                </a:solidFill>
              </a:defRPr>
            </a:lvl1pPr>
          </a:lstStyle>
          <a:p>
            <a:r>
              <a:rPr lang="nl-NL"/>
              <a:t>EOSC-A | January 2025</a:t>
            </a:r>
          </a:p>
        </p:txBody>
      </p:sp>
      <p:sp>
        <p:nvSpPr>
          <p:cNvPr id="6" name="Tijdelijke aanduiding voor dianummer 5">
            <a:extLst>
              <a:ext uri="{FF2B5EF4-FFF2-40B4-BE49-F238E27FC236}">
                <a16:creationId xmlns:a16="http://schemas.microsoft.com/office/drawing/2014/main" id="{C9C461C2-EB7D-0C90-DDF2-1919EE8E971A}"/>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22654253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amp; numbers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05FBA-B2CC-4768-B269-AA9703D3B427}"/>
              </a:ext>
            </a:extLst>
          </p:cNvPr>
          <p:cNvSpPr>
            <a:spLocks noGrp="1"/>
          </p:cNvSpPr>
          <p:nvPr>
            <p:ph type="title" hasCustomPrompt="1"/>
          </p:nvPr>
        </p:nvSpPr>
        <p:spPr/>
        <p:txBody>
          <a:bodyPr/>
          <a:lstStyle>
            <a:lvl1pPr>
              <a:defRPr sz="3600">
                <a:solidFill>
                  <a:srgbClr val="00C858"/>
                </a:solidFill>
              </a:defRPr>
            </a:lvl1pPr>
          </a:lstStyle>
          <a:p>
            <a:r>
              <a:rPr lang="en-US"/>
              <a:t>Slide Title</a:t>
            </a:r>
            <a:endParaRPr lang="en-GB"/>
          </a:p>
        </p:txBody>
      </p:sp>
      <p:sp>
        <p:nvSpPr>
          <p:cNvPr id="3" name="Slide Number Placeholder 2">
            <a:extLst>
              <a:ext uri="{FF2B5EF4-FFF2-40B4-BE49-F238E27FC236}">
                <a16:creationId xmlns:a16="http://schemas.microsoft.com/office/drawing/2014/main" id="{38348F38-0C7D-4C09-B2D2-701466A9DB5B}"/>
              </a:ext>
            </a:extLst>
          </p:cNvPr>
          <p:cNvSpPr>
            <a:spLocks noGrp="1"/>
          </p:cNvSpPr>
          <p:nvPr>
            <p:ph type="sldNum" sz="quarter" idx="10"/>
          </p:nvPr>
        </p:nvSpPr>
        <p:spPr/>
        <p:txBody>
          <a:bodyPr/>
          <a:lstStyle/>
          <a:p>
            <a:pPr algn="r"/>
            <a:fld id="{A26B9A22-027A-0F44-94C3-351CD35C765D}" type="slidenum">
              <a:rPr lang="en-GB" smtClean="0"/>
              <a:pPr algn="r"/>
              <a:t>‹#›</a:t>
            </a:fld>
            <a:endParaRPr lang="en-GB"/>
          </a:p>
        </p:txBody>
      </p:sp>
      <p:sp>
        <p:nvSpPr>
          <p:cNvPr id="4" name="Text Placeholder 2">
            <a:extLst>
              <a:ext uri="{FF2B5EF4-FFF2-40B4-BE49-F238E27FC236}">
                <a16:creationId xmlns:a16="http://schemas.microsoft.com/office/drawing/2014/main" id="{6361EE85-161F-4B54-A976-4BF9FDCCA1B0}"/>
              </a:ext>
            </a:extLst>
          </p:cNvPr>
          <p:cNvSpPr>
            <a:spLocks noGrp="1"/>
          </p:cNvSpPr>
          <p:nvPr>
            <p:ph idx="1" hasCustomPrompt="1"/>
          </p:nvPr>
        </p:nvSpPr>
        <p:spPr bwMode="auto">
          <a:xfrm>
            <a:off x="684000" y="993720"/>
            <a:ext cx="5544000" cy="5717809"/>
          </a:xfrm>
          <a:prstGeom prst="rect">
            <a:avLst/>
          </a:prstGeom>
        </p:spPr>
        <p:txBody>
          <a:bodyPr vert="horz" lIns="91440" tIns="45720" rIns="91440" bIns="45720" rtlCol="0" anchor="t">
            <a:normAutofit/>
          </a:bodyPr>
          <a:lstStyle>
            <a:lvl1pPr marL="361950" indent="-361950">
              <a:buFont typeface="+mj-lt"/>
              <a:buAutoNum type="arabicParenR"/>
              <a:defRPr sz="2400"/>
            </a:lvl1pPr>
            <a:lvl2pPr marL="806450" indent="-363538">
              <a:buClr>
                <a:srgbClr val="00C858"/>
              </a:buClr>
              <a:buSzPct val="100000"/>
              <a:buFont typeface="+mj-lt"/>
              <a:buAutoNum type="alphaLcParenR"/>
              <a:defRPr sz="2000"/>
            </a:lvl2pPr>
            <a:lvl3pPr marL="1077913" indent="-271463">
              <a:buFont typeface="+mj-lt"/>
              <a:buAutoNum type="romanLcPeriod"/>
              <a:defRPr sz="1800"/>
            </a:lvl3pPr>
          </a:lstStyle>
          <a:p>
            <a:pPr lvl="0">
              <a:defRPr/>
            </a:pPr>
            <a:r>
              <a:rPr lang="en-GB"/>
              <a:t>First </a:t>
            </a:r>
            <a:r>
              <a:rPr lang="en-GB" noProof="0"/>
              <a:t>level</a:t>
            </a:r>
          </a:p>
          <a:p>
            <a:pPr lvl="1">
              <a:defRPr/>
            </a:pPr>
            <a:r>
              <a:rPr lang="en-US"/>
              <a:t>Second level</a:t>
            </a:r>
            <a:endParaRPr/>
          </a:p>
          <a:p>
            <a:pPr lvl="2">
              <a:defRPr/>
            </a:pPr>
            <a:r>
              <a:rPr lang="en-US"/>
              <a:t>Third level</a:t>
            </a:r>
            <a:endParaRPr/>
          </a:p>
        </p:txBody>
      </p:sp>
      <p:sp>
        <p:nvSpPr>
          <p:cNvPr id="5" name="Text Placeholder 2">
            <a:extLst>
              <a:ext uri="{FF2B5EF4-FFF2-40B4-BE49-F238E27FC236}">
                <a16:creationId xmlns:a16="http://schemas.microsoft.com/office/drawing/2014/main" id="{14646CB1-8DC6-4194-A9B1-E76AF87699FC}"/>
              </a:ext>
            </a:extLst>
          </p:cNvPr>
          <p:cNvSpPr>
            <a:spLocks noGrp="1"/>
          </p:cNvSpPr>
          <p:nvPr>
            <p:ph idx="11" hasCustomPrompt="1"/>
          </p:nvPr>
        </p:nvSpPr>
        <p:spPr bwMode="auto">
          <a:xfrm>
            <a:off x="6300000" y="993721"/>
            <a:ext cx="5544000" cy="5717809"/>
          </a:xfrm>
          <a:prstGeom prst="rect">
            <a:avLst/>
          </a:prstGeom>
        </p:spPr>
        <p:txBody>
          <a:bodyPr vert="horz" lIns="91440" tIns="45720" rIns="91440" bIns="45720" rtlCol="0" anchor="t">
            <a:normAutofit/>
          </a:bodyPr>
          <a:lstStyle>
            <a:lvl1pPr marL="361950" indent="-361950">
              <a:buFont typeface="+mj-lt"/>
              <a:buAutoNum type="arabicParenR"/>
              <a:defRPr sz="2400"/>
            </a:lvl1pPr>
            <a:lvl2pPr marL="806450" indent="-363538">
              <a:buClr>
                <a:srgbClr val="00C858"/>
              </a:buClr>
              <a:buSzPct val="100000"/>
              <a:buFont typeface="+mj-lt"/>
              <a:buAutoNum type="alphaLcParenR"/>
              <a:defRPr sz="2000">
                <a:solidFill>
                  <a:srgbClr val="00C858"/>
                </a:solidFill>
              </a:defRPr>
            </a:lvl2pPr>
            <a:lvl3pPr marL="1077913" indent="-271463">
              <a:buFont typeface="+mj-lt"/>
              <a:buAutoNum type="romanLcPeriod"/>
              <a:defRPr sz="1800"/>
            </a:lvl3pPr>
          </a:lstStyle>
          <a:p>
            <a:pPr lvl="0">
              <a:defRPr/>
            </a:pPr>
            <a:r>
              <a:rPr lang="en-GB"/>
              <a:t>First level</a:t>
            </a:r>
            <a:endParaRPr/>
          </a:p>
          <a:p>
            <a:pPr lvl="1">
              <a:defRPr/>
            </a:pPr>
            <a:r>
              <a:rPr lang="en-US"/>
              <a:t>Second level</a:t>
            </a:r>
            <a:endParaRPr/>
          </a:p>
          <a:p>
            <a:pPr lvl="2">
              <a:defRPr/>
            </a:pPr>
            <a:r>
              <a:rPr lang="en-US"/>
              <a:t>Third level</a:t>
            </a:r>
            <a:endParaRPr/>
          </a:p>
        </p:txBody>
      </p:sp>
    </p:spTree>
    <p:extLst>
      <p:ext uri="{BB962C8B-B14F-4D97-AF65-F5344CB8AC3E}">
        <p14:creationId xmlns:p14="http://schemas.microsoft.com/office/powerpoint/2010/main" val="31079070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amp; text 1 column +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05FBA-B2CC-4768-B269-AA9703D3B427}"/>
              </a:ext>
            </a:extLst>
          </p:cNvPr>
          <p:cNvSpPr>
            <a:spLocks noGrp="1"/>
          </p:cNvSpPr>
          <p:nvPr>
            <p:ph type="title" hasCustomPrompt="1"/>
          </p:nvPr>
        </p:nvSpPr>
        <p:spPr/>
        <p:txBody>
          <a:bodyPr/>
          <a:lstStyle>
            <a:lvl1pPr>
              <a:defRPr>
                <a:solidFill>
                  <a:srgbClr val="00C858"/>
                </a:solidFill>
              </a:defRPr>
            </a:lvl1pPr>
          </a:lstStyle>
          <a:p>
            <a:r>
              <a:rPr lang="en-GB" noProof="0"/>
              <a:t>Slide Title</a:t>
            </a:r>
          </a:p>
        </p:txBody>
      </p:sp>
      <p:sp>
        <p:nvSpPr>
          <p:cNvPr id="3" name="Slide Number Placeholder 2">
            <a:extLst>
              <a:ext uri="{FF2B5EF4-FFF2-40B4-BE49-F238E27FC236}">
                <a16:creationId xmlns:a16="http://schemas.microsoft.com/office/drawing/2014/main" id="{38348F38-0C7D-4C09-B2D2-701466A9DB5B}"/>
              </a:ext>
            </a:extLst>
          </p:cNvPr>
          <p:cNvSpPr>
            <a:spLocks noGrp="1"/>
          </p:cNvSpPr>
          <p:nvPr>
            <p:ph type="sldNum" sz="quarter" idx="10"/>
          </p:nvPr>
        </p:nvSpPr>
        <p:spPr/>
        <p:txBody>
          <a:bodyPr/>
          <a:lstStyle/>
          <a:p>
            <a:pPr algn="r"/>
            <a:fld id="{A26B9A22-027A-0F44-94C3-351CD35C765D}" type="slidenum">
              <a:rPr lang="en-GB" smtClean="0"/>
              <a:pPr algn="r"/>
              <a:t>‹#›</a:t>
            </a:fld>
            <a:endParaRPr lang="en-GB"/>
          </a:p>
        </p:txBody>
      </p:sp>
      <p:sp>
        <p:nvSpPr>
          <p:cNvPr id="4" name="Text Placeholder 2">
            <a:extLst>
              <a:ext uri="{FF2B5EF4-FFF2-40B4-BE49-F238E27FC236}">
                <a16:creationId xmlns:a16="http://schemas.microsoft.com/office/drawing/2014/main" id="{6361EE85-161F-4B54-A976-4BF9FDCCA1B0}"/>
              </a:ext>
            </a:extLst>
          </p:cNvPr>
          <p:cNvSpPr>
            <a:spLocks noGrp="1"/>
          </p:cNvSpPr>
          <p:nvPr>
            <p:ph idx="1" hasCustomPrompt="1"/>
          </p:nvPr>
        </p:nvSpPr>
        <p:spPr bwMode="auto">
          <a:xfrm>
            <a:off x="684000" y="993720"/>
            <a:ext cx="11171360" cy="5717809"/>
          </a:xfrm>
          <a:prstGeom prst="rect">
            <a:avLst/>
          </a:prstGeom>
        </p:spPr>
        <p:txBody>
          <a:bodyPr vert="horz" lIns="91440" tIns="45720" rIns="91440" bIns="45720" rtlCol="0" anchor="t">
            <a:normAutofit/>
          </a:bodyPr>
          <a:lstStyle>
            <a:lvl1pPr marL="0" indent="0">
              <a:buFontTx/>
              <a:buNone/>
              <a:defRPr sz="2400"/>
            </a:lvl1pPr>
            <a:lvl2pPr marL="0" indent="0">
              <a:buFontTx/>
              <a:buNone/>
              <a:defRPr sz="2000">
                <a:solidFill>
                  <a:srgbClr val="00C858"/>
                </a:solidFill>
              </a:defRPr>
            </a:lvl2pPr>
            <a:lvl3pPr marL="0" indent="0">
              <a:buFontTx/>
              <a:buNone/>
              <a:defRPr sz="1800"/>
            </a:lvl3pPr>
          </a:lstStyle>
          <a:p>
            <a:pPr lvl="0">
              <a:defRPr/>
            </a:pPr>
            <a:r>
              <a:rPr lang="en-GB" noProof="0"/>
              <a:t>First level</a:t>
            </a:r>
          </a:p>
          <a:p>
            <a:pPr lvl="1">
              <a:defRPr/>
            </a:pPr>
            <a:r>
              <a:rPr lang="en-GB" noProof="0"/>
              <a:t>Second level</a:t>
            </a:r>
          </a:p>
          <a:p>
            <a:pPr lvl="2">
              <a:defRPr/>
            </a:pPr>
            <a:r>
              <a:rPr lang="en-GB" noProof="0"/>
              <a:t>Third level</a:t>
            </a:r>
          </a:p>
        </p:txBody>
      </p:sp>
      <p:pic>
        <p:nvPicPr>
          <p:cNvPr id="5" name="Imagen 17">
            <a:extLst>
              <a:ext uri="{FF2B5EF4-FFF2-40B4-BE49-F238E27FC236}">
                <a16:creationId xmlns:a16="http://schemas.microsoft.com/office/drawing/2014/main" id="{38A19A0A-935A-4966-86D8-3265F818A8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8950" y="0"/>
            <a:ext cx="11703050" cy="1754909"/>
          </a:xfrm>
          <a:prstGeom prst="rect">
            <a:avLst/>
          </a:prstGeom>
        </p:spPr>
      </p:pic>
    </p:spTree>
    <p:extLst>
      <p:ext uri="{BB962C8B-B14F-4D97-AF65-F5344CB8AC3E}">
        <p14:creationId xmlns:p14="http://schemas.microsoft.com/office/powerpoint/2010/main" val="37934649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Cover Page">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F34CEF8-D5AF-1EB2-8A65-D95E98FCB86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1CD3A17-2FD3-A6E8-AE64-84E688E64212}"/>
              </a:ext>
            </a:extLst>
          </p:cNvPr>
          <p:cNvSpPr>
            <a:spLocks noGrp="1"/>
          </p:cNvSpPr>
          <p:nvPr>
            <p:ph type="ctrTitle" hasCustomPrompt="1"/>
          </p:nvPr>
        </p:nvSpPr>
        <p:spPr>
          <a:xfrm>
            <a:off x="423013" y="1600200"/>
            <a:ext cx="9144000" cy="1006475"/>
          </a:xfrm>
          <a:prstGeom prst="rect">
            <a:avLst/>
          </a:prstGeom>
        </p:spPr>
        <p:txBody>
          <a:bodyPr anchor="b">
            <a:normAutofit/>
          </a:bodyPr>
          <a:lstStyle>
            <a:lvl1pPr algn="l">
              <a:defRPr sz="6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the title</a:t>
            </a:r>
          </a:p>
        </p:txBody>
      </p:sp>
      <p:sp>
        <p:nvSpPr>
          <p:cNvPr id="3" name="Ondertitel 2">
            <a:extLst>
              <a:ext uri="{FF2B5EF4-FFF2-40B4-BE49-F238E27FC236}">
                <a16:creationId xmlns:a16="http://schemas.microsoft.com/office/drawing/2014/main" id="{6AA24123-D2B8-3C6F-4F69-0B7797E85540}"/>
              </a:ext>
            </a:extLst>
          </p:cNvPr>
          <p:cNvSpPr>
            <a:spLocks noGrp="1"/>
          </p:cNvSpPr>
          <p:nvPr>
            <p:ph type="subTitle" idx="1" hasCustomPrompt="1"/>
          </p:nvPr>
        </p:nvSpPr>
        <p:spPr>
          <a:xfrm>
            <a:off x="423013" y="2825750"/>
            <a:ext cx="9144000" cy="1655762"/>
          </a:xfrm>
          <a:prstGeom prst="rect">
            <a:avLst/>
          </a:prstGeom>
        </p:spPr>
        <p:txBody>
          <a:bodyPr>
            <a:normAutofit/>
          </a:bodyPr>
          <a:lstStyle>
            <a:lvl1pPr marL="0" indent="0" algn="l">
              <a:buNone/>
              <a:defRPr sz="3000" b="0" i="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Here goes the subtitle</a:t>
            </a:r>
          </a:p>
        </p:txBody>
      </p:sp>
      <p:sp>
        <p:nvSpPr>
          <p:cNvPr id="4" name="Footer Placeholder 3">
            <a:extLst>
              <a:ext uri="{FF2B5EF4-FFF2-40B4-BE49-F238E27FC236}">
                <a16:creationId xmlns:a16="http://schemas.microsoft.com/office/drawing/2014/main" id="{E680ED38-AA7E-DCBC-3FF9-C229D96AE53B}"/>
              </a:ext>
            </a:extLst>
          </p:cNvPr>
          <p:cNvSpPr>
            <a:spLocks noGrp="1"/>
          </p:cNvSpPr>
          <p:nvPr>
            <p:ph type="ftr" sz="quarter" idx="10"/>
          </p:nvPr>
        </p:nvSpPr>
        <p:spPr>
          <a:xfrm>
            <a:off x="423013" y="6173787"/>
            <a:ext cx="4114800" cy="365125"/>
          </a:xfrm>
        </p:spPr>
        <p:txBody>
          <a:bodyPr/>
          <a:lstStyle>
            <a:lvl1pPr>
              <a:defRPr>
                <a:solidFill>
                  <a:schemeClr val="bg1"/>
                </a:solidFill>
              </a:defRPr>
            </a:lvl1pPr>
          </a:lstStyle>
          <a:p>
            <a:r>
              <a:rPr lang="nl-NL"/>
              <a:t>13 May 2024</a:t>
            </a:r>
          </a:p>
        </p:txBody>
      </p:sp>
    </p:spTree>
    <p:extLst>
      <p:ext uri="{BB962C8B-B14F-4D97-AF65-F5344CB8AC3E}">
        <p14:creationId xmlns:p14="http://schemas.microsoft.com/office/powerpoint/2010/main" val="10233549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Page 3">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EEE7FD-AC98-618B-4B33-B4CE3DC4C1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hasCustomPrompt="1"/>
          </p:nvPr>
        </p:nvSpPr>
        <p:spPr>
          <a:xfrm>
            <a:off x="1721738" y="1570383"/>
            <a:ext cx="9830179" cy="4382541"/>
          </a:xfrm>
          <a:prstGeom prst="rect">
            <a:avLst/>
          </a:prstGeom>
        </p:spPr>
        <p:txBody>
          <a:bodyPr>
            <a:normAutofit/>
          </a:bodyPr>
          <a:lstStyle>
            <a:lvl1pPr marL="0" indent="0">
              <a:lnSpc>
                <a:spcPct val="130000"/>
              </a:lnSpc>
              <a:buNone/>
              <a:defRPr sz="1500" b="0" i="0" kern="1500" spc="0" baseline="0">
                <a:solidFill>
                  <a:schemeClr val="tx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p:txBody>
      </p:sp>
      <p:sp>
        <p:nvSpPr>
          <p:cNvPr id="2" name="Titel 1">
            <a:extLst>
              <a:ext uri="{FF2B5EF4-FFF2-40B4-BE49-F238E27FC236}">
                <a16:creationId xmlns:a16="http://schemas.microsoft.com/office/drawing/2014/main" id="{69864CCA-ABA8-8CE0-F93C-570DFB1CB0FC}"/>
              </a:ext>
            </a:extLst>
          </p:cNvPr>
          <p:cNvSpPr>
            <a:spLocks noGrp="1"/>
          </p:cNvSpPr>
          <p:nvPr>
            <p:ph type="title" hasCustomPrompt="1"/>
          </p:nvPr>
        </p:nvSpPr>
        <p:spPr>
          <a:xfrm>
            <a:off x="1721738" y="235633"/>
            <a:ext cx="9830179" cy="603887"/>
          </a:xfrm>
          <a:prstGeom prst="rect">
            <a:avLst/>
          </a:prstGeom>
        </p:spPr>
        <p:txBody>
          <a:bodyPr>
            <a:normAutofit/>
          </a:bodyPr>
          <a:lstStyle>
            <a:lvl1pPr>
              <a:defRPr sz="3500" b="0" i="0">
                <a:solidFill>
                  <a:srgbClr val="00869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6" name="Tijdelijke aanduiding voor dianummer 5">
            <a:extLst>
              <a:ext uri="{FF2B5EF4-FFF2-40B4-BE49-F238E27FC236}">
                <a16:creationId xmlns:a16="http://schemas.microsoft.com/office/drawing/2014/main" id="{7FC53E47-0E6A-DE16-0730-64C755DD75A0}"/>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
        <p:nvSpPr>
          <p:cNvPr id="16" name="Text Placeholder 4">
            <a:extLst>
              <a:ext uri="{FF2B5EF4-FFF2-40B4-BE49-F238E27FC236}">
                <a16:creationId xmlns:a16="http://schemas.microsoft.com/office/drawing/2014/main" id="{FAD285AC-4CA3-AE2B-DFBA-B38823142166}"/>
              </a:ext>
            </a:extLst>
          </p:cNvPr>
          <p:cNvSpPr>
            <a:spLocks noGrp="1"/>
          </p:cNvSpPr>
          <p:nvPr>
            <p:ph type="body" sz="quarter" idx="14" hasCustomPrompt="1"/>
          </p:nvPr>
        </p:nvSpPr>
        <p:spPr>
          <a:xfrm>
            <a:off x="1721741" y="895137"/>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panose="02000000000000000000" pitchFamily="2" charset="0"/>
                <a:ea typeface="Roboto" panose="02000000000000000000" pitchFamily="2" charset="0"/>
              </a:defRPr>
            </a:lvl1pPr>
          </a:lstStyle>
          <a:p>
            <a:r>
              <a:rPr lang="en-GB" noProof="0"/>
              <a:t>Here goes a sub-headline</a:t>
            </a:r>
          </a:p>
        </p:txBody>
      </p:sp>
      <p:sp>
        <p:nvSpPr>
          <p:cNvPr id="3" name="Footer Placeholder 2">
            <a:extLst>
              <a:ext uri="{FF2B5EF4-FFF2-40B4-BE49-F238E27FC236}">
                <a16:creationId xmlns:a16="http://schemas.microsoft.com/office/drawing/2014/main" id="{545CFA3A-C5C8-38C4-26A8-5C0668FF6C1D}"/>
              </a:ext>
            </a:extLst>
          </p:cNvPr>
          <p:cNvSpPr>
            <a:spLocks noGrp="1"/>
          </p:cNvSpPr>
          <p:nvPr>
            <p:ph type="ftr" sz="quarter" idx="16"/>
          </p:nvPr>
        </p:nvSpPr>
        <p:spPr>
          <a:xfrm>
            <a:off x="311426" y="6356350"/>
            <a:ext cx="4114800" cy="365125"/>
          </a:xfrm>
        </p:spPr>
        <p:txBody>
          <a:bodyPr/>
          <a:lstStyle>
            <a:lvl1pPr>
              <a:defRPr sz="1200">
                <a:solidFill>
                  <a:srgbClr val="008691"/>
                </a:solidFill>
              </a:defRPr>
            </a:lvl1pPr>
          </a:lstStyle>
          <a:p>
            <a:r>
              <a:rPr lang="nl-NL"/>
              <a:t>13 May 2024</a:t>
            </a:r>
          </a:p>
        </p:txBody>
      </p:sp>
    </p:spTree>
    <p:extLst>
      <p:ext uri="{BB962C8B-B14F-4D97-AF65-F5344CB8AC3E}">
        <p14:creationId xmlns:p14="http://schemas.microsoft.com/office/powerpoint/2010/main" val="24707388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 Image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8A8059C-26F4-E946-A41E-D6E31EB5FA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hasCustomPrompt="1"/>
          </p:nvPr>
        </p:nvSpPr>
        <p:spPr>
          <a:xfrm>
            <a:off x="1721736" y="1570384"/>
            <a:ext cx="4658743" cy="4382570"/>
          </a:xfrm>
          <a:prstGeom prst="rect">
            <a:avLst/>
          </a:prstGeom>
        </p:spPr>
        <p:txBody>
          <a:bodyPr>
            <a:normAutofit/>
          </a:bodyPr>
          <a:lstStyle>
            <a:lvl1pPr marL="0" indent="0">
              <a:lnSpc>
                <a:spcPct val="130000"/>
              </a:lnSpc>
              <a:buNone/>
              <a:defRPr sz="1500" b="0" i="0" kern="1500" spc="0" baseline="0">
                <a:solidFill>
                  <a:schemeClr val="tx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a:p>
            <a:pPr lvl="0"/>
            <a:endParaRPr lang="nl-NL"/>
          </a:p>
        </p:txBody>
      </p:sp>
      <p:sp>
        <p:nvSpPr>
          <p:cNvPr id="12" name="Tijdelijke aanduiding voor afbeelding 2">
            <a:extLst>
              <a:ext uri="{FF2B5EF4-FFF2-40B4-BE49-F238E27FC236}">
                <a16:creationId xmlns:a16="http://schemas.microsoft.com/office/drawing/2014/main" id="{566BBDF6-7171-730B-A0C1-3D354D1F277E}"/>
              </a:ext>
            </a:extLst>
          </p:cNvPr>
          <p:cNvSpPr>
            <a:spLocks noGrp="1"/>
          </p:cNvSpPr>
          <p:nvPr>
            <p:ph type="pic" sz="quarter" idx="10" hasCustomPrompt="1"/>
          </p:nvPr>
        </p:nvSpPr>
        <p:spPr>
          <a:xfrm>
            <a:off x="6624662" y="1570355"/>
            <a:ext cx="4927256" cy="4382570"/>
          </a:xfrm>
          <a:prstGeom prst="rect">
            <a:avLst/>
          </a:prstGeom>
        </p:spPr>
        <p:txBody>
          <a:bodyPr>
            <a:normAutofit/>
          </a:bodyPr>
          <a:lstStyle>
            <a:lvl1pPr marL="0" indent="0" algn="ctr">
              <a:buNone/>
              <a:defRPr sz="1200">
                <a:solidFill>
                  <a:srgbClr val="008691"/>
                </a:solidFill>
                <a:latin typeface="Roboto" panose="02000000000000000000" pitchFamily="2" charset="0"/>
                <a:ea typeface="Roboto" panose="02000000000000000000" pitchFamily="2" charset="0"/>
              </a:defRPr>
            </a:lvl1pPr>
          </a:lstStyle>
          <a:p>
            <a:r>
              <a:rPr lang="en-GB" noProof="0"/>
              <a:t>Insert Image  </a:t>
            </a:r>
          </a:p>
        </p:txBody>
      </p:sp>
      <p:sp>
        <p:nvSpPr>
          <p:cNvPr id="2" name="Titel 1">
            <a:extLst>
              <a:ext uri="{FF2B5EF4-FFF2-40B4-BE49-F238E27FC236}">
                <a16:creationId xmlns:a16="http://schemas.microsoft.com/office/drawing/2014/main" id="{40B5C96C-9F63-7043-62F1-6FFE70846A77}"/>
              </a:ext>
            </a:extLst>
          </p:cNvPr>
          <p:cNvSpPr>
            <a:spLocks noGrp="1"/>
          </p:cNvSpPr>
          <p:nvPr>
            <p:ph type="title" hasCustomPrompt="1"/>
          </p:nvPr>
        </p:nvSpPr>
        <p:spPr>
          <a:xfrm>
            <a:off x="1721738" y="235633"/>
            <a:ext cx="9830179" cy="603887"/>
          </a:xfrm>
          <a:prstGeom prst="rect">
            <a:avLst/>
          </a:prstGeom>
        </p:spPr>
        <p:txBody>
          <a:bodyPr>
            <a:normAutofit/>
          </a:bodyPr>
          <a:lstStyle>
            <a:lvl1pPr>
              <a:defRPr sz="3500" b="0" i="0">
                <a:solidFill>
                  <a:srgbClr val="00869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3" name="Text Placeholder 4">
            <a:extLst>
              <a:ext uri="{FF2B5EF4-FFF2-40B4-BE49-F238E27FC236}">
                <a16:creationId xmlns:a16="http://schemas.microsoft.com/office/drawing/2014/main" id="{8C914087-1964-533C-A64A-45AABF8F83BA}"/>
              </a:ext>
            </a:extLst>
          </p:cNvPr>
          <p:cNvSpPr>
            <a:spLocks noGrp="1"/>
          </p:cNvSpPr>
          <p:nvPr>
            <p:ph type="body" sz="quarter" idx="16" hasCustomPrompt="1"/>
          </p:nvPr>
        </p:nvSpPr>
        <p:spPr>
          <a:xfrm>
            <a:off x="1721741" y="895137"/>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panose="02000000000000000000" pitchFamily="2" charset="0"/>
                <a:ea typeface="Roboto" panose="02000000000000000000" pitchFamily="2" charset="0"/>
              </a:defRPr>
            </a:lvl1pPr>
          </a:lstStyle>
          <a:p>
            <a:r>
              <a:rPr lang="en-GB" noProof="0"/>
              <a:t>Here goes a sub-headline</a:t>
            </a:r>
          </a:p>
        </p:txBody>
      </p:sp>
      <p:sp>
        <p:nvSpPr>
          <p:cNvPr id="5" name="Footer Placeholder 2">
            <a:extLst>
              <a:ext uri="{FF2B5EF4-FFF2-40B4-BE49-F238E27FC236}">
                <a16:creationId xmlns:a16="http://schemas.microsoft.com/office/drawing/2014/main" id="{6954A490-193E-E7E7-692B-771ED26045AC}"/>
              </a:ext>
            </a:extLst>
          </p:cNvPr>
          <p:cNvSpPr>
            <a:spLocks noGrp="1"/>
          </p:cNvSpPr>
          <p:nvPr>
            <p:ph type="ftr" sz="quarter" idx="17"/>
          </p:nvPr>
        </p:nvSpPr>
        <p:spPr>
          <a:xfrm>
            <a:off x="311426" y="6356350"/>
            <a:ext cx="4114800" cy="365125"/>
          </a:xfrm>
        </p:spPr>
        <p:txBody>
          <a:bodyPr/>
          <a:lstStyle>
            <a:lvl1pPr>
              <a:defRPr sz="1200">
                <a:solidFill>
                  <a:srgbClr val="008691"/>
                </a:solidFill>
              </a:defRPr>
            </a:lvl1pPr>
          </a:lstStyle>
          <a:p>
            <a:r>
              <a:rPr lang="nl-NL"/>
              <a:t>13 May 2024</a:t>
            </a:r>
          </a:p>
        </p:txBody>
      </p:sp>
      <p:sp>
        <p:nvSpPr>
          <p:cNvPr id="7" name="Tijdelijke aanduiding voor dianummer 5">
            <a:extLst>
              <a:ext uri="{FF2B5EF4-FFF2-40B4-BE49-F238E27FC236}">
                <a16:creationId xmlns:a16="http://schemas.microsoft.com/office/drawing/2014/main" id="{31FF53C9-60B4-F295-1222-39E0717E0014}"/>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36578334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mage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007D1EB-30D1-0020-72FE-E993026AFB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ijdelijke aanduiding voor afbeelding 2">
            <a:extLst>
              <a:ext uri="{FF2B5EF4-FFF2-40B4-BE49-F238E27FC236}">
                <a16:creationId xmlns:a16="http://schemas.microsoft.com/office/drawing/2014/main" id="{566BBDF6-7171-730B-A0C1-3D354D1F277E}"/>
              </a:ext>
            </a:extLst>
          </p:cNvPr>
          <p:cNvSpPr>
            <a:spLocks noGrp="1"/>
          </p:cNvSpPr>
          <p:nvPr>
            <p:ph type="pic" sz="quarter" idx="10" hasCustomPrompt="1"/>
          </p:nvPr>
        </p:nvSpPr>
        <p:spPr>
          <a:xfrm>
            <a:off x="1721736" y="1570354"/>
            <a:ext cx="9830180" cy="4382570"/>
          </a:xfrm>
          <a:prstGeom prst="rect">
            <a:avLst/>
          </a:prstGeom>
        </p:spPr>
        <p:txBody>
          <a:bodyPr>
            <a:normAutofit/>
          </a:bodyPr>
          <a:lstStyle>
            <a:lvl1pPr marL="0" indent="0" algn="ctr">
              <a:buNone/>
              <a:defRPr sz="1200">
                <a:solidFill>
                  <a:srgbClr val="008691"/>
                </a:solidFill>
                <a:latin typeface="Roboto" panose="02000000000000000000" pitchFamily="2" charset="0"/>
                <a:ea typeface="Roboto" panose="02000000000000000000" pitchFamily="2" charset="0"/>
              </a:defRPr>
            </a:lvl1pPr>
          </a:lstStyle>
          <a:p>
            <a:r>
              <a:rPr lang="en-GB" noProof="0"/>
              <a:t>Insert Image  </a:t>
            </a:r>
          </a:p>
        </p:txBody>
      </p:sp>
      <p:sp>
        <p:nvSpPr>
          <p:cNvPr id="2" name="Titel 1">
            <a:extLst>
              <a:ext uri="{FF2B5EF4-FFF2-40B4-BE49-F238E27FC236}">
                <a16:creationId xmlns:a16="http://schemas.microsoft.com/office/drawing/2014/main" id="{60B80E89-3DFC-FEDF-2D5A-74F3DB64093F}"/>
              </a:ext>
            </a:extLst>
          </p:cNvPr>
          <p:cNvSpPr>
            <a:spLocks noGrp="1"/>
          </p:cNvSpPr>
          <p:nvPr>
            <p:ph type="title" hasCustomPrompt="1"/>
          </p:nvPr>
        </p:nvSpPr>
        <p:spPr>
          <a:xfrm>
            <a:off x="1721738" y="235633"/>
            <a:ext cx="9830179" cy="603887"/>
          </a:xfrm>
          <a:prstGeom prst="rect">
            <a:avLst/>
          </a:prstGeom>
        </p:spPr>
        <p:txBody>
          <a:bodyPr>
            <a:normAutofit/>
          </a:bodyPr>
          <a:lstStyle>
            <a:lvl1pPr>
              <a:defRPr sz="3500" b="0" i="0">
                <a:solidFill>
                  <a:srgbClr val="00869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3" name="Text Placeholder 4">
            <a:extLst>
              <a:ext uri="{FF2B5EF4-FFF2-40B4-BE49-F238E27FC236}">
                <a16:creationId xmlns:a16="http://schemas.microsoft.com/office/drawing/2014/main" id="{C46BE4D2-1F34-08DC-1FCF-6FD82EBB6334}"/>
              </a:ext>
            </a:extLst>
          </p:cNvPr>
          <p:cNvSpPr>
            <a:spLocks noGrp="1"/>
          </p:cNvSpPr>
          <p:nvPr>
            <p:ph type="body" sz="quarter" idx="16" hasCustomPrompt="1"/>
          </p:nvPr>
        </p:nvSpPr>
        <p:spPr>
          <a:xfrm>
            <a:off x="1721741" y="895137"/>
            <a:ext cx="9830176" cy="364765"/>
          </a:xfrm>
          <a:prstGeom prst="rect">
            <a:avLst/>
          </a:prstGeom>
        </p:spPr>
        <p:txBody>
          <a:bodyPr>
            <a:normAutofit/>
          </a:bodyPr>
          <a:lstStyle>
            <a:lvl1pPr marL="0" indent="0">
              <a:buNone/>
              <a:defRPr sz="1900" b="0" i="0" baseline="0">
                <a:solidFill>
                  <a:schemeClr val="tx1">
                    <a:lumMod val="95000"/>
                    <a:lumOff val="5000"/>
                  </a:schemeClr>
                </a:solidFill>
                <a:latin typeface="Roboto" panose="02000000000000000000" pitchFamily="2" charset="0"/>
                <a:ea typeface="Roboto" panose="02000000000000000000" pitchFamily="2" charset="0"/>
              </a:defRPr>
            </a:lvl1pPr>
          </a:lstStyle>
          <a:p>
            <a:r>
              <a:rPr lang="en-GB" noProof="0"/>
              <a:t>Here goes a sub-headline</a:t>
            </a:r>
          </a:p>
        </p:txBody>
      </p:sp>
      <p:sp>
        <p:nvSpPr>
          <p:cNvPr id="5" name="Footer Placeholder 2">
            <a:extLst>
              <a:ext uri="{FF2B5EF4-FFF2-40B4-BE49-F238E27FC236}">
                <a16:creationId xmlns:a16="http://schemas.microsoft.com/office/drawing/2014/main" id="{9A53DB0E-862A-409E-ECA4-584E5036E5D6}"/>
              </a:ext>
            </a:extLst>
          </p:cNvPr>
          <p:cNvSpPr>
            <a:spLocks noGrp="1"/>
          </p:cNvSpPr>
          <p:nvPr>
            <p:ph type="ftr" sz="quarter" idx="17"/>
          </p:nvPr>
        </p:nvSpPr>
        <p:spPr>
          <a:xfrm>
            <a:off x="311426" y="6356350"/>
            <a:ext cx="4114800" cy="365125"/>
          </a:xfrm>
        </p:spPr>
        <p:txBody>
          <a:bodyPr/>
          <a:lstStyle>
            <a:lvl1pPr>
              <a:defRPr sz="1200">
                <a:solidFill>
                  <a:srgbClr val="008691"/>
                </a:solidFill>
              </a:defRPr>
            </a:lvl1pPr>
          </a:lstStyle>
          <a:p>
            <a:r>
              <a:rPr lang="nl-NL"/>
              <a:t>13 May 2024</a:t>
            </a:r>
          </a:p>
        </p:txBody>
      </p:sp>
      <p:sp>
        <p:nvSpPr>
          <p:cNvPr id="7" name="Tijdelijke aanduiding voor dianummer 5">
            <a:extLst>
              <a:ext uri="{FF2B5EF4-FFF2-40B4-BE49-F238E27FC236}">
                <a16:creationId xmlns:a16="http://schemas.microsoft.com/office/drawing/2014/main" id="{5C1272FE-4131-48EB-6E8E-368644F522D9}"/>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2421107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ull Page Image">
  <p:cSld name="1_Full Page Image">
    <p:spTree>
      <p:nvGrpSpPr>
        <p:cNvPr id="1" name="Shape 712"/>
        <p:cNvGrpSpPr/>
        <p:nvPr/>
      </p:nvGrpSpPr>
      <p:grpSpPr>
        <a:xfrm>
          <a:off x="0" y="0"/>
          <a:ext cx="0" cy="0"/>
          <a:chOff x="0" y="0"/>
          <a:chExt cx="0" cy="0"/>
        </a:xfrm>
      </p:grpSpPr>
      <p:sp>
        <p:nvSpPr>
          <p:cNvPr id="713" name="Google Shape;713;p216"/>
          <p:cNvSpPr>
            <a:spLocks noGrp="1"/>
          </p:cNvSpPr>
          <p:nvPr>
            <p:ph type="pic" idx="2"/>
          </p:nvPr>
        </p:nvSpPr>
        <p:spPr>
          <a:xfrm>
            <a:off x="0" y="0"/>
            <a:ext cx="12192000" cy="6857999"/>
          </a:xfrm>
          <a:prstGeom prst="rect">
            <a:avLst/>
          </a:prstGeom>
          <a:noFill/>
          <a:ln>
            <a:noFill/>
          </a:ln>
        </p:spPr>
      </p:sp>
      <p:pic>
        <p:nvPicPr>
          <p:cNvPr id="714" name="Google Shape;714;p216"/>
          <p:cNvPicPr preferRelativeResize="0"/>
          <p:nvPr/>
        </p:nvPicPr>
        <p:blipFill rotWithShape="1">
          <a:blip r:embed="rId2">
            <a:alphaModFix/>
          </a:blip>
          <a:srcRect/>
          <a:stretch/>
        </p:blipFill>
        <p:spPr>
          <a:xfrm>
            <a:off x="358140" y="360654"/>
            <a:ext cx="1196340" cy="340893"/>
          </a:xfrm>
          <a:prstGeom prst="rect">
            <a:avLst/>
          </a:prstGeom>
          <a:noFill/>
          <a:ln>
            <a:noFill/>
          </a:ln>
        </p:spPr>
      </p:pic>
      <p:sp>
        <p:nvSpPr>
          <p:cNvPr id="715" name="Google Shape;715;p216"/>
          <p:cNvSpPr txBox="1">
            <a:spLocks noGrp="1"/>
          </p:cNvSpPr>
          <p:nvPr>
            <p:ph type="body" idx="1"/>
          </p:nvPr>
        </p:nvSpPr>
        <p:spPr>
          <a:xfrm>
            <a:off x="311150" y="418955"/>
            <a:ext cx="1289043" cy="290035"/>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00"/>
              <a:buFont typeface="Roboto Light"/>
              <a:buNone/>
              <a:defRPr sz="1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6" name="Google Shape;716;p216"/>
          <p:cNvSpPr txBox="1">
            <a:spLocks noGrp="1"/>
          </p:cNvSpPr>
          <p:nvPr>
            <p:ph type="ftr" idx="11"/>
          </p:nvPr>
        </p:nvSpPr>
        <p:spPr>
          <a:xfrm>
            <a:off x="311426" y="6356350"/>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00869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7" name="Google Shape;717;p216"/>
          <p:cNvSpPr txBox="1">
            <a:spLocks noGrp="1"/>
          </p:cNvSpPr>
          <p:nvPr>
            <p:ph type="sldNum" idx="12"/>
          </p:nvPr>
        </p:nvSpPr>
        <p:spPr>
          <a:xfrm>
            <a:off x="10744200" y="6423497"/>
            <a:ext cx="1289222" cy="19887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8691"/>
                </a:solidFill>
                <a:latin typeface="Roboto Light"/>
                <a:ea typeface="Roboto Light"/>
                <a:cs typeface="Roboto Light"/>
                <a:sym typeface="Roboto Light"/>
              </a:defRPr>
            </a:lvl1pPr>
            <a:lvl2pPr marL="0" lvl="1" indent="0" algn="r">
              <a:spcBef>
                <a:spcPts val="0"/>
              </a:spcBef>
              <a:buNone/>
              <a:defRPr sz="900" b="0" i="0">
                <a:solidFill>
                  <a:srgbClr val="008691"/>
                </a:solidFill>
                <a:latin typeface="Roboto Light"/>
                <a:ea typeface="Roboto Light"/>
                <a:cs typeface="Roboto Light"/>
                <a:sym typeface="Roboto Light"/>
              </a:defRPr>
            </a:lvl2pPr>
            <a:lvl3pPr marL="0" lvl="2" indent="0" algn="r">
              <a:spcBef>
                <a:spcPts val="0"/>
              </a:spcBef>
              <a:buNone/>
              <a:defRPr sz="900" b="0" i="0">
                <a:solidFill>
                  <a:srgbClr val="008691"/>
                </a:solidFill>
                <a:latin typeface="Roboto Light"/>
                <a:ea typeface="Roboto Light"/>
                <a:cs typeface="Roboto Light"/>
                <a:sym typeface="Roboto Light"/>
              </a:defRPr>
            </a:lvl3pPr>
            <a:lvl4pPr marL="0" lvl="3" indent="0" algn="r">
              <a:spcBef>
                <a:spcPts val="0"/>
              </a:spcBef>
              <a:buNone/>
              <a:defRPr sz="900" b="0" i="0">
                <a:solidFill>
                  <a:srgbClr val="008691"/>
                </a:solidFill>
                <a:latin typeface="Roboto Light"/>
                <a:ea typeface="Roboto Light"/>
                <a:cs typeface="Roboto Light"/>
                <a:sym typeface="Roboto Light"/>
              </a:defRPr>
            </a:lvl4pPr>
            <a:lvl5pPr marL="0" lvl="4" indent="0" algn="r">
              <a:spcBef>
                <a:spcPts val="0"/>
              </a:spcBef>
              <a:buNone/>
              <a:defRPr sz="900" b="0" i="0">
                <a:solidFill>
                  <a:srgbClr val="008691"/>
                </a:solidFill>
                <a:latin typeface="Roboto Light"/>
                <a:ea typeface="Roboto Light"/>
                <a:cs typeface="Roboto Light"/>
                <a:sym typeface="Roboto Light"/>
              </a:defRPr>
            </a:lvl5pPr>
            <a:lvl6pPr marL="0" lvl="5" indent="0" algn="r">
              <a:spcBef>
                <a:spcPts val="0"/>
              </a:spcBef>
              <a:buNone/>
              <a:defRPr sz="900" b="0" i="0">
                <a:solidFill>
                  <a:srgbClr val="008691"/>
                </a:solidFill>
                <a:latin typeface="Roboto Light"/>
                <a:ea typeface="Roboto Light"/>
                <a:cs typeface="Roboto Light"/>
                <a:sym typeface="Roboto Light"/>
              </a:defRPr>
            </a:lvl6pPr>
            <a:lvl7pPr marL="0" lvl="6" indent="0" algn="r">
              <a:spcBef>
                <a:spcPts val="0"/>
              </a:spcBef>
              <a:buNone/>
              <a:defRPr sz="900" b="0" i="0">
                <a:solidFill>
                  <a:srgbClr val="008691"/>
                </a:solidFill>
                <a:latin typeface="Roboto Light"/>
                <a:ea typeface="Roboto Light"/>
                <a:cs typeface="Roboto Light"/>
                <a:sym typeface="Roboto Light"/>
              </a:defRPr>
            </a:lvl7pPr>
            <a:lvl8pPr marL="0" lvl="7" indent="0" algn="r">
              <a:spcBef>
                <a:spcPts val="0"/>
              </a:spcBef>
              <a:buNone/>
              <a:defRPr sz="900" b="0" i="0">
                <a:solidFill>
                  <a:srgbClr val="008691"/>
                </a:solidFill>
                <a:latin typeface="Roboto Light"/>
                <a:ea typeface="Roboto Light"/>
                <a:cs typeface="Roboto Light"/>
                <a:sym typeface="Roboto Light"/>
              </a:defRPr>
            </a:lvl8pPr>
            <a:lvl9pPr marL="0" lvl="8" indent="0" algn="r">
              <a:spcBef>
                <a:spcPts val="0"/>
              </a:spcBef>
              <a:buNone/>
              <a:defRPr sz="900" b="0" i="0">
                <a:solidFill>
                  <a:srgbClr val="008691"/>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557787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0"/>
            <a:ext cx="12192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a:p>
        </p:txBody>
      </p:sp>
      <p:pic>
        <p:nvPicPr>
          <p:cNvPr id="20" name="Afbeelding 19">
            <a:extLst>
              <a:ext uri="{FF2B5EF4-FFF2-40B4-BE49-F238E27FC236}">
                <a16:creationId xmlns:a16="http://schemas.microsoft.com/office/drawing/2014/main" id="{3493BA1C-54ED-085E-FE9B-4B19B2663F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8140" y="360654"/>
            <a:ext cx="1196340" cy="340893"/>
          </a:xfrm>
          <a:prstGeom prst="rect">
            <a:avLst/>
          </a:prstGeom>
        </p:spPr>
      </p:pic>
      <p:sp>
        <p:nvSpPr>
          <p:cNvPr id="2" name="Platshållare för text 8">
            <a:extLst>
              <a:ext uri="{FF2B5EF4-FFF2-40B4-BE49-F238E27FC236}">
                <a16:creationId xmlns:a16="http://schemas.microsoft.com/office/drawing/2014/main" id="{84E629F0-B24B-DF29-FA55-A4534D397726}"/>
              </a:ext>
            </a:extLst>
          </p:cNvPr>
          <p:cNvSpPr>
            <a:spLocks noGrp="1" noChangeAspect="1"/>
          </p:cNvSpPr>
          <p:nvPr>
            <p:ph type="body" sz="quarter" idx="11"/>
          </p:nvPr>
        </p:nvSpPr>
        <p:spPr>
          <a:xfrm>
            <a:off x="311150" y="418955"/>
            <a:ext cx="1289043" cy="290035"/>
          </a:xfrm>
          <a:prstGeom prst="rect">
            <a:avLst/>
          </a:prstGeom>
          <a:blipFill>
            <a:blip r:embed="rId3"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6" name="Footer Placeholder 2">
            <a:extLst>
              <a:ext uri="{FF2B5EF4-FFF2-40B4-BE49-F238E27FC236}">
                <a16:creationId xmlns:a16="http://schemas.microsoft.com/office/drawing/2014/main" id="{54BB8B0B-76AF-DF95-7D44-C993B219FA0E}"/>
              </a:ext>
            </a:extLst>
          </p:cNvPr>
          <p:cNvSpPr>
            <a:spLocks noGrp="1"/>
          </p:cNvSpPr>
          <p:nvPr>
            <p:ph type="ftr" sz="quarter" idx="16"/>
          </p:nvPr>
        </p:nvSpPr>
        <p:spPr>
          <a:xfrm>
            <a:off x="311426" y="6356350"/>
            <a:ext cx="4114800" cy="365125"/>
          </a:xfrm>
        </p:spPr>
        <p:txBody>
          <a:bodyPr/>
          <a:lstStyle>
            <a:lvl1pPr>
              <a:defRPr sz="1200">
                <a:solidFill>
                  <a:srgbClr val="008691"/>
                </a:solidFill>
              </a:defRPr>
            </a:lvl1pPr>
          </a:lstStyle>
          <a:p>
            <a:r>
              <a:rPr lang="nl-NL"/>
              <a:t>13 May 2024</a:t>
            </a:r>
          </a:p>
        </p:txBody>
      </p:sp>
      <p:sp>
        <p:nvSpPr>
          <p:cNvPr id="7" name="Tijdelijke aanduiding voor dianummer 5">
            <a:extLst>
              <a:ext uri="{FF2B5EF4-FFF2-40B4-BE49-F238E27FC236}">
                <a16:creationId xmlns:a16="http://schemas.microsoft.com/office/drawing/2014/main" id="{FBF33EF8-2365-726E-1E6B-3294A32543E9}"/>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36074418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A920F16-67B9-4B13-F015-E953919C3F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58000"/>
          </a:xfrm>
          <a:prstGeom prst="rect">
            <a:avLst/>
          </a:prstGeom>
        </p:spPr>
      </p:pic>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6096000" y="0"/>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a:p>
        </p:txBody>
      </p:sp>
      <p:sp>
        <p:nvSpPr>
          <p:cNvPr id="6" name="Titel 1">
            <a:extLst>
              <a:ext uri="{FF2B5EF4-FFF2-40B4-BE49-F238E27FC236}">
                <a16:creationId xmlns:a16="http://schemas.microsoft.com/office/drawing/2014/main" id="{4EEF53FE-8D73-F338-C7BC-3BD523CBF7D1}"/>
              </a:ext>
            </a:extLst>
          </p:cNvPr>
          <p:cNvSpPr>
            <a:spLocks noGrp="1"/>
          </p:cNvSpPr>
          <p:nvPr>
            <p:ph type="title" hasCustomPrompt="1"/>
          </p:nvPr>
        </p:nvSpPr>
        <p:spPr>
          <a:xfrm>
            <a:off x="668192" y="940672"/>
            <a:ext cx="5082367" cy="603887"/>
          </a:xfrm>
          <a:prstGeom prst="rect">
            <a:avLst/>
          </a:prstGeom>
        </p:spPr>
        <p:txBody>
          <a:bodyPr>
            <a:normAutofit/>
          </a:bodyPr>
          <a:lstStyle>
            <a:lvl1pPr>
              <a:defRPr sz="3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7" name="Text Placeholder 4">
            <a:extLst>
              <a:ext uri="{FF2B5EF4-FFF2-40B4-BE49-F238E27FC236}">
                <a16:creationId xmlns:a16="http://schemas.microsoft.com/office/drawing/2014/main" id="{F957915A-F087-78A5-3BC0-0FE86D78E560}"/>
              </a:ext>
            </a:extLst>
          </p:cNvPr>
          <p:cNvSpPr>
            <a:spLocks noGrp="1"/>
          </p:cNvSpPr>
          <p:nvPr>
            <p:ph type="body" sz="quarter" idx="14" hasCustomPrompt="1"/>
          </p:nvPr>
        </p:nvSpPr>
        <p:spPr>
          <a:xfrm>
            <a:off x="668192" y="1650367"/>
            <a:ext cx="5082368" cy="364765"/>
          </a:xfrm>
          <a:prstGeom prst="rect">
            <a:avLst/>
          </a:prstGeom>
        </p:spPr>
        <p:txBody>
          <a:bodyPr>
            <a:normAutofit/>
          </a:bodyPr>
          <a:lstStyle>
            <a:lvl1pPr marL="0" indent="0">
              <a:buNone/>
              <a:defRPr sz="2000" b="0" i="0" baseline="0">
                <a:solidFill>
                  <a:schemeClr val="bg1"/>
                </a:solidFill>
                <a:latin typeface="Roboto" panose="02000000000000000000" pitchFamily="2" charset="0"/>
                <a:ea typeface="Roboto" panose="02000000000000000000" pitchFamily="2" charset="0"/>
              </a:defRPr>
            </a:lvl1pPr>
          </a:lstStyle>
          <a:p>
            <a:r>
              <a:rPr lang="en-GB" noProof="0"/>
              <a:t>Here goes a sub-headline</a:t>
            </a:r>
          </a:p>
        </p:txBody>
      </p:sp>
      <p:sp>
        <p:nvSpPr>
          <p:cNvPr id="8" name="Tijdelijke aanduiding voor inhoud 3">
            <a:extLst>
              <a:ext uri="{FF2B5EF4-FFF2-40B4-BE49-F238E27FC236}">
                <a16:creationId xmlns:a16="http://schemas.microsoft.com/office/drawing/2014/main" id="{9452988D-DD8F-6942-0798-DC58681C28BB}"/>
              </a:ext>
            </a:extLst>
          </p:cNvPr>
          <p:cNvSpPr>
            <a:spLocks noGrp="1"/>
          </p:cNvSpPr>
          <p:nvPr>
            <p:ph sz="half" idx="15" hasCustomPrompt="1"/>
          </p:nvPr>
        </p:nvSpPr>
        <p:spPr>
          <a:xfrm>
            <a:off x="668192" y="2270760"/>
            <a:ext cx="5082367" cy="3682163"/>
          </a:xfrm>
          <a:prstGeom prst="rect">
            <a:avLst/>
          </a:prstGeom>
        </p:spPr>
        <p:txBody>
          <a:bodyPr>
            <a:normAutofit/>
          </a:bodyPr>
          <a:lstStyle>
            <a:lvl1pPr marL="0" indent="0">
              <a:lnSpc>
                <a:spcPct val="130000"/>
              </a:lnSpc>
              <a:buNone/>
              <a:defRPr sz="1500" b="0" i="0" kern="1500" spc="0" baseline="0">
                <a:solidFill>
                  <a:schemeClr val="bg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p:txBody>
      </p:sp>
      <p:sp>
        <p:nvSpPr>
          <p:cNvPr id="2" name="Footer Placeholder 2">
            <a:extLst>
              <a:ext uri="{FF2B5EF4-FFF2-40B4-BE49-F238E27FC236}">
                <a16:creationId xmlns:a16="http://schemas.microsoft.com/office/drawing/2014/main" id="{76FE2DB8-521E-FDC5-730D-F627D33FC08D}"/>
              </a:ext>
            </a:extLst>
          </p:cNvPr>
          <p:cNvSpPr>
            <a:spLocks noGrp="1"/>
          </p:cNvSpPr>
          <p:nvPr>
            <p:ph type="ftr" sz="quarter" idx="16"/>
          </p:nvPr>
        </p:nvSpPr>
        <p:spPr>
          <a:xfrm>
            <a:off x="311426" y="6356350"/>
            <a:ext cx="4114800" cy="365125"/>
          </a:xfrm>
        </p:spPr>
        <p:txBody>
          <a:bodyPr/>
          <a:lstStyle>
            <a:lvl1pPr>
              <a:defRPr sz="1000">
                <a:solidFill>
                  <a:schemeClr val="bg1"/>
                </a:solidFill>
              </a:defRPr>
            </a:lvl1pPr>
          </a:lstStyle>
          <a:p>
            <a:r>
              <a:rPr lang="nl-NL"/>
              <a:t>13 May 2024</a:t>
            </a:r>
          </a:p>
        </p:txBody>
      </p:sp>
      <p:sp>
        <p:nvSpPr>
          <p:cNvPr id="4" name="Tijdelijke aanduiding voor dianummer 5">
            <a:extLst>
              <a:ext uri="{FF2B5EF4-FFF2-40B4-BE49-F238E27FC236}">
                <a16:creationId xmlns:a16="http://schemas.microsoft.com/office/drawing/2014/main" id="{EF0CB116-1CCE-93D4-0267-1AD8CF48D143}"/>
              </a:ext>
            </a:extLst>
          </p:cNvPr>
          <p:cNvSpPr>
            <a:spLocks noGrp="1"/>
          </p:cNvSpPr>
          <p:nvPr>
            <p:ph type="sldNum" sz="quarter" idx="12"/>
          </p:nvPr>
        </p:nvSpPr>
        <p:spPr>
          <a:xfrm>
            <a:off x="4737652" y="643947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34362297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D656E32-FFC6-4D84-D523-2D3E36344E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0" y="-1"/>
            <a:ext cx="6096000" cy="6858000"/>
          </a:xfrm>
          <a:prstGeom prst="rect">
            <a:avLst/>
          </a:prstGeom>
        </p:spPr>
      </p:pic>
      <p:sp>
        <p:nvSpPr>
          <p:cNvPr id="3" name="Tijdelijke aanduiding voor afbeelding 2">
            <a:extLst>
              <a:ext uri="{FF2B5EF4-FFF2-40B4-BE49-F238E27FC236}">
                <a16:creationId xmlns:a16="http://schemas.microsoft.com/office/drawing/2014/main" id="{A0A1AAEF-E0DD-FCD8-E2C6-D903DBA12BC4}"/>
              </a:ext>
            </a:extLst>
          </p:cNvPr>
          <p:cNvSpPr>
            <a:spLocks noGrp="1"/>
          </p:cNvSpPr>
          <p:nvPr>
            <p:ph type="pic" idx="1"/>
          </p:nvPr>
        </p:nvSpPr>
        <p:spPr>
          <a:xfrm>
            <a:off x="0" y="1"/>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a:p>
        </p:txBody>
      </p:sp>
      <p:sp>
        <p:nvSpPr>
          <p:cNvPr id="12" name="Titel 1">
            <a:extLst>
              <a:ext uri="{FF2B5EF4-FFF2-40B4-BE49-F238E27FC236}">
                <a16:creationId xmlns:a16="http://schemas.microsoft.com/office/drawing/2014/main" id="{72EB6A9A-0309-B84E-508E-B227E0731BD7}"/>
              </a:ext>
            </a:extLst>
          </p:cNvPr>
          <p:cNvSpPr>
            <a:spLocks noGrp="1"/>
          </p:cNvSpPr>
          <p:nvPr>
            <p:ph type="title" hasCustomPrompt="1"/>
          </p:nvPr>
        </p:nvSpPr>
        <p:spPr>
          <a:xfrm>
            <a:off x="6787052" y="940672"/>
            <a:ext cx="5082367" cy="603887"/>
          </a:xfrm>
          <a:prstGeom prst="rect">
            <a:avLst/>
          </a:prstGeom>
        </p:spPr>
        <p:txBody>
          <a:bodyPr>
            <a:normAutofit/>
          </a:bodyPr>
          <a:lstStyle>
            <a:lvl1pPr>
              <a:defRPr sz="3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noProof="0"/>
              <a:t>Here goes a headline</a:t>
            </a:r>
          </a:p>
        </p:txBody>
      </p:sp>
      <p:sp>
        <p:nvSpPr>
          <p:cNvPr id="13" name="Text Placeholder 4">
            <a:extLst>
              <a:ext uri="{FF2B5EF4-FFF2-40B4-BE49-F238E27FC236}">
                <a16:creationId xmlns:a16="http://schemas.microsoft.com/office/drawing/2014/main" id="{63CDDC73-2434-B276-FA2C-D1B633A27A4E}"/>
              </a:ext>
            </a:extLst>
          </p:cNvPr>
          <p:cNvSpPr>
            <a:spLocks noGrp="1"/>
          </p:cNvSpPr>
          <p:nvPr>
            <p:ph type="body" sz="quarter" idx="14" hasCustomPrompt="1"/>
          </p:nvPr>
        </p:nvSpPr>
        <p:spPr>
          <a:xfrm>
            <a:off x="6787052" y="1650367"/>
            <a:ext cx="5082368" cy="364765"/>
          </a:xfrm>
          <a:prstGeom prst="rect">
            <a:avLst/>
          </a:prstGeom>
        </p:spPr>
        <p:txBody>
          <a:bodyPr>
            <a:normAutofit/>
          </a:bodyPr>
          <a:lstStyle>
            <a:lvl1pPr marL="0" indent="0">
              <a:buNone/>
              <a:defRPr sz="2000" b="0" i="0" baseline="0">
                <a:solidFill>
                  <a:schemeClr val="bg1"/>
                </a:solidFill>
                <a:latin typeface="Roboto" panose="02000000000000000000" pitchFamily="2" charset="0"/>
                <a:ea typeface="Roboto" panose="02000000000000000000" pitchFamily="2" charset="0"/>
              </a:defRPr>
            </a:lvl1pPr>
          </a:lstStyle>
          <a:p>
            <a:r>
              <a:rPr lang="en-GB" noProof="0"/>
              <a:t>Here goes a sub-headline</a:t>
            </a:r>
          </a:p>
        </p:txBody>
      </p:sp>
      <p:sp>
        <p:nvSpPr>
          <p:cNvPr id="14" name="Tijdelijke aanduiding voor inhoud 3">
            <a:extLst>
              <a:ext uri="{FF2B5EF4-FFF2-40B4-BE49-F238E27FC236}">
                <a16:creationId xmlns:a16="http://schemas.microsoft.com/office/drawing/2014/main" id="{B6650B74-A9C0-63E3-4272-0EE83B5EE3E1}"/>
              </a:ext>
            </a:extLst>
          </p:cNvPr>
          <p:cNvSpPr>
            <a:spLocks noGrp="1"/>
          </p:cNvSpPr>
          <p:nvPr>
            <p:ph sz="half" idx="15" hasCustomPrompt="1"/>
          </p:nvPr>
        </p:nvSpPr>
        <p:spPr>
          <a:xfrm>
            <a:off x="6787052" y="2270760"/>
            <a:ext cx="5082367" cy="3682163"/>
          </a:xfrm>
          <a:prstGeom prst="rect">
            <a:avLst/>
          </a:prstGeom>
        </p:spPr>
        <p:txBody>
          <a:bodyPr>
            <a:normAutofit/>
          </a:bodyPr>
          <a:lstStyle>
            <a:lvl1pPr marL="0" indent="0">
              <a:lnSpc>
                <a:spcPct val="130000"/>
              </a:lnSpc>
              <a:buNone/>
              <a:defRPr sz="1500" b="0" i="0" kern="1500" spc="0" baseline="0">
                <a:solidFill>
                  <a:schemeClr val="bg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noProof="0"/>
              <a:t>Click here to insert text</a:t>
            </a:r>
          </a:p>
        </p:txBody>
      </p:sp>
      <p:sp>
        <p:nvSpPr>
          <p:cNvPr id="2" name="Platshållare för text 8">
            <a:extLst>
              <a:ext uri="{FF2B5EF4-FFF2-40B4-BE49-F238E27FC236}">
                <a16:creationId xmlns:a16="http://schemas.microsoft.com/office/drawing/2014/main" id="{E1CDA03E-2B8A-F194-817F-29C4D2BF19E2}"/>
              </a:ext>
            </a:extLst>
          </p:cNvPr>
          <p:cNvSpPr>
            <a:spLocks noGrp="1" noChangeAspect="1"/>
          </p:cNvSpPr>
          <p:nvPr>
            <p:ph type="body" sz="quarter" idx="11"/>
          </p:nvPr>
        </p:nvSpPr>
        <p:spPr>
          <a:xfrm>
            <a:off x="311150" y="418955"/>
            <a:ext cx="1289043" cy="290035"/>
          </a:xfrm>
          <a:prstGeom prst="rect">
            <a:avLst/>
          </a:prstGeom>
          <a:blipFill>
            <a:blip r:embed="rId3"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5" name="Footer Placeholder 2">
            <a:extLst>
              <a:ext uri="{FF2B5EF4-FFF2-40B4-BE49-F238E27FC236}">
                <a16:creationId xmlns:a16="http://schemas.microsoft.com/office/drawing/2014/main" id="{EFF69F1B-2023-5CA3-335D-E4DE0B6D59DD}"/>
              </a:ext>
            </a:extLst>
          </p:cNvPr>
          <p:cNvSpPr>
            <a:spLocks noGrp="1"/>
          </p:cNvSpPr>
          <p:nvPr>
            <p:ph type="ftr" sz="quarter" idx="16"/>
          </p:nvPr>
        </p:nvSpPr>
        <p:spPr>
          <a:xfrm>
            <a:off x="6225209" y="6363216"/>
            <a:ext cx="4114800" cy="365125"/>
          </a:xfrm>
        </p:spPr>
        <p:txBody>
          <a:bodyPr/>
          <a:lstStyle>
            <a:lvl1pPr>
              <a:defRPr sz="1000">
                <a:solidFill>
                  <a:schemeClr val="bg1"/>
                </a:solidFill>
              </a:defRPr>
            </a:lvl1pPr>
          </a:lstStyle>
          <a:p>
            <a:r>
              <a:rPr lang="nl-NL"/>
              <a:t>13 May 2024</a:t>
            </a:r>
          </a:p>
        </p:txBody>
      </p:sp>
      <p:sp>
        <p:nvSpPr>
          <p:cNvPr id="6" name="Tijdelijke aanduiding voor dianummer 5">
            <a:extLst>
              <a:ext uri="{FF2B5EF4-FFF2-40B4-BE49-F238E27FC236}">
                <a16:creationId xmlns:a16="http://schemas.microsoft.com/office/drawing/2014/main" id="{C9C461C2-EB7D-0C90-DDF2-1919EE8E971A}"/>
              </a:ext>
            </a:extLst>
          </p:cNvPr>
          <p:cNvSpPr>
            <a:spLocks noGrp="1"/>
          </p:cNvSpPr>
          <p:nvPr>
            <p:ph type="sldNum" sz="quarter" idx="12"/>
          </p:nvPr>
        </p:nvSpPr>
        <p:spPr>
          <a:xfrm>
            <a:off x="10744200" y="6423497"/>
            <a:ext cx="1289222" cy="198870"/>
          </a:xfrm>
          <a:prstGeom prst="rect">
            <a:avLst/>
          </a:prstGeom>
        </p:spPr>
        <p:txBody>
          <a:bodyPr/>
          <a:lstStyle>
            <a:lvl1pPr>
              <a:defRPr sz="900">
                <a:solidFill>
                  <a:srgbClr val="008691"/>
                </a:solidFill>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21546154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B8C57D3-0CDD-55FA-1F7B-B6D5F5C123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52761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A644E7B-45B9-20C3-3496-26D447DEE8BA}"/>
              </a:ext>
            </a:extLst>
          </p:cNvPr>
          <p:cNvSpPr>
            <a:spLocks noGrp="1"/>
          </p:cNvSpPr>
          <p:nvPr>
            <p:ph type="dt" sz="half" idx="10"/>
          </p:nvPr>
        </p:nvSpPr>
        <p:spPr/>
        <p:txBody>
          <a:bodyPr/>
          <a:lstStyle/>
          <a:p>
            <a:endParaRPr lang="en-GB"/>
          </a:p>
        </p:txBody>
      </p:sp>
      <p:sp>
        <p:nvSpPr>
          <p:cNvPr id="6" name="Slide Number Placeholder 5">
            <a:extLst>
              <a:ext uri="{FF2B5EF4-FFF2-40B4-BE49-F238E27FC236}">
                <a16:creationId xmlns:a16="http://schemas.microsoft.com/office/drawing/2014/main" id="{AF956B7D-2CD2-D3E0-6993-0BE52E876FD1}"/>
              </a:ext>
            </a:extLst>
          </p:cNvPr>
          <p:cNvSpPr>
            <a:spLocks noGrp="1"/>
          </p:cNvSpPr>
          <p:nvPr>
            <p:ph type="sldNum" sz="quarter" idx="12"/>
          </p:nvPr>
        </p:nvSpPr>
        <p:spPr>
          <a:xfrm>
            <a:off x="9234059" y="6356350"/>
            <a:ext cx="2743200" cy="365125"/>
          </a:xfrm>
        </p:spPr>
        <p:txBody>
          <a:bodyPr/>
          <a:lstStyle/>
          <a:p>
            <a:fld id="{A046F3F4-D1B2-484A-8F9F-0EAD61E17457}" type="slidenum">
              <a:rPr lang="en-GB" smtClean="0"/>
              <a:pPr/>
              <a:t>‹#›</a:t>
            </a:fld>
            <a:endParaRPr lang="en-GB"/>
          </a:p>
        </p:txBody>
      </p:sp>
      <p:pic>
        <p:nvPicPr>
          <p:cNvPr id="7" name="Picture 6" descr="A black background with white letters&#10;&#10;Description automatically generated">
            <a:extLst>
              <a:ext uri="{FF2B5EF4-FFF2-40B4-BE49-F238E27FC236}">
                <a16:creationId xmlns:a16="http://schemas.microsoft.com/office/drawing/2014/main" id="{6B72A6E6-B115-0C7E-411A-87FD029ACC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3409" y="424065"/>
            <a:ext cx="1290265" cy="290310"/>
          </a:xfrm>
          <a:prstGeom prst="rect">
            <a:avLst/>
          </a:prstGeom>
        </p:spPr>
      </p:pic>
      <p:pic>
        <p:nvPicPr>
          <p:cNvPr id="8" name="Picture 7" descr="A black background with pink and blue lines&#10;&#10;Description automatically generated">
            <a:extLst>
              <a:ext uri="{FF2B5EF4-FFF2-40B4-BE49-F238E27FC236}">
                <a16:creationId xmlns:a16="http://schemas.microsoft.com/office/drawing/2014/main" id="{F650E1A1-252A-834F-626C-3063A135A0A0}"/>
              </a:ext>
            </a:extLst>
          </p:cNvPr>
          <p:cNvPicPr>
            <a:picLocks noChangeAspect="1"/>
          </p:cNvPicPr>
          <p:nvPr userDrawn="1"/>
        </p:nvPicPr>
        <p:blipFill rotWithShape="1">
          <a:blip r:embed="rId3" cstate="screen">
            <a:alphaModFix amt="5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a:ext>
            </a:extLst>
          </a:blip>
          <a:srcRect/>
          <a:stretch/>
        </p:blipFill>
        <p:spPr>
          <a:xfrm>
            <a:off x="6676156" y="4778476"/>
            <a:ext cx="5083724" cy="2079524"/>
          </a:xfrm>
          <a:prstGeom prst="rect">
            <a:avLst/>
          </a:prstGeom>
        </p:spPr>
      </p:pic>
    </p:spTree>
    <p:extLst>
      <p:ext uri="{BB962C8B-B14F-4D97-AF65-F5344CB8AC3E}">
        <p14:creationId xmlns:p14="http://schemas.microsoft.com/office/powerpoint/2010/main" val="7262305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Cover Page">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F34CEF8-D5AF-1EB2-8A65-D95E98FCB86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1CD3A17-2FD3-A6E8-AE64-84E688E64212}"/>
              </a:ext>
            </a:extLst>
          </p:cNvPr>
          <p:cNvSpPr>
            <a:spLocks noGrp="1"/>
          </p:cNvSpPr>
          <p:nvPr>
            <p:ph type="ctrTitle" hasCustomPrompt="1"/>
          </p:nvPr>
        </p:nvSpPr>
        <p:spPr>
          <a:xfrm>
            <a:off x="423013" y="1600200"/>
            <a:ext cx="9144000" cy="1006475"/>
          </a:xfrm>
          <a:prstGeom prst="rect">
            <a:avLst/>
          </a:prstGeom>
        </p:spPr>
        <p:txBody>
          <a:bodyPr anchor="b">
            <a:normAutofit/>
          </a:bodyPr>
          <a:lstStyle>
            <a:lvl1pPr algn="l">
              <a:defRPr sz="5900" b="0" i="0">
                <a:solidFill>
                  <a:schemeClr val="bg1"/>
                </a:solidFill>
                <a:latin typeface="Quicksand" pitchFamily="2" charset="77"/>
              </a:defRPr>
            </a:lvl1pPr>
          </a:lstStyle>
          <a:p>
            <a:r>
              <a:rPr lang="en-GB" noProof="0"/>
              <a:t>Here goes the title</a:t>
            </a:r>
          </a:p>
        </p:txBody>
      </p:sp>
      <p:sp>
        <p:nvSpPr>
          <p:cNvPr id="3" name="Ondertitel 2">
            <a:extLst>
              <a:ext uri="{FF2B5EF4-FFF2-40B4-BE49-F238E27FC236}">
                <a16:creationId xmlns:a16="http://schemas.microsoft.com/office/drawing/2014/main" id="{6AA24123-D2B8-3C6F-4F69-0B7797E85540}"/>
              </a:ext>
            </a:extLst>
          </p:cNvPr>
          <p:cNvSpPr>
            <a:spLocks noGrp="1"/>
          </p:cNvSpPr>
          <p:nvPr>
            <p:ph type="subTitle" idx="1" hasCustomPrompt="1"/>
          </p:nvPr>
        </p:nvSpPr>
        <p:spPr>
          <a:xfrm>
            <a:off x="423013" y="2825750"/>
            <a:ext cx="9144000" cy="1655762"/>
          </a:xfrm>
          <a:prstGeom prst="rect">
            <a:avLst/>
          </a:prstGeom>
        </p:spPr>
        <p:txBody>
          <a:bodyPr>
            <a:normAutofit/>
          </a:bodyPr>
          <a:lstStyle>
            <a:lvl1pPr marL="0" indent="0" algn="l">
              <a:buNone/>
              <a:defRPr sz="3000" b="0" i="0">
                <a:solidFill>
                  <a:schemeClr val="bg1"/>
                </a:solidFill>
                <a:latin typeface="Quicksand" pitchFamily="2" charset="77"/>
                <a:ea typeface="Roboto Light"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Here goes the subtitle</a:t>
            </a:r>
          </a:p>
        </p:txBody>
      </p:sp>
    </p:spTree>
    <p:extLst>
      <p:ext uri="{BB962C8B-B14F-4D97-AF65-F5344CB8AC3E}">
        <p14:creationId xmlns:p14="http://schemas.microsoft.com/office/powerpoint/2010/main" val="5836751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Page 3">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EEE7FD-AC98-618B-4B33-B4CE3DC4C170}"/>
              </a:ext>
            </a:extLst>
          </p:cNvPr>
          <p:cNvPicPr>
            <a:picLocks noChangeAspect="1"/>
          </p:cNvPicPr>
          <p:nvPr userDrawn="1"/>
        </p:nvPicPr>
        <p:blipFill>
          <a:blip r:embed="rId2"/>
          <a:stretch>
            <a:fillRect/>
          </a:stretch>
        </p:blipFill>
        <p:spPr>
          <a:xfrm>
            <a:off x="0" y="145377"/>
            <a:ext cx="12192000" cy="6858000"/>
          </a:xfrm>
          <a:prstGeom prst="rect">
            <a:avLst/>
          </a:prstGeom>
        </p:spPr>
      </p:pic>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p:nvPr>
        </p:nvSpPr>
        <p:spPr>
          <a:xfrm>
            <a:off x="1721738" y="1570383"/>
            <a:ext cx="9830179" cy="4382541"/>
          </a:xfrm>
          <a:prstGeom prst="rect">
            <a:avLst/>
          </a:prstGeom>
        </p:spPr>
        <p:txBody>
          <a:bodyPr>
            <a:normAutofit/>
          </a:bodyPr>
          <a:lstStyle>
            <a:lvl1pPr marL="285750" indent="-285750">
              <a:lnSpc>
                <a:spcPct val="100000"/>
              </a:lnSpc>
              <a:spcBef>
                <a:spcPts val="600"/>
              </a:spcBef>
              <a:spcAft>
                <a:spcPts val="600"/>
              </a:spcAft>
              <a:buFont typeface="Arial" panose="020B0604020202020204" pitchFamily="34" charset="0"/>
              <a:buChar char="•"/>
              <a:defRPr sz="1500" b="0" i="0" kern="1500" spc="0" baseline="0">
                <a:solidFill>
                  <a:schemeClr val="tx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a:t>Click to edit Master text styles</a:t>
            </a:r>
          </a:p>
        </p:txBody>
      </p:sp>
      <p:sp>
        <p:nvSpPr>
          <p:cNvPr id="2" name="Titel 1">
            <a:extLst>
              <a:ext uri="{FF2B5EF4-FFF2-40B4-BE49-F238E27FC236}">
                <a16:creationId xmlns:a16="http://schemas.microsoft.com/office/drawing/2014/main" id="{69864CCA-ABA8-8CE0-F93C-570DFB1CB0FC}"/>
              </a:ext>
            </a:extLst>
          </p:cNvPr>
          <p:cNvSpPr>
            <a:spLocks noGrp="1"/>
          </p:cNvSpPr>
          <p:nvPr>
            <p:ph type="title" hasCustomPrompt="1"/>
          </p:nvPr>
        </p:nvSpPr>
        <p:spPr>
          <a:xfrm>
            <a:off x="1721738" y="353617"/>
            <a:ext cx="9830179" cy="603887"/>
          </a:xfrm>
          <a:prstGeom prst="rect">
            <a:avLst/>
          </a:prstGeom>
        </p:spPr>
        <p:txBody>
          <a:bodyPr>
            <a:normAutofit/>
          </a:bodyPr>
          <a:lstStyle>
            <a:lvl1pPr>
              <a:defRPr sz="3500" b="0" i="0">
                <a:solidFill>
                  <a:srgbClr val="008691"/>
                </a:solidFill>
                <a:latin typeface="Quicksand" pitchFamily="2" charset="77"/>
              </a:defRPr>
            </a:lvl1pPr>
          </a:lstStyle>
          <a:p>
            <a:r>
              <a:rPr lang="nl-NL" err="1"/>
              <a:t>Here</a:t>
            </a:r>
            <a:r>
              <a:rPr lang="nl-NL"/>
              <a:t> </a:t>
            </a:r>
            <a:r>
              <a:rPr lang="nl-NL" err="1"/>
              <a:t>goes</a:t>
            </a:r>
            <a:r>
              <a:rPr lang="nl-NL"/>
              <a:t> a headline</a:t>
            </a:r>
          </a:p>
        </p:txBody>
      </p:sp>
      <p:sp>
        <p:nvSpPr>
          <p:cNvPr id="6" name="Tijdelijke aanduiding voor dianummer 5">
            <a:extLst>
              <a:ext uri="{FF2B5EF4-FFF2-40B4-BE49-F238E27FC236}">
                <a16:creationId xmlns:a16="http://schemas.microsoft.com/office/drawing/2014/main" id="{7FC53E47-0E6A-DE16-0730-64C755DD75A0}"/>
              </a:ext>
            </a:extLst>
          </p:cNvPr>
          <p:cNvSpPr>
            <a:spLocks noGrp="1"/>
          </p:cNvSpPr>
          <p:nvPr>
            <p:ph type="sldNum" sz="quarter" idx="12"/>
          </p:nvPr>
        </p:nvSpPr>
        <p:spPr>
          <a:xfrm>
            <a:off x="9290222" y="6423497"/>
            <a:ext cx="2743200" cy="230832"/>
          </a:xfrm>
          <a:prstGeom prst="rect">
            <a:avLst/>
          </a:prstGeom>
        </p:spPr>
        <p:txBody>
          <a:bodyPr/>
          <a:lstStyle>
            <a:lvl1pPr>
              <a:defRPr sz="900"/>
            </a:lvl1pPr>
          </a:lstStyle>
          <a:p>
            <a:fld id="{41814595-6856-9B4E-BECB-F9B7E4876AE1}" type="slidenum">
              <a:rPr lang="nl-NL" smtClean="0"/>
              <a:pPr/>
              <a:t>‹#›</a:t>
            </a:fld>
            <a:endParaRPr lang="nl-NL"/>
          </a:p>
        </p:txBody>
      </p:sp>
      <p:sp>
        <p:nvSpPr>
          <p:cNvPr id="16" name="Text Placeholder 4">
            <a:extLst>
              <a:ext uri="{FF2B5EF4-FFF2-40B4-BE49-F238E27FC236}">
                <a16:creationId xmlns:a16="http://schemas.microsoft.com/office/drawing/2014/main" id="{FAD285AC-4CA3-AE2B-DFBA-B38823142166}"/>
              </a:ext>
            </a:extLst>
          </p:cNvPr>
          <p:cNvSpPr>
            <a:spLocks noGrp="1"/>
          </p:cNvSpPr>
          <p:nvPr>
            <p:ph type="body" sz="quarter" idx="14" hasCustomPrompt="1"/>
          </p:nvPr>
        </p:nvSpPr>
        <p:spPr>
          <a:xfrm>
            <a:off x="1721741" y="1013121"/>
            <a:ext cx="9830176" cy="364765"/>
          </a:xfrm>
          <a:prstGeom prst="rect">
            <a:avLst/>
          </a:prstGeom>
        </p:spPr>
        <p:txBody>
          <a:bodyPr>
            <a:noAutofit/>
          </a:bodyPr>
          <a:lstStyle>
            <a:lvl1pPr marL="0" indent="0">
              <a:buNone/>
              <a:defRPr sz="2200" b="0" i="0" baseline="0">
                <a:solidFill>
                  <a:srgbClr val="008691"/>
                </a:solidFill>
                <a:latin typeface="Quicksand" pitchFamily="2" charset="77"/>
                <a:ea typeface="Roboto Light" panose="02000000000000000000" pitchFamily="2" charset="0"/>
              </a:defRPr>
            </a:lvl1pPr>
          </a:lstStyle>
          <a:p>
            <a:r>
              <a:rPr lang="nl-NL" err="1"/>
              <a:t>Here</a:t>
            </a:r>
            <a:r>
              <a:rPr lang="nl-NL"/>
              <a:t> </a:t>
            </a:r>
            <a:r>
              <a:rPr lang="nl-NL" err="1"/>
              <a:t>goes</a:t>
            </a:r>
            <a:r>
              <a:rPr lang="nl-NL"/>
              <a:t> a sub-headline</a:t>
            </a:r>
            <a:endParaRPr lang="en-BE"/>
          </a:p>
        </p:txBody>
      </p:sp>
      <p:sp>
        <p:nvSpPr>
          <p:cNvPr id="5" name="Tijdelijke aanduiding voor datum 3">
            <a:extLst>
              <a:ext uri="{FF2B5EF4-FFF2-40B4-BE49-F238E27FC236}">
                <a16:creationId xmlns:a16="http://schemas.microsoft.com/office/drawing/2014/main" id="{23A8F246-9187-262D-8EC1-219E3ABAB708}"/>
              </a:ext>
            </a:extLst>
          </p:cNvPr>
          <p:cNvSpPr>
            <a:spLocks noGrp="1"/>
          </p:cNvSpPr>
          <p:nvPr>
            <p:ph type="dt" sz="half" idx="2"/>
          </p:nvPr>
        </p:nvSpPr>
        <p:spPr>
          <a:xfrm>
            <a:off x="373626" y="6348975"/>
            <a:ext cx="2743200" cy="365125"/>
          </a:xfrm>
          <a:prstGeom prst="rect">
            <a:avLst/>
          </a:prstGeom>
        </p:spPr>
        <p:txBody>
          <a:bodyPr vert="horz" lIns="91440" tIns="45720" rIns="91440" bIns="45720" rtlCol="0" anchor="ctr"/>
          <a:lstStyle>
            <a:lvl1pPr algn="l">
              <a:defRPr sz="900" b="0" i="0">
                <a:solidFill>
                  <a:schemeClr val="tx1">
                    <a:tint val="75000"/>
                  </a:schemeClr>
                </a:solidFill>
                <a:latin typeface="Roboto Light" panose="02000000000000000000" pitchFamily="2" charset="0"/>
              </a:defRPr>
            </a:lvl1pPr>
          </a:lstStyle>
          <a:p>
            <a:r>
              <a:rPr lang="en-US"/>
              <a:t>27 February 2025</a:t>
            </a:r>
            <a:endParaRPr lang="nl-NL"/>
          </a:p>
        </p:txBody>
      </p:sp>
    </p:spTree>
    <p:extLst>
      <p:ext uri="{BB962C8B-B14F-4D97-AF65-F5344CB8AC3E}">
        <p14:creationId xmlns:p14="http://schemas.microsoft.com/office/powerpoint/2010/main" val="9061300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Page 3, no twinfinity">
    <p:spTree>
      <p:nvGrpSpPr>
        <p:cNvPr id="1" name=""/>
        <p:cNvGrpSpPr/>
        <p:nvPr/>
      </p:nvGrpSpPr>
      <p:grpSpPr>
        <a:xfrm>
          <a:off x="0" y="0"/>
          <a:ext cx="0" cy="0"/>
          <a:chOff x="0" y="0"/>
          <a:chExt cx="0" cy="0"/>
        </a:xfrm>
      </p:grpSpPr>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p:nvPr>
        </p:nvSpPr>
        <p:spPr>
          <a:xfrm>
            <a:off x="1721738" y="1570383"/>
            <a:ext cx="9830179" cy="4382541"/>
          </a:xfrm>
          <a:prstGeom prst="rect">
            <a:avLst/>
          </a:prstGeom>
        </p:spPr>
        <p:txBody>
          <a:bodyPr>
            <a:normAutofit/>
          </a:bodyPr>
          <a:lstStyle>
            <a:lvl1pPr marL="285750" indent="-285750">
              <a:lnSpc>
                <a:spcPct val="100000"/>
              </a:lnSpc>
              <a:spcBef>
                <a:spcPts val="600"/>
              </a:spcBef>
              <a:spcAft>
                <a:spcPts val="600"/>
              </a:spcAft>
              <a:buFont typeface="Arial" panose="020B0604020202020204" pitchFamily="34" charset="0"/>
              <a:buChar char="•"/>
              <a:defRPr sz="1500" b="0" i="0" kern="1500" spc="0" baseline="0">
                <a:solidFill>
                  <a:schemeClr val="tx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en-GB"/>
              <a:t>Click to edit Master text styles</a:t>
            </a:r>
          </a:p>
        </p:txBody>
      </p:sp>
      <p:sp>
        <p:nvSpPr>
          <p:cNvPr id="2" name="Titel 1">
            <a:extLst>
              <a:ext uri="{FF2B5EF4-FFF2-40B4-BE49-F238E27FC236}">
                <a16:creationId xmlns:a16="http://schemas.microsoft.com/office/drawing/2014/main" id="{69864CCA-ABA8-8CE0-F93C-570DFB1CB0FC}"/>
              </a:ext>
            </a:extLst>
          </p:cNvPr>
          <p:cNvSpPr>
            <a:spLocks noGrp="1"/>
          </p:cNvSpPr>
          <p:nvPr>
            <p:ph type="title" hasCustomPrompt="1"/>
          </p:nvPr>
        </p:nvSpPr>
        <p:spPr>
          <a:xfrm>
            <a:off x="1721738" y="235633"/>
            <a:ext cx="9830179" cy="603887"/>
          </a:xfrm>
          <a:prstGeom prst="rect">
            <a:avLst/>
          </a:prstGeom>
        </p:spPr>
        <p:txBody>
          <a:bodyPr>
            <a:normAutofit/>
          </a:bodyPr>
          <a:lstStyle>
            <a:lvl1pPr>
              <a:defRPr sz="3500" b="0" i="0">
                <a:solidFill>
                  <a:srgbClr val="008691"/>
                </a:solidFill>
                <a:latin typeface="Quicksand" pitchFamily="2" charset="77"/>
              </a:defRPr>
            </a:lvl1pPr>
          </a:lstStyle>
          <a:p>
            <a:r>
              <a:rPr lang="nl-NL" err="1"/>
              <a:t>Here</a:t>
            </a:r>
            <a:r>
              <a:rPr lang="nl-NL"/>
              <a:t> </a:t>
            </a:r>
            <a:r>
              <a:rPr lang="nl-NL" err="1"/>
              <a:t>goes</a:t>
            </a:r>
            <a:r>
              <a:rPr lang="nl-NL"/>
              <a:t> a headline</a:t>
            </a:r>
          </a:p>
        </p:txBody>
      </p:sp>
      <p:sp>
        <p:nvSpPr>
          <p:cNvPr id="6" name="Tijdelijke aanduiding voor dianummer 5">
            <a:extLst>
              <a:ext uri="{FF2B5EF4-FFF2-40B4-BE49-F238E27FC236}">
                <a16:creationId xmlns:a16="http://schemas.microsoft.com/office/drawing/2014/main" id="{7FC53E47-0E6A-DE16-0730-64C755DD75A0}"/>
              </a:ext>
            </a:extLst>
          </p:cNvPr>
          <p:cNvSpPr>
            <a:spLocks noGrp="1"/>
          </p:cNvSpPr>
          <p:nvPr>
            <p:ph type="sldNum" sz="quarter" idx="12"/>
          </p:nvPr>
        </p:nvSpPr>
        <p:spPr>
          <a:xfrm>
            <a:off x="9290222" y="6423497"/>
            <a:ext cx="2743200" cy="230832"/>
          </a:xfrm>
          <a:prstGeom prst="rect">
            <a:avLst/>
          </a:prstGeom>
        </p:spPr>
        <p:txBody>
          <a:bodyPr/>
          <a:lstStyle>
            <a:lvl1pPr>
              <a:defRPr sz="900"/>
            </a:lvl1pPr>
          </a:lstStyle>
          <a:p>
            <a:fld id="{41814595-6856-9B4E-BECB-F9B7E4876AE1}" type="slidenum">
              <a:rPr lang="nl-NL" smtClean="0"/>
              <a:pPr/>
              <a:t>‹#›</a:t>
            </a:fld>
            <a:endParaRPr lang="nl-NL"/>
          </a:p>
        </p:txBody>
      </p:sp>
      <p:sp>
        <p:nvSpPr>
          <p:cNvPr id="16" name="Text Placeholder 4">
            <a:extLst>
              <a:ext uri="{FF2B5EF4-FFF2-40B4-BE49-F238E27FC236}">
                <a16:creationId xmlns:a16="http://schemas.microsoft.com/office/drawing/2014/main" id="{FAD285AC-4CA3-AE2B-DFBA-B38823142166}"/>
              </a:ext>
            </a:extLst>
          </p:cNvPr>
          <p:cNvSpPr>
            <a:spLocks noGrp="1"/>
          </p:cNvSpPr>
          <p:nvPr>
            <p:ph type="body" sz="quarter" idx="14" hasCustomPrompt="1"/>
          </p:nvPr>
        </p:nvSpPr>
        <p:spPr>
          <a:xfrm>
            <a:off x="1721741" y="895137"/>
            <a:ext cx="9830176" cy="364765"/>
          </a:xfrm>
          <a:prstGeom prst="rect">
            <a:avLst/>
          </a:prstGeom>
        </p:spPr>
        <p:txBody>
          <a:bodyPr>
            <a:noAutofit/>
          </a:bodyPr>
          <a:lstStyle>
            <a:lvl1pPr marL="0" indent="0">
              <a:buNone/>
              <a:defRPr sz="2200" b="0" i="0" baseline="0">
                <a:solidFill>
                  <a:srgbClr val="008691"/>
                </a:solidFill>
                <a:latin typeface="Quicksand" pitchFamily="2" charset="77"/>
                <a:ea typeface="Roboto Light" panose="02000000000000000000" pitchFamily="2" charset="0"/>
              </a:defRPr>
            </a:lvl1pPr>
          </a:lstStyle>
          <a:p>
            <a:r>
              <a:rPr lang="nl-NL" err="1"/>
              <a:t>Here</a:t>
            </a:r>
            <a:r>
              <a:rPr lang="nl-NL"/>
              <a:t> </a:t>
            </a:r>
            <a:r>
              <a:rPr lang="nl-NL" err="1"/>
              <a:t>goes</a:t>
            </a:r>
            <a:r>
              <a:rPr lang="nl-NL"/>
              <a:t> a sub-headline</a:t>
            </a:r>
            <a:endParaRPr lang="en-BE"/>
          </a:p>
        </p:txBody>
      </p:sp>
      <p:pic>
        <p:nvPicPr>
          <p:cNvPr id="5" name="Picture 4" descr="A black background with white letters&#10;&#10;AI-generated content may be incorrect.">
            <a:extLst>
              <a:ext uri="{FF2B5EF4-FFF2-40B4-BE49-F238E27FC236}">
                <a16:creationId xmlns:a16="http://schemas.microsoft.com/office/drawing/2014/main" id="{CFE752ED-40E2-C64A-2245-EE55EE3A46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436970"/>
            <a:ext cx="1297422" cy="291920"/>
          </a:xfrm>
          <a:prstGeom prst="rect">
            <a:avLst/>
          </a:prstGeom>
        </p:spPr>
      </p:pic>
    </p:spTree>
    <p:extLst>
      <p:ext uri="{BB962C8B-B14F-4D97-AF65-F5344CB8AC3E}">
        <p14:creationId xmlns:p14="http://schemas.microsoft.com/office/powerpoint/2010/main" val="30958044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 Image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8A8059C-26F4-E946-A41E-D6E31EB5FA7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7FC53E47-0E6A-DE16-0730-64C755DD75A0}"/>
              </a:ext>
            </a:extLst>
          </p:cNvPr>
          <p:cNvSpPr>
            <a:spLocks noGrp="1"/>
          </p:cNvSpPr>
          <p:nvPr>
            <p:ph type="sldNum" sz="quarter" idx="12"/>
          </p:nvPr>
        </p:nvSpPr>
        <p:spPr>
          <a:xfrm>
            <a:off x="9290222" y="6423497"/>
            <a:ext cx="2743200" cy="230832"/>
          </a:xfrm>
          <a:prstGeom prst="rect">
            <a:avLst/>
          </a:prstGeom>
        </p:spPr>
        <p:txBody>
          <a:bodyPr/>
          <a:lstStyle>
            <a:lvl1pPr>
              <a:defRPr sz="900"/>
            </a:lvl1pPr>
          </a:lstStyle>
          <a:p>
            <a:fld id="{41814595-6856-9B4E-BECB-F9B7E4876AE1}" type="slidenum">
              <a:rPr lang="nl-NL" smtClean="0"/>
              <a:pPr/>
              <a:t>‹#›</a:t>
            </a:fld>
            <a:endParaRPr lang="nl-NL"/>
          </a:p>
        </p:txBody>
      </p:sp>
      <p:sp>
        <p:nvSpPr>
          <p:cNvPr id="9" name="Tijdelijke aanduiding voor inhoud 3">
            <a:extLst>
              <a:ext uri="{FF2B5EF4-FFF2-40B4-BE49-F238E27FC236}">
                <a16:creationId xmlns:a16="http://schemas.microsoft.com/office/drawing/2014/main" id="{674B7DB3-B3E5-0FD2-089E-D9FBE9467714}"/>
              </a:ext>
            </a:extLst>
          </p:cNvPr>
          <p:cNvSpPr>
            <a:spLocks noGrp="1"/>
          </p:cNvSpPr>
          <p:nvPr>
            <p:ph sz="half" idx="15" hasCustomPrompt="1"/>
          </p:nvPr>
        </p:nvSpPr>
        <p:spPr>
          <a:xfrm>
            <a:off x="1721736" y="1570384"/>
            <a:ext cx="4658743" cy="4382570"/>
          </a:xfrm>
          <a:prstGeom prst="rect">
            <a:avLst/>
          </a:prstGeom>
        </p:spPr>
        <p:txBody>
          <a:bodyPr>
            <a:normAutofit/>
          </a:bodyPr>
          <a:lstStyle>
            <a:lvl1pPr marL="0" indent="0">
              <a:lnSpc>
                <a:spcPct val="130000"/>
              </a:lnSpc>
              <a:buNone/>
              <a:defRPr sz="1500" b="0" i="0" kern="1500" spc="0" baseline="0">
                <a:solidFill>
                  <a:schemeClr val="tx1"/>
                </a:solidFill>
                <a:latin typeface="Roboto" panose="02000000000000000000" pitchFamily="2" charset="0"/>
                <a:ea typeface="Roboto" panose="02000000000000000000" pitchFamily="2" charset="0"/>
              </a:defRPr>
            </a:lvl1pPr>
            <a:lvl2pPr>
              <a:defRPr sz="1500" baseline="0">
                <a:solidFill>
                  <a:schemeClr val="bg2">
                    <a:lumMod val="25000"/>
                  </a:schemeClr>
                </a:solidFill>
                <a:latin typeface="Roboto Light" panose="02000000000000000000" pitchFamily="2" charset="0"/>
              </a:defRPr>
            </a:lvl2pPr>
            <a:lvl3pPr>
              <a:defRPr sz="1500" baseline="0">
                <a:solidFill>
                  <a:schemeClr val="bg2">
                    <a:lumMod val="25000"/>
                  </a:schemeClr>
                </a:solidFill>
                <a:latin typeface="Roboto Light" panose="02000000000000000000" pitchFamily="2" charset="0"/>
              </a:defRPr>
            </a:lvl3pPr>
            <a:lvl4pPr>
              <a:defRPr sz="1500" baseline="0">
                <a:solidFill>
                  <a:schemeClr val="bg2">
                    <a:lumMod val="25000"/>
                  </a:schemeClr>
                </a:solidFill>
                <a:latin typeface="Roboto Light" panose="02000000000000000000" pitchFamily="2" charset="0"/>
              </a:defRPr>
            </a:lvl4pPr>
            <a:lvl5pPr>
              <a:defRPr sz="1500" baseline="0">
                <a:solidFill>
                  <a:schemeClr val="bg2">
                    <a:lumMod val="25000"/>
                  </a:schemeClr>
                </a:solidFill>
                <a:latin typeface="Roboto Light" panose="02000000000000000000" pitchFamily="2" charset="0"/>
              </a:defRPr>
            </a:lvl5pPr>
          </a:lstStyle>
          <a:p>
            <a:pPr lvl="0"/>
            <a:r>
              <a:rPr lang="nl-NL"/>
              <a:t>Click </a:t>
            </a:r>
            <a:r>
              <a:rPr lang="nl-NL" err="1"/>
              <a:t>here</a:t>
            </a:r>
            <a:r>
              <a:rPr lang="nl-NL"/>
              <a:t> </a:t>
            </a:r>
            <a:r>
              <a:rPr lang="nl-NL" err="1"/>
              <a:t>to</a:t>
            </a:r>
            <a:r>
              <a:rPr lang="nl-NL"/>
              <a:t> </a:t>
            </a:r>
            <a:r>
              <a:rPr lang="nl-NL" err="1"/>
              <a:t>insert</a:t>
            </a:r>
            <a:r>
              <a:rPr lang="nl-NL"/>
              <a:t> </a:t>
            </a:r>
            <a:r>
              <a:rPr lang="nl-NL" err="1"/>
              <a:t>text</a:t>
            </a:r>
            <a:endParaRPr lang="nl-NL"/>
          </a:p>
          <a:p>
            <a:pPr lvl="0"/>
            <a:endParaRPr lang="nl-NL"/>
          </a:p>
        </p:txBody>
      </p:sp>
      <p:sp>
        <p:nvSpPr>
          <p:cNvPr id="12" name="Tijdelijke aanduiding voor afbeelding 2">
            <a:extLst>
              <a:ext uri="{FF2B5EF4-FFF2-40B4-BE49-F238E27FC236}">
                <a16:creationId xmlns:a16="http://schemas.microsoft.com/office/drawing/2014/main" id="{566BBDF6-7171-730B-A0C1-3D354D1F277E}"/>
              </a:ext>
            </a:extLst>
          </p:cNvPr>
          <p:cNvSpPr>
            <a:spLocks noGrp="1"/>
          </p:cNvSpPr>
          <p:nvPr>
            <p:ph type="pic" sz="quarter" idx="10" hasCustomPrompt="1"/>
          </p:nvPr>
        </p:nvSpPr>
        <p:spPr>
          <a:xfrm>
            <a:off x="6624662" y="1570355"/>
            <a:ext cx="4927256" cy="4382570"/>
          </a:xfrm>
          <a:prstGeom prst="rect">
            <a:avLst/>
          </a:prstGeom>
        </p:spPr>
        <p:txBody>
          <a:bodyPr>
            <a:normAutofit/>
          </a:bodyPr>
          <a:lstStyle>
            <a:lvl1pPr marL="0" indent="0" algn="ctr">
              <a:buNone/>
              <a:defRPr sz="1200">
                <a:solidFill>
                  <a:srgbClr val="008691"/>
                </a:solidFill>
                <a:latin typeface="Roboto" panose="02000000000000000000" pitchFamily="2" charset="0"/>
                <a:ea typeface="Roboto" panose="02000000000000000000" pitchFamily="2" charset="0"/>
              </a:defRPr>
            </a:lvl1pPr>
          </a:lstStyle>
          <a:p>
            <a:r>
              <a:rPr lang="nl-NL" err="1"/>
              <a:t>Insert</a:t>
            </a:r>
            <a:r>
              <a:rPr lang="nl-NL"/>
              <a:t> Image  </a:t>
            </a:r>
          </a:p>
        </p:txBody>
      </p:sp>
      <p:sp>
        <p:nvSpPr>
          <p:cNvPr id="2" name="Titel 1">
            <a:extLst>
              <a:ext uri="{FF2B5EF4-FFF2-40B4-BE49-F238E27FC236}">
                <a16:creationId xmlns:a16="http://schemas.microsoft.com/office/drawing/2014/main" id="{40B5C96C-9F63-7043-62F1-6FFE70846A77}"/>
              </a:ext>
            </a:extLst>
          </p:cNvPr>
          <p:cNvSpPr>
            <a:spLocks noGrp="1"/>
          </p:cNvSpPr>
          <p:nvPr>
            <p:ph type="title" hasCustomPrompt="1"/>
          </p:nvPr>
        </p:nvSpPr>
        <p:spPr>
          <a:xfrm>
            <a:off x="1721738" y="235633"/>
            <a:ext cx="9830179" cy="603887"/>
          </a:xfrm>
          <a:prstGeom prst="rect">
            <a:avLst/>
          </a:prstGeom>
        </p:spPr>
        <p:txBody>
          <a:bodyPr>
            <a:normAutofit/>
          </a:bodyPr>
          <a:lstStyle>
            <a:lvl1pPr>
              <a:defRPr sz="3500" b="0" i="0">
                <a:solidFill>
                  <a:srgbClr val="008691"/>
                </a:solidFill>
                <a:latin typeface="Quicksand" pitchFamily="2" charset="77"/>
              </a:defRPr>
            </a:lvl1pPr>
          </a:lstStyle>
          <a:p>
            <a:r>
              <a:rPr lang="nl-NL" err="1"/>
              <a:t>Here</a:t>
            </a:r>
            <a:r>
              <a:rPr lang="nl-NL"/>
              <a:t> </a:t>
            </a:r>
            <a:r>
              <a:rPr lang="nl-NL" err="1"/>
              <a:t>goes</a:t>
            </a:r>
            <a:r>
              <a:rPr lang="nl-NL"/>
              <a:t> a headline</a:t>
            </a:r>
          </a:p>
        </p:txBody>
      </p:sp>
      <p:sp>
        <p:nvSpPr>
          <p:cNvPr id="3" name="Text Placeholder 4">
            <a:extLst>
              <a:ext uri="{FF2B5EF4-FFF2-40B4-BE49-F238E27FC236}">
                <a16:creationId xmlns:a16="http://schemas.microsoft.com/office/drawing/2014/main" id="{8C914087-1964-533C-A64A-45AABF8F83BA}"/>
              </a:ext>
            </a:extLst>
          </p:cNvPr>
          <p:cNvSpPr>
            <a:spLocks noGrp="1"/>
          </p:cNvSpPr>
          <p:nvPr>
            <p:ph type="body" sz="quarter" idx="16" hasCustomPrompt="1"/>
          </p:nvPr>
        </p:nvSpPr>
        <p:spPr>
          <a:xfrm>
            <a:off x="1721741" y="895137"/>
            <a:ext cx="9830176" cy="364765"/>
          </a:xfrm>
          <a:prstGeom prst="rect">
            <a:avLst/>
          </a:prstGeom>
        </p:spPr>
        <p:txBody>
          <a:bodyPr>
            <a:noAutofit/>
          </a:bodyPr>
          <a:lstStyle>
            <a:lvl1pPr marL="0" indent="0">
              <a:buNone/>
              <a:defRPr sz="2200" b="0" i="0" baseline="0">
                <a:solidFill>
                  <a:srgbClr val="008691"/>
                </a:solidFill>
                <a:latin typeface="Quicksand" pitchFamily="2" charset="77"/>
                <a:ea typeface="Roboto Light" panose="02000000000000000000" pitchFamily="2" charset="0"/>
              </a:defRPr>
            </a:lvl1pPr>
          </a:lstStyle>
          <a:p>
            <a:r>
              <a:rPr lang="nl-NL" err="1"/>
              <a:t>Here</a:t>
            </a:r>
            <a:r>
              <a:rPr lang="nl-NL"/>
              <a:t> </a:t>
            </a:r>
            <a:r>
              <a:rPr lang="nl-NL" err="1"/>
              <a:t>goes</a:t>
            </a:r>
            <a:r>
              <a:rPr lang="nl-NL"/>
              <a:t> a sub-headline</a:t>
            </a:r>
            <a:endParaRPr lang="en-BE"/>
          </a:p>
        </p:txBody>
      </p:sp>
      <p:sp>
        <p:nvSpPr>
          <p:cNvPr id="5" name="Tijdelijke aanduiding voor datum 3">
            <a:extLst>
              <a:ext uri="{FF2B5EF4-FFF2-40B4-BE49-F238E27FC236}">
                <a16:creationId xmlns:a16="http://schemas.microsoft.com/office/drawing/2014/main" id="{F74582F7-7A91-F2A1-9A91-FE310393DCEF}"/>
              </a:ext>
            </a:extLst>
          </p:cNvPr>
          <p:cNvSpPr>
            <a:spLocks noGrp="1"/>
          </p:cNvSpPr>
          <p:nvPr>
            <p:ph type="dt" sz="half" idx="2"/>
          </p:nvPr>
        </p:nvSpPr>
        <p:spPr>
          <a:xfrm>
            <a:off x="373626" y="6348975"/>
            <a:ext cx="2743200" cy="365125"/>
          </a:xfrm>
          <a:prstGeom prst="rect">
            <a:avLst/>
          </a:prstGeom>
        </p:spPr>
        <p:txBody>
          <a:bodyPr vert="horz" lIns="91440" tIns="45720" rIns="91440" bIns="45720" rtlCol="0" anchor="ctr"/>
          <a:lstStyle>
            <a:lvl1pPr algn="l">
              <a:defRPr sz="900" b="0" i="0">
                <a:solidFill>
                  <a:schemeClr val="tx1">
                    <a:tint val="75000"/>
                  </a:schemeClr>
                </a:solidFill>
                <a:latin typeface="Roboto Light" panose="02000000000000000000" pitchFamily="2" charset="0"/>
              </a:defRPr>
            </a:lvl1pPr>
          </a:lstStyle>
          <a:p>
            <a:r>
              <a:rPr lang="en-US"/>
              <a:t>27 February 2025</a:t>
            </a:r>
            <a:endParaRPr lang="nl-NL"/>
          </a:p>
        </p:txBody>
      </p:sp>
    </p:spTree>
    <p:extLst>
      <p:ext uri="{BB962C8B-B14F-4D97-AF65-F5344CB8AC3E}">
        <p14:creationId xmlns:p14="http://schemas.microsoft.com/office/powerpoint/2010/main" val="23210443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mage Pag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007D1EB-30D1-0020-72FE-E993026AFBC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jdelijke aanduiding voor afbeelding 2">
            <a:extLst>
              <a:ext uri="{FF2B5EF4-FFF2-40B4-BE49-F238E27FC236}">
                <a16:creationId xmlns:a16="http://schemas.microsoft.com/office/drawing/2014/main" id="{566BBDF6-7171-730B-A0C1-3D354D1F277E}"/>
              </a:ext>
            </a:extLst>
          </p:cNvPr>
          <p:cNvSpPr>
            <a:spLocks noGrp="1"/>
          </p:cNvSpPr>
          <p:nvPr>
            <p:ph type="pic" sz="quarter" idx="10" hasCustomPrompt="1"/>
          </p:nvPr>
        </p:nvSpPr>
        <p:spPr>
          <a:xfrm>
            <a:off x="1721736" y="1570354"/>
            <a:ext cx="9830180" cy="4382570"/>
          </a:xfrm>
          <a:prstGeom prst="rect">
            <a:avLst/>
          </a:prstGeom>
        </p:spPr>
        <p:txBody>
          <a:bodyPr>
            <a:normAutofit/>
          </a:bodyPr>
          <a:lstStyle>
            <a:lvl1pPr marL="0" indent="0" algn="ctr">
              <a:buNone/>
              <a:defRPr sz="1200">
                <a:solidFill>
                  <a:srgbClr val="008691"/>
                </a:solidFill>
                <a:latin typeface="Roboto" panose="02000000000000000000" pitchFamily="2" charset="0"/>
                <a:ea typeface="Roboto" panose="02000000000000000000" pitchFamily="2" charset="0"/>
              </a:defRPr>
            </a:lvl1pPr>
          </a:lstStyle>
          <a:p>
            <a:r>
              <a:rPr lang="nl-NL" err="1"/>
              <a:t>Insert</a:t>
            </a:r>
            <a:r>
              <a:rPr lang="nl-NL"/>
              <a:t> Image  </a:t>
            </a:r>
          </a:p>
        </p:txBody>
      </p:sp>
      <p:sp>
        <p:nvSpPr>
          <p:cNvPr id="6" name="Tijdelijke aanduiding voor dianummer 5">
            <a:extLst>
              <a:ext uri="{FF2B5EF4-FFF2-40B4-BE49-F238E27FC236}">
                <a16:creationId xmlns:a16="http://schemas.microsoft.com/office/drawing/2014/main" id="{7FC53E47-0E6A-DE16-0730-64C755DD75A0}"/>
              </a:ext>
            </a:extLst>
          </p:cNvPr>
          <p:cNvSpPr>
            <a:spLocks noGrp="1"/>
          </p:cNvSpPr>
          <p:nvPr>
            <p:ph type="sldNum" sz="quarter" idx="12"/>
          </p:nvPr>
        </p:nvSpPr>
        <p:spPr>
          <a:xfrm>
            <a:off x="9290222" y="6423497"/>
            <a:ext cx="2743200" cy="230832"/>
          </a:xfrm>
          <a:prstGeom prst="rect">
            <a:avLst/>
          </a:prstGeom>
        </p:spPr>
        <p:txBody>
          <a:bodyPr/>
          <a:lstStyle>
            <a:lvl1pPr>
              <a:defRPr sz="900"/>
            </a:lvl1pPr>
          </a:lstStyle>
          <a:p>
            <a:fld id="{41814595-6856-9B4E-BECB-F9B7E4876AE1}" type="slidenum">
              <a:rPr lang="nl-NL" smtClean="0"/>
              <a:pPr/>
              <a:t>‹#›</a:t>
            </a:fld>
            <a:endParaRPr lang="nl-NL"/>
          </a:p>
        </p:txBody>
      </p:sp>
      <p:sp>
        <p:nvSpPr>
          <p:cNvPr id="2" name="Titel 1">
            <a:extLst>
              <a:ext uri="{FF2B5EF4-FFF2-40B4-BE49-F238E27FC236}">
                <a16:creationId xmlns:a16="http://schemas.microsoft.com/office/drawing/2014/main" id="{60B80E89-3DFC-FEDF-2D5A-74F3DB64093F}"/>
              </a:ext>
            </a:extLst>
          </p:cNvPr>
          <p:cNvSpPr>
            <a:spLocks noGrp="1"/>
          </p:cNvSpPr>
          <p:nvPr>
            <p:ph type="title" hasCustomPrompt="1"/>
          </p:nvPr>
        </p:nvSpPr>
        <p:spPr>
          <a:xfrm>
            <a:off x="1721738" y="235633"/>
            <a:ext cx="9830179" cy="603887"/>
          </a:xfrm>
          <a:prstGeom prst="rect">
            <a:avLst/>
          </a:prstGeom>
        </p:spPr>
        <p:txBody>
          <a:bodyPr>
            <a:normAutofit/>
          </a:bodyPr>
          <a:lstStyle>
            <a:lvl1pPr>
              <a:defRPr sz="3500" b="0" i="0">
                <a:solidFill>
                  <a:srgbClr val="008691"/>
                </a:solidFill>
                <a:latin typeface="Quicksand" pitchFamily="2" charset="77"/>
              </a:defRPr>
            </a:lvl1pPr>
          </a:lstStyle>
          <a:p>
            <a:r>
              <a:rPr lang="nl-NL" err="1"/>
              <a:t>Here</a:t>
            </a:r>
            <a:r>
              <a:rPr lang="nl-NL"/>
              <a:t> </a:t>
            </a:r>
            <a:r>
              <a:rPr lang="nl-NL" err="1"/>
              <a:t>goes</a:t>
            </a:r>
            <a:r>
              <a:rPr lang="nl-NL"/>
              <a:t> a headline</a:t>
            </a:r>
          </a:p>
        </p:txBody>
      </p:sp>
      <p:sp>
        <p:nvSpPr>
          <p:cNvPr id="3" name="Text Placeholder 4">
            <a:extLst>
              <a:ext uri="{FF2B5EF4-FFF2-40B4-BE49-F238E27FC236}">
                <a16:creationId xmlns:a16="http://schemas.microsoft.com/office/drawing/2014/main" id="{C46BE4D2-1F34-08DC-1FCF-6FD82EBB6334}"/>
              </a:ext>
            </a:extLst>
          </p:cNvPr>
          <p:cNvSpPr>
            <a:spLocks noGrp="1"/>
          </p:cNvSpPr>
          <p:nvPr>
            <p:ph type="body" sz="quarter" idx="16" hasCustomPrompt="1"/>
          </p:nvPr>
        </p:nvSpPr>
        <p:spPr>
          <a:xfrm>
            <a:off x="1721741" y="895137"/>
            <a:ext cx="9830176" cy="364765"/>
          </a:xfrm>
          <a:prstGeom prst="rect">
            <a:avLst/>
          </a:prstGeom>
        </p:spPr>
        <p:txBody>
          <a:bodyPr>
            <a:noAutofit/>
          </a:bodyPr>
          <a:lstStyle>
            <a:lvl1pPr marL="0" indent="0">
              <a:buNone/>
              <a:defRPr sz="2200" b="0" i="0" baseline="0">
                <a:solidFill>
                  <a:srgbClr val="008691"/>
                </a:solidFill>
                <a:latin typeface="Quicksand" pitchFamily="2" charset="77"/>
                <a:ea typeface="Roboto Light" panose="02000000000000000000" pitchFamily="2" charset="0"/>
              </a:defRPr>
            </a:lvl1pPr>
          </a:lstStyle>
          <a:p>
            <a:r>
              <a:rPr lang="nl-NL" err="1"/>
              <a:t>Here</a:t>
            </a:r>
            <a:r>
              <a:rPr lang="nl-NL"/>
              <a:t> </a:t>
            </a:r>
            <a:r>
              <a:rPr lang="nl-NL" err="1"/>
              <a:t>goes</a:t>
            </a:r>
            <a:r>
              <a:rPr lang="nl-NL"/>
              <a:t> a sub-headline</a:t>
            </a:r>
            <a:endParaRPr lang="en-BE"/>
          </a:p>
        </p:txBody>
      </p:sp>
      <p:sp>
        <p:nvSpPr>
          <p:cNvPr id="5" name="Tijdelijke aanduiding voor datum 3">
            <a:extLst>
              <a:ext uri="{FF2B5EF4-FFF2-40B4-BE49-F238E27FC236}">
                <a16:creationId xmlns:a16="http://schemas.microsoft.com/office/drawing/2014/main" id="{E4E2B70E-5485-79A1-4FA6-DDE226FB80F1}"/>
              </a:ext>
            </a:extLst>
          </p:cNvPr>
          <p:cNvSpPr>
            <a:spLocks noGrp="1"/>
          </p:cNvSpPr>
          <p:nvPr>
            <p:ph type="dt" sz="half" idx="2"/>
          </p:nvPr>
        </p:nvSpPr>
        <p:spPr>
          <a:xfrm>
            <a:off x="373626" y="6348975"/>
            <a:ext cx="2743200" cy="365125"/>
          </a:xfrm>
          <a:prstGeom prst="rect">
            <a:avLst/>
          </a:prstGeom>
        </p:spPr>
        <p:txBody>
          <a:bodyPr vert="horz" lIns="91440" tIns="45720" rIns="91440" bIns="45720" rtlCol="0" anchor="ctr"/>
          <a:lstStyle>
            <a:lvl1pPr algn="l">
              <a:defRPr sz="900" b="0" i="0">
                <a:solidFill>
                  <a:schemeClr val="tx1">
                    <a:tint val="75000"/>
                  </a:schemeClr>
                </a:solidFill>
                <a:latin typeface="Roboto Light" panose="02000000000000000000" pitchFamily="2" charset="0"/>
              </a:defRPr>
            </a:lvl1pPr>
          </a:lstStyle>
          <a:p>
            <a:r>
              <a:rPr lang="en-US"/>
              <a:t>27 February 2025</a:t>
            </a:r>
            <a:endParaRPr lang="nl-NL"/>
          </a:p>
        </p:txBody>
      </p:sp>
    </p:spTree>
    <p:extLst>
      <p:ext uri="{BB962C8B-B14F-4D97-AF65-F5344CB8AC3E}">
        <p14:creationId xmlns:p14="http://schemas.microsoft.com/office/powerpoint/2010/main" val="261187670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theme" Target="../theme/theme2.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5" Type="http://schemas.openxmlformats.org/officeDocument/2006/relationships/slideLayout" Target="../slideLayouts/slideLayout90.xml"/><Relationship Id="rId10" Type="http://schemas.openxmlformats.org/officeDocument/2006/relationships/theme" Target="../theme/theme3.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theme" Target="../theme/theme4.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theme" Target="../theme/theme5.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24.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5" Type="http://schemas.openxmlformats.org/officeDocument/2006/relationships/theme" Target="../theme/theme6.xml"/><Relationship Id="rId4" Type="http://schemas.openxmlformats.org/officeDocument/2006/relationships/slideLayout" Target="../slideLayouts/slideLayout12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7.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26" Type="http://schemas.openxmlformats.org/officeDocument/2006/relationships/slideLayout" Target="../slideLayouts/slideLayout163.xml"/><Relationship Id="rId39" Type="http://schemas.openxmlformats.org/officeDocument/2006/relationships/slideLayout" Target="../slideLayouts/slideLayout176.xml"/><Relationship Id="rId21" Type="http://schemas.openxmlformats.org/officeDocument/2006/relationships/slideLayout" Target="../slideLayouts/slideLayout158.xml"/><Relationship Id="rId34" Type="http://schemas.openxmlformats.org/officeDocument/2006/relationships/slideLayout" Target="../slideLayouts/slideLayout171.xml"/><Relationship Id="rId42" Type="http://schemas.openxmlformats.org/officeDocument/2006/relationships/slideLayout" Target="../slideLayouts/slideLayout179.xml"/><Relationship Id="rId47" Type="http://schemas.openxmlformats.org/officeDocument/2006/relationships/slideLayout" Target="../slideLayouts/slideLayout184.xml"/><Relationship Id="rId50" Type="http://schemas.openxmlformats.org/officeDocument/2006/relationships/slideLayout" Target="../slideLayouts/slideLayout187.xml"/><Relationship Id="rId7" Type="http://schemas.openxmlformats.org/officeDocument/2006/relationships/slideLayout" Target="../slideLayouts/slideLayout144.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9" Type="http://schemas.openxmlformats.org/officeDocument/2006/relationships/slideLayout" Target="../slideLayouts/slideLayout166.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32" Type="http://schemas.openxmlformats.org/officeDocument/2006/relationships/slideLayout" Target="../slideLayouts/slideLayout169.xml"/><Relationship Id="rId37" Type="http://schemas.openxmlformats.org/officeDocument/2006/relationships/slideLayout" Target="../slideLayouts/slideLayout174.xml"/><Relationship Id="rId40" Type="http://schemas.openxmlformats.org/officeDocument/2006/relationships/slideLayout" Target="../slideLayouts/slideLayout177.xml"/><Relationship Id="rId45" Type="http://schemas.openxmlformats.org/officeDocument/2006/relationships/slideLayout" Target="../slideLayouts/slideLayout182.xml"/><Relationship Id="rId53" Type="http://schemas.openxmlformats.org/officeDocument/2006/relationships/theme" Target="../theme/theme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31" Type="http://schemas.openxmlformats.org/officeDocument/2006/relationships/slideLayout" Target="../slideLayouts/slideLayout168.xml"/><Relationship Id="rId44" Type="http://schemas.openxmlformats.org/officeDocument/2006/relationships/slideLayout" Target="../slideLayouts/slideLayout181.xml"/><Relationship Id="rId52" Type="http://schemas.openxmlformats.org/officeDocument/2006/relationships/slideLayout" Target="../slideLayouts/slideLayout189.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 Id="rId27" Type="http://schemas.openxmlformats.org/officeDocument/2006/relationships/slideLayout" Target="../slideLayouts/slideLayout164.xml"/><Relationship Id="rId30" Type="http://schemas.openxmlformats.org/officeDocument/2006/relationships/slideLayout" Target="../slideLayouts/slideLayout167.xml"/><Relationship Id="rId35" Type="http://schemas.openxmlformats.org/officeDocument/2006/relationships/slideLayout" Target="../slideLayouts/slideLayout172.xml"/><Relationship Id="rId43" Type="http://schemas.openxmlformats.org/officeDocument/2006/relationships/slideLayout" Target="../slideLayouts/slideLayout180.xml"/><Relationship Id="rId48" Type="http://schemas.openxmlformats.org/officeDocument/2006/relationships/slideLayout" Target="../slideLayouts/slideLayout185.xml"/><Relationship Id="rId8" Type="http://schemas.openxmlformats.org/officeDocument/2006/relationships/slideLayout" Target="../slideLayouts/slideLayout145.xml"/><Relationship Id="rId51" Type="http://schemas.openxmlformats.org/officeDocument/2006/relationships/slideLayout" Target="../slideLayouts/slideLayout188.xml"/><Relationship Id="rId3" Type="http://schemas.openxmlformats.org/officeDocument/2006/relationships/slideLayout" Target="../slideLayouts/slideLayout140.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33" Type="http://schemas.openxmlformats.org/officeDocument/2006/relationships/slideLayout" Target="../slideLayouts/slideLayout170.xml"/><Relationship Id="rId38" Type="http://schemas.openxmlformats.org/officeDocument/2006/relationships/slideLayout" Target="../slideLayouts/slideLayout175.xml"/><Relationship Id="rId46" Type="http://schemas.openxmlformats.org/officeDocument/2006/relationships/slideLayout" Target="../slideLayouts/slideLayout183.xml"/><Relationship Id="rId20" Type="http://schemas.openxmlformats.org/officeDocument/2006/relationships/slideLayout" Target="../slideLayouts/slideLayout157.xml"/><Relationship Id="rId41" Type="http://schemas.openxmlformats.org/officeDocument/2006/relationships/slideLayout" Target="../slideLayouts/slideLayout178.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28" Type="http://schemas.openxmlformats.org/officeDocument/2006/relationships/slideLayout" Target="../slideLayouts/slideLayout165.xml"/><Relationship Id="rId36" Type="http://schemas.openxmlformats.org/officeDocument/2006/relationships/slideLayout" Target="../slideLayouts/slideLayout173.xml"/><Relationship Id="rId49" Type="http://schemas.openxmlformats.org/officeDocument/2006/relationships/slideLayout" Target="../slideLayouts/slideLayout1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D40A129-CB28-2478-0535-8A79294E95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C1D7175-A070-FC1F-C253-34FEB28F34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BA261FB-322C-8A0F-329F-54EA2DD261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oboto Light" panose="02000000000000000000" pitchFamily="2" charset="0"/>
              </a:defRPr>
            </a:lvl1pPr>
          </a:lstStyle>
          <a:p>
            <a:endParaRPr lang="nl-NL"/>
          </a:p>
        </p:txBody>
      </p:sp>
      <p:sp>
        <p:nvSpPr>
          <p:cNvPr id="5" name="Tijdelijke aanduiding voor voettekst 4">
            <a:extLst>
              <a:ext uri="{FF2B5EF4-FFF2-40B4-BE49-F238E27FC236}">
                <a16:creationId xmlns:a16="http://schemas.microsoft.com/office/drawing/2014/main" id="{05021F74-1CF2-CCDE-A252-6E87D5349E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oboto Light" panose="02000000000000000000" pitchFamily="2" charset="0"/>
              </a:defRPr>
            </a:lvl1pPr>
          </a:lstStyle>
          <a:p>
            <a:endParaRPr lang="nl-NL"/>
          </a:p>
        </p:txBody>
      </p:sp>
      <p:sp>
        <p:nvSpPr>
          <p:cNvPr id="6" name="Tijdelijke aanduiding voor dianummer 5">
            <a:extLst>
              <a:ext uri="{FF2B5EF4-FFF2-40B4-BE49-F238E27FC236}">
                <a16:creationId xmlns:a16="http://schemas.microsoft.com/office/drawing/2014/main" id="{0EA960BA-AE18-7043-11DF-A104719335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Light" panose="02000000000000000000" pitchFamily="2" charset="0"/>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358075497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9" r:id="rId9"/>
    <p:sldLayoutId id="2147483690" r:id="rId10"/>
    <p:sldLayoutId id="2147483691" r:id="rId11"/>
    <p:sldLayoutId id="2147483692" r:id="rId12"/>
    <p:sldLayoutId id="2147483693"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713" r:id="rId32"/>
    <p:sldLayoutId id="2147483714" r:id="rId33"/>
    <p:sldLayoutId id="2147483715" r:id="rId34"/>
    <p:sldLayoutId id="2147483716" r:id="rId35"/>
    <p:sldLayoutId id="2147483717" r:id="rId36"/>
    <p:sldLayoutId id="2147483718" r:id="rId37"/>
    <p:sldLayoutId id="2147483892" r:id="rId38"/>
    <p:sldLayoutId id="2147483893" r:id="rId39"/>
    <p:sldLayoutId id="2147483894" r:id="rId40"/>
    <p:sldLayoutId id="2147483895" r:id="rId41"/>
    <p:sldLayoutId id="2147483898" r:id="rId42"/>
    <p:sldLayoutId id="2147483899" r:id="rId43"/>
    <p:sldLayoutId id="2147483900" r:id="rId44"/>
    <p:sldLayoutId id="2147483901" r:id="rId45"/>
    <p:sldLayoutId id="2147483902" r:id="rId46"/>
    <p:sldLayoutId id="2147483903" r:id="rId47"/>
    <p:sldLayoutId id="2147483904" r:id="rId48"/>
    <p:sldLayoutId id="2147483905" r:id="rId49"/>
    <p:sldLayoutId id="2147483906" r:id="rId50"/>
    <p:sldLayoutId id="2147483907" r:id="rId51"/>
    <p:sldLayoutId id="2147483908" r:id="rId52"/>
    <p:sldLayoutId id="2147483909" r:id="rId53"/>
    <p:sldLayoutId id="2147483910" r:id="rId54"/>
    <p:sldLayoutId id="2147483911" r:id="rId55"/>
    <p:sldLayoutId id="2147483923" r:id="rId56"/>
    <p:sldLayoutId id="2147483924" r:id="rId57"/>
    <p:sldLayoutId id="2147483925" r:id="rId58"/>
    <p:sldLayoutId id="2147483926" r:id="rId59"/>
    <p:sldLayoutId id="2147483927" r:id="rId60"/>
    <p:sldLayoutId id="2147483928" r:id="rId61"/>
    <p:sldLayoutId id="2147483929" r:id="rId62"/>
    <p:sldLayoutId id="2147483931" r:id="rId63"/>
    <p:sldLayoutId id="2147483932" r:id="rId64"/>
    <p:sldLayoutId id="2147483933" r:id="rId65"/>
    <p:sldLayoutId id="2147483934" r:id="rId66"/>
    <p:sldLayoutId id="2147483936" r:id="rId67"/>
    <p:sldLayoutId id="2147483937" r:id="rId68"/>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Roboto Light"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Light"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Light"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Light"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D40A129-CB28-2478-0535-8A79294E95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C1D7175-A070-FC1F-C253-34FEB28F34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a:extLst>
              <a:ext uri="{FF2B5EF4-FFF2-40B4-BE49-F238E27FC236}">
                <a16:creationId xmlns:a16="http://schemas.microsoft.com/office/drawing/2014/main" id="{05021F74-1CF2-CCDE-A252-6E87D5349E42}"/>
              </a:ext>
            </a:extLst>
          </p:cNvPr>
          <p:cNvSpPr>
            <a:spLocks noGrp="1"/>
          </p:cNvSpPr>
          <p:nvPr>
            <p:ph type="ftr" sz="quarter" idx="3"/>
          </p:nvPr>
        </p:nvSpPr>
        <p:spPr>
          <a:xfrm>
            <a:off x="838200" y="6361596"/>
            <a:ext cx="4114800" cy="365125"/>
          </a:xfrm>
          <a:prstGeom prst="rect">
            <a:avLst/>
          </a:prstGeom>
        </p:spPr>
        <p:txBody>
          <a:bodyPr vert="horz" lIns="91440" tIns="45720" rIns="91440" bIns="45720" rtlCol="0" anchor="ctr"/>
          <a:lstStyle>
            <a:lvl1pPr algn="l">
              <a:defRPr sz="1500" b="0" i="0">
                <a:solidFill>
                  <a:schemeClr val="tx1">
                    <a:tint val="75000"/>
                  </a:schemeClr>
                </a:solidFill>
                <a:latin typeface="Roboto Light" panose="02000000000000000000" pitchFamily="2" charset="0"/>
              </a:defRPr>
            </a:lvl1pPr>
          </a:lstStyle>
          <a:p>
            <a:r>
              <a:rPr lang="nl-NL"/>
              <a:t>EOSC-A | January 2025</a:t>
            </a:r>
          </a:p>
        </p:txBody>
      </p:sp>
      <p:sp>
        <p:nvSpPr>
          <p:cNvPr id="6" name="Tijdelijke aanduiding voor dianummer 5">
            <a:extLst>
              <a:ext uri="{FF2B5EF4-FFF2-40B4-BE49-F238E27FC236}">
                <a16:creationId xmlns:a16="http://schemas.microsoft.com/office/drawing/2014/main" id="{0EA960BA-AE18-7043-11DF-A104719335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Light" panose="02000000000000000000" pitchFamily="2" charset="0"/>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237071775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Lst>
  <p:hf sldNum="0" hdr="0" dt="0"/>
  <p:txStyles>
    <p:titleStyle>
      <a:lvl1pPr algn="l" defTabSz="914400" rtl="0" eaLnBrk="1" latinLnBrk="0" hangingPunct="1">
        <a:lnSpc>
          <a:spcPct val="90000"/>
        </a:lnSpc>
        <a:spcBef>
          <a:spcPct val="0"/>
        </a:spcBef>
        <a:buNone/>
        <a:defRPr sz="4400" b="0" i="0" kern="1200">
          <a:solidFill>
            <a:schemeClr val="tx1"/>
          </a:solidFill>
          <a:latin typeface="Roboto Light"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Light"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Light"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Light"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D40A129-CB28-2478-0535-8A79294E95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C1D7175-A070-FC1F-C253-34FEB28F34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a:extLst>
              <a:ext uri="{FF2B5EF4-FFF2-40B4-BE49-F238E27FC236}">
                <a16:creationId xmlns:a16="http://schemas.microsoft.com/office/drawing/2014/main" id="{05021F74-1CF2-CCDE-A252-6E87D5349E42}"/>
              </a:ext>
            </a:extLst>
          </p:cNvPr>
          <p:cNvSpPr>
            <a:spLocks noGrp="1"/>
          </p:cNvSpPr>
          <p:nvPr>
            <p:ph type="ftr" sz="quarter" idx="3"/>
          </p:nvPr>
        </p:nvSpPr>
        <p:spPr>
          <a:xfrm>
            <a:off x="838200" y="6361596"/>
            <a:ext cx="4114800" cy="365125"/>
          </a:xfrm>
          <a:prstGeom prst="rect">
            <a:avLst/>
          </a:prstGeom>
        </p:spPr>
        <p:txBody>
          <a:bodyPr vert="horz" lIns="91440" tIns="45720" rIns="91440" bIns="45720" rtlCol="0" anchor="ctr"/>
          <a:lstStyle>
            <a:lvl1pPr algn="l">
              <a:defRPr sz="1500" b="0" i="0">
                <a:solidFill>
                  <a:schemeClr val="tx1">
                    <a:tint val="75000"/>
                  </a:schemeClr>
                </a:solidFill>
                <a:latin typeface="Roboto Light" panose="02000000000000000000" pitchFamily="2" charset="0"/>
              </a:defRPr>
            </a:lvl1pPr>
          </a:lstStyle>
          <a:p>
            <a:r>
              <a:rPr lang="nl-NL"/>
              <a:t>13 May 2024</a:t>
            </a:r>
          </a:p>
        </p:txBody>
      </p:sp>
      <p:sp>
        <p:nvSpPr>
          <p:cNvPr id="6" name="Tijdelijke aanduiding voor dianummer 5">
            <a:extLst>
              <a:ext uri="{FF2B5EF4-FFF2-40B4-BE49-F238E27FC236}">
                <a16:creationId xmlns:a16="http://schemas.microsoft.com/office/drawing/2014/main" id="{0EA960BA-AE18-7043-11DF-A104719335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Light" panose="02000000000000000000" pitchFamily="2" charset="0"/>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12750968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Lst>
  <p:hf sldNum="0" hdr="0" dt="0"/>
  <p:txStyles>
    <p:titleStyle>
      <a:lvl1pPr algn="l" defTabSz="914400" rtl="0" eaLnBrk="1" latinLnBrk="0" hangingPunct="1">
        <a:lnSpc>
          <a:spcPct val="90000"/>
        </a:lnSpc>
        <a:spcBef>
          <a:spcPct val="0"/>
        </a:spcBef>
        <a:buNone/>
        <a:defRPr sz="4400" b="0" i="0" kern="1200">
          <a:solidFill>
            <a:schemeClr val="tx1"/>
          </a:solidFill>
          <a:latin typeface="Roboto Light"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Light"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Light"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Light"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D40A129-CB28-2478-0535-8A79294E95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C1D7175-A070-FC1F-C253-34FEB28F34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BA261FB-322C-8A0F-329F-54EA2DD261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oboto Light" panose="02000000000000000000" pitchFamily="2" charset="0"/>
              </a:defRPr>
            </a:lvl1pPr>
          </a:lstStyle>
          <a:p>
            <a:r>
              <a:rPr lang="en-US"/>
              <a:t>27 February 2025</a:t>
            </a:r>
            <a:endParaRPr lang="nl-NL"/>
          </a:p>
        </p:txBody>
      </p:sp>
      <p:sp>
        <p:nvSpPr>
          <p:cNvPr id="5" name="Tijdelijke aanduiding voor voettekst 4">
            <a:extLst>
              <a:ext uri="{FF2B5EF4-FFF2-40B4-BE49-F238E27FC236}">
                <a16:creationId xmlns:a16="http://schemas.microsoft.com/office/drawing/2014/main" id="{05021F74-1CF2-CCDE-A252-6E87D5349E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oboto Light" panose="02000000000000000000" pitchFamily="2" charset="0"/>
              </a:defRPr>
            </a:lvl1pPr>
          </a:lstStyle>
          <a:p>
            <a:endParaRPr lang="nl-NL"/>
          </a:p>
        </p:txBody>
      </p:sp>
      <p:sp>
        <p:nvSpPr>
          <p:cNvPr id="6" name="Tijdelijke aanduiding voor dianummer 5">
            <a:extLst>
              <a:ext uri="{FF2B5EF4-FFF2-40B4-BE49-F238E27FC236}">
                <a16:creationId xmlns:a16="http://schemas.microsoft.com/office/drawing/2014/main" id="{0EA960BA-AE18-7043-11DF-A104719335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Light" panose="02000000000000000000" pitchFamily="2" charset="0"/>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424338974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7" r:id="rId10"/>
  </p:sldLayoutIdLst>
  <p:hf hdr="0" ftr="0"/>
  <p:txStyles>
    <p:titleStyle>
      <a:lvl1pPr algn="l" defTabSz="914400" rtl="0" eaLnBrk="1" latinLnBrk="0" hangingPunct="1">
        <a:lnSpc>
          <a:spcPct val="90000"/>
        </a:lnSpc>
        <a:spcBef>
          <a:spcPct val="0"/>
        </a:spcBef>
        <a:buNone/>
        <a:defRPr sz="4400" b="0" i="0"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D40A129-CB28-2478-0535-8A79294E95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C1D7175-A070-FC1F-C253-34FEB28F34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a:extLst>
              <a:ext uri="{FF2B5EF4-FFF2-40B4-BE49-F238E27FC236}">
                <a16:creationId xmlns:a16="http://schemas.microsoft.com/office/drawing/2014/main" id="{05021F74-1CF2-CCDE-A252-6E87D5349E42}"/>
              </a:ext>
            </a:extLst>
          </p:cNvPr>
          <p:cNvSpPr>
            <a:spLocks noGrp="1"/>
          </p:cNvSpPr>
          <p:nvPr>
            <p:ph type="ftr" sz="quarter" idx="3"/>
          </p:nvPr>
        </p:nvSpPr>
        <p:spPr>
          <a:xfrm>
            <a:off x="838200" y="6361596"/>
            <a:ext cx="4114800" cy="365125"/>
          </a:xfrm>
          <a:prstGeom prst="rect">
            <a:avLst/>
          </a:prstGeom>
        </p:spPr>
        <p:txBody>
          <a:bodyPr vert="horz" lIns="91440" tIns="45720" rIns="91440" bIns="45720" rtlCol="0" anchor="ctr"/>
          <a:lstStyle>
            <a:lvl1pPr algn="l">
              <a:defRPr sz="1500" b="0" i="0">
                <a:solidFill>
                  <a:schemeClr val="tx1">
                    <a:tint val="75000"/>
                  </a:schemeClr>
                </a:solidFill>
                <a:latin typeface="Roboto Light" panose="02000000000000000000" pitchFamily="2" charset="0"/>
              </a:defRPr>
            </a:lvl1pPr>
          </a:lstStyle>
          <a:p>
            <a:r>
              <a:rPr lang="nl-NL"/>
              <a:t>EOSC-A | October 2025</a:t>
            </a:r>
          </a:p>
        </p:txBody>
      </p:sp>
      <p:sp>
        <p:nvSpPr>
          <p:cNvPr id="6" name="Tijdelijke aanduiding voor dianummer 5">
            <a:extLst>
              <a:ext uri="{FF2B5EF4-FFF2-40B4-BE49-F238E27FC236}">
                <a16:creationId xmlns:a16="http://schemas.microsoft.com/office/drawing/2014/main" id="{0EA960BA-AE18-7043-11DF-A104719335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Light" panose="02000000000000000000" pitchFamily="2" charset="0"/>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290536249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Lst>
  <p:hf sldNum="0" hdr="0" dt="0"/>
  <p:txStyles>
    <p:titleStyle>
      <a:lvl1pPr algn="l" defTabSz="914400" rtl="0" eaLnBrk="1" latinLnBrk="0" hangingPunct="1">
        <a:lnSpc>
          <a:spcPct val="90000"/>
        </a:lnSpc>
        <a:spcBef>
          <a:spcPct val="0"/>
        </a:spcBef>
        <a:buNone/>
        <a:defRPr sz="4400" b="0" i="0" kern="1200">
          <a:solidFill>
            <a:schemeClr val="tx1"/>
          </a:solidFill>
          <a:latin typeface="Roboto Light"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Light"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Light"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Light"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D40A129-CB28-2478-0535-8A79294E95C8}"/>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C1D7175-A070-FC1F-C253-34FEB28F34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BA261FB-322C-8A0F-329F-54EA2DD261E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oboto Light" panose="02000000000000000000" pitchFamily="2" charset="0"/>
              </a:defRPr>
            </a:lvl1pPr>
          </a:lstStyle>
          <a:p>
            <a:endParaRPr lang="nl-NL"/>
          </a:p>
        </p:txBody>
      </p:sp>
      <p:sp>
        <p:nvSpPr>
          <p:cNvPr id="5" name="Tijdelijke aanduiding voor voettekst 4">
            <a:extLst>
              <a:ext uri="{FF2B5EF4-FFF2-40B4-BE49-F238E27FC236}">
                <a16:creationId xmlns:a16="http://schemas.microsoft.com/office/drawing/2014/main" id="{05021F74-1CF2-CCDE-A252-6E87D5349E4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oboto Light" panose="02000000000000000000" pitchFamily="2" charset="0"/>
              </a:defRPr>
            </a:lvl1pPr>
          </a:lstStyle>
          <a:p>
            <a:r>
              <a:rPr lang="nl-NL"/>
              <a:t>EOSC-A | October 2025</a:t>
            </a:r>
          </a:p>
        </p:txBody>
      </p:sp>
      <p:sp>
        <p:nvSpPr>
          <p:cNvPr id="6" name="Tijdelijke aanduiding voor dianummer 5">
            <a:extLst>
              <a:ext uri="{FF2B5EF4-FFF2-40B4-BE49-F238E27FC236}">
                <a16:creationId xmlns:a16="http://schemas.microsoft.com/office/drawing/2014/main" id="{0EA960BA-AE18-7043-11DF-A104719335FF}"/>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Light" panose="02000000000000000000" pitchFamily="2" charset="0"/>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9625660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Lst>
  <p:hf sldNum="0" hdr="0" dt="0"/>
  <p:txStyles>
    <p:titleStyle>
      <a:lvl1pPr algn="l" defTabSz="914377" rtl="0" eaLnBrk="1" latinLnBrk="0" hangingPunct="1">
        <a:lnSpc>
          <a:spcPct val="90000"/>
        </a:lnSpc>
        <a:spcBef>
          <a:spcPct val="0"/>
        </a:spcBef>
        <a:buNone/>
        <a:defRPr sz="4400" b="0" i="0" kern="1200">
          <a:solidFill>
            <a:schemeClr val="tx1"/>
          </a:solidFill>
          <a:latin typeface="Roboto Light" panose="02000000000000000000" pitchFamily="2"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Light" panose="020000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Light" panose="02000000000000000000" pitchFamily="2"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Light" panose="02000000000000000000" pitchFamily="2"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D40A129-CB28-2478-0535-8A79294E95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C1D7175-A070-FC1F-C253-34FEB28F34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a:extLst>
              <a:ext uri="{FF2B5EF4-FFF2-40B4-BE49-F238E27FC236}">
                <a16:creationId xmlns:a16="http://schemas.microsoft.com/office/drawing/2014/main" id="{05021F74-1CF2-CCDE-A252-6E87D5349E42}"/>
              </a:ext>
            </a:extLst>
          </p:cNvPr>
          <p:cNvSpPr>
            <a:spLocks noGrp="1"/>
          </p:cNvSpPr>
          <p:nvPr>
            <p:ph type="ftr" sz="quarter" idx="3"/>
          </p:nvPr>
        </p:nvSpPr>
        <p:spPr>
          <a:xfrm>
            <a:off x="838200" y="6361596"/>
            <a:ext cx="4114800" cy="365125"/>
          </a:xfrm>
          <a:prstGeom prst="rect">
            <a:avLst/>
          </a:prstGeom>
        </p:spPr>
        <p:txBody>
          <a:bodyPr vert="horz" lIns="91440" tIns="45720" rIns="91440" bIns="45720" rtlCol="0" anchor="ctr"/>
          <a:lstStyle>
            <a:lvl1pPr algn="l">
              <a:defRPr sz="1500" b="0" i="0">
                <a:solidFill>
                  <a:schemeClr val="tx1">
                    <a:tint val="75000"/>
                  </a:schemeClr>
                </a:solidFill>
                <a:latin typeface="Roboto Light" panose="02000000000000000000" pitchFamily="2" charset="0"/>
              </a:defRPr>
            </a:lvl1pPr>
          </a:lstStyle>
          <a:p>
            <a:r>
              <a:rPr lang="nl-NL"/>
              <a:t>EOSC-A | 19 March 2024</a:t>
            </a:r>
          </a:p>
        </p:txBody>
      </p:sp>
      <p:sp>
        <p:nvSpPr>
          <p:cNvPr id="6" name="Tijdelijke aanduiding voor dianummer 5">
            <a:extLst>
              <a:ext uri="{FF2B5EF4-FFF2-40B4-BE49-F238E27FC236}">
                <a16:creationId xmlns:a16="http://schemas.microsoft.com/office/drawing/2014/main" id="{0EA960BA-AE18-7043-11DF-A104719335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Light" panose="02000000000000000000" pitchFamily="2" charset="0"/>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2056989974"/>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Lst>
  <p:hf sldNum="0" hdr="0" dt="0"/>
  <p:txStyles>
    <p:titleStyle>
      <a:lvl1pPr algn="l" defTabSz="914400" rtl="0" eaLnBrk="1" latinLnBrk="0" hangingPunct="1">
        <a:lnSpc>
          <a:spcPct val="90000"/>
        </a:lnSpc>
        <a:spcBef>
          <a:spcPct val="0"/>
        </a:spcBef>
        <a:buNone/>
        <a:defRPr sz="4400" b="0" i="0" kern="1200">
          <a:solidFill>
            <a:schemeClr val="tx1"/>
          </a:solidFill>
          <a:latin typeface="Roboto Light"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Light"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Light"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Light"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D40A129-CB28-2478-0535-8A79294E95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C1D7175-A070-FC1F-C253-34FEB28F34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a:extLst>
              <a:ext uri="{FF2B5EF4-FFF2-40B4-BE49-F238E27FC236}">
                <a16:creationId xmlns:a16="http://schemas.microsoft.com/office/drawing/2014/main" id="{05021F74-1CF2-CCDE-A252-6E87D5349E42}"/>
              </a:ext>
            </a:extLst>
          </p:cNvPr>
          <p:cNvSpPr>
            <a:spLocks noGrp="1"/>
          </p:cNvSpPr>
          <p:nvPr>
            <p:ph type="ftr" sz="quarter" idx="3"/>
          </p:nvPr>
        </p:nvSpPr>
        <p:spPr>
          <a:xfrm>
            <a:off x="838200" y="6361596"/>
            <a:ext cx="4114800" cy="365125"/>
          </a:xfrm>
          <a:prstGeom prst="rect">
            <a:avLst/>
          </a:prstGeom>
        </p:spPr>
        <p:txBody>
          <a:bodyPr vert="horz" lIns="91440" tIns="45720" rIns="91440" bIns="45720" rtlCol="0" anchor="ctr"/>
          <a:lstStyle>
            <a:lvl1pPr algn="l">
              <a:defRPr sz="1500" b="0" i="0">
                <a:solidFill>
                  <a:schemeClr val="tx1">
                    <a:tint val="75000"/>
                  </a:schemeClr>
                </a:solidFill>
                <a:latin typeface="Roboto Light" panose="02000000000000000000" pitchFamily="2" charset="0"/>
              </a:defRPr>
            </a:lvl1pPr>
          </a:lstStyle>
          <a:p>
            <a:endParaRPr lang="nl-NL"/>
          </a:p>
        </p:txBody>
      </p:sp>
      <p:sp>
        <p:nvSpPr>
          <p:cNvPr id="6" name="Tijdelijke aanduiding voor dianummer 5">
            <a:extLst>
              <a:ext uri="{FF2B5EF4-FFF2-40B4-BE49-F238E27FC236}">
                <a16:creationId xmlns:a16="http://schemas.microsoft.com/office/drawing/2014/main" id="{0EA960BA-AE18-7043-11DF-A104719335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Light" panose="02000000000000000000" pitchFamily="2" charset="0"/>
              </a:defRPr>
            </a:lvl1pPr>
          </a:lstStyle>
          <a:p>
            <a:fld id="{41814595-6856-9B4E-BECB-F9B7E4876AE1}" type="slidenum">
              <a:rPr lang="nl-NL" smtClean="0"/>
              <a:pPr/>
              <a:t>‹#›</a:t>
            </a:fld>
            <a:endParaRPr lang="nl-NL"/>
          </a:p>
        </p:txBody>
      </p:sp>
    </p:spTree>
    <p:extLst>
      <p:ext uri="{BB962C8B-B14F-4D97-AF65-F5344CB8AC3E}">
        <p14:creationId xmlns:p14="http://schemas.microsoft.com/office/powerpoint/2010/main" val="2134740395"/>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1" r:id="rId9"/>
    <p:sldLayoutId id="2147484022" r:id="rId10"/>
    <p:sldLayoutId id="2147484023" r:id="rId11"/>
    <p:sldLayoutId id="2147484024" r:id="rId12"/>
    <p:sldLayoutId id="2147484025" r:id="rId13"/>
    <p:sldLayoutId id="2147484026" r:id="rId14"/>
    <p:sldLayoutId id="2147484027" r:id="rId15"/>
    <p:sldLayoutId id="2147484028" r:id="rId16"/>
    <p:sldLayoutId id="2147484029" r:id="rId17"/>
    <p:sldLayoutId id="2147484030" r:id="rId18"/>
    <p:sldLayoutId id="2147484031" r:id="rId19"/>
    <p:sldLayoutId id="2147484032" r:id="rId20"/>
    <p:sldLayoutId id="2147484033" r:id="rId21"/>
    <p:sldLayoutId id="2147484034" r:id="rId22"/>
    <p:sldLayoutId id="2147484035" r:id="rId23"/>
    <p:sldLayoutId id="2147484036" r:id="rId24"/>
    <p:sldLayoutId id="2147484037" r:id="rId25"/>
    <p:sldLayoutId id="2147484038" r:id="rId26"/>
    <p:sldLayoutId id="2147484039" r:id="rId27"/>
    <p:sldLayoutId id="2147484040" r:id="rId28"/>
    <p:sldLayoutId id="2147484041" r:id="rId29"/>
    <p:sldLayoutId id="2147484042" r:id="rId30"/>
    <p:sldLayoutId id="2147484043" r:id="rId31"/>
    <p:sldLayoutId id="2147484044" r:id="rId32"/>
    <p:sldLayoutId id="2147484045" r:id="rId33"/>
    <p:sldLayoutId id="2147484046" r:id="rId34"/>
    <p:sldLayoutId id="2147484047" r:id="rId35"/>
    <p:sldLayoutId id="2147484048" r:id="rId36"/>
    <p:sldLayoutId id="2147484049" r:id="rId37"/>
    <p:sldLayoutId id="2147484050" r:id="rId38"/>
    <p:sldLayoutId id="2147484051" r:id="rId39"/>
    <p:sldLayoutId id="2147484052" r:id="rId40"/>
    <p:sldLayoutId id="2147484053" r:id="rId41"/>
    <p:sldLayoutId id="2147484054" r:id="rId42"/>
    <p:sldLayoutId id="2147484055" r:id="rId43"/>
    <p:sldLayoutId id="2147484056" r:id="rId44"/>
    <p:sldLayoutId id="2147484057" r:id="rId45"/>
    <p:sldLayoutId id="2147484058" r:id="rId46"/>
    <p:sldLayoutId id="2147484059" r:id="rId47"/>
    <p:sldLayoutId id="2147484060" r:id="rId48"/>
    <p:sldLayoutId id="2147484061" r:id="rId49"/>
    <p:sldLayoutId id="2147484062" r:id="rId50"/>
    <p:sldLayoutId id="2147484063" r:id="rId51"/>
    <p:sldLayoutId id="2147484064" r:id="rId52"/>
  </p:sldLayoutIdLst>
  <p:hf hdr="0" ftr="0"/>
  <p:txStyles>
    <p:titleStyle>
      <a:lvl1pPr algn="l" defTabSz="914400" rtl="0" eaLnBrk="1" latinLnBrk="0" hangingPunct="1">
        <a:lnSpc>
          <a:spcPct val="90000"/>
        </a:lnSpc>
        <a:spcBef>
          <a:spcPct val="0"/>
        </a:spcBef>
        <a:buNone/>
        <a:defRPr sz="4400" b="0" i="0" kern="1200">
          <a:solidFill>
            <a:schemeClr val="tx1"/>
          </a:solidFill>
          <a:latin typeface="Roboto Light"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Light"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Light"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Light"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8.xml"/></Relationships>
</file>

<file path=ppt/slides/_rels/slide10.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8.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image" Target="../media/image72.png"/><Relationship Id="rId16" Type="http://schemas.openxmlformats.org/officeDocument/2006/relationships/image" Target="../media/image86.png"/><Relationship Id="rId1" Type="http://schemas.openxmlformats.org/officeDocument/2006/relationships/slideLayout" Target="../slideLayouts/slideLayout97.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87.xml"/><Relationship Id="rId5" Type="http://schemas.openxmlformats.org/officeDocument/2006/relationships/image" Target="../media/image94.png"/><Relationship Id="rId4" Type="http://schemas.openxmlformats.org/officeDocument/2006/relationships/image" Target="../media/image9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7.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6.png"/><Relationship Id="rId1" Type="http://schemas.openxmlformats.org/officeDocument/2006/relationships/slideLayout" Target="../slideLayouts/slideLayout87.xml"/><Relationship Id="rId5" Type="http://schemas.microsoft.com/office/2007/relationships/hdphoto" Target="../media/hdphoto5.wdp"/><Relationship Id="rId4" Type="http://schemas.openxmlformats.org/officeDocument/2006/relationships/image" Target="../media/image9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87.xml"/><Relationship Id="rId4" Type="http://schemas.openxmlformats.org/officeDocument/2006/relationships/image" Target="../media/image100.jpeg"/></Relationships>
</file>

<file path=ppt/slides/_rels/slide2.xml.rels><?xml version="1.0" encoding="UTF-8" standalone="yes"?>
<Relationships xmlns="http://schemas.openxmlformats.org/package/2006/relationships"><Relationship Id="rId3" Type="http://schemas.openxmlformats.org/officeDocument/2006/relationships/hyperlink" Target="https://unsplash.com/photos/a-blue-background-with-lines-and-dots-xuTJZ7uD7PI" TargetMode="External"/><Relationship Id="rId2" Type="http://schemas.openxmlformats.org/officeDocument/2006/relationships/image" Target="../media/image57.jpeg"/><Relationship Id="rId1" Type="http://schemas.openxmlformats.org/officeDocument/2006/relationships/slideLayout" Target="../slideLayouts/slideLayout142.xml"/></Relationships>
</file>

<file path=ppt/slides/_rels/slide2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97.xml"/></Relationships>
</file>

<file path=ppt/slides/_rels/slide21.xml.rels><?xml version="1.0" encoding="UTF-8" standalone="yes"?>
<Relationships xmlns="http://schemas.openxmlformats.org/package/2006/relationships"><Relationship Id="rId3" Type="http://schemas.openxmlformats.org/officeDocument/2006/relationships/hyperlink" Target="https://www.pexels.com/photo/people-having-business-meeting-together-3183183/" TargetMode="External"/><Relationship Id="rId2" Type="http://schemas.openxmlformats.org/officeDocument/2006/relationships/image" Target="../media/image103.jpeg"/><Relationship Id="rId1" Type="http://schemas.openxmlformats.org/officeDocument/2006/relationships/slideLayout" Target="../slideLayouts/slideLayout9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96.xml"/></Relationships>
</file>

<file path=ppt/slides/_rels/slide2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96.xml"/></Relationships>
</file>

<file path=ppt/slides/_rels/slide2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97.xml"/></Relationships>
</file>

<file path=ppt/slides/_rels/slide2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24.xml"/></Relationships>
</file>

<file path=ppt/slides/_rels/slide28.xml.rels><?xml version="1.0" encoding="UTF-8" standalone="yes"?>
<Relationships xmlns="http://schemas.openxmlformats.org/package/2006/relationships"><Relationship Id="rId2" Type="http://schemas.openxmlformats.org/officeDocument/2006/relationships/image" Target="../media/image109.svg"/><Relationship Id="rId1" Type="http://schemas.openxmlformats.org/officeDocument/2006/relationships/slideLayout" Target="../slideLayouts/slideLayout123.xml"/></Relationships>
</file>

<file path=ppt/slides/_rels/slide2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25.xml"/></Relationships>
</file>

<file path=ppt/slides/_rels/slide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6.xml"/></Relationships>
</file>

<file path=ppt/slides/_rels/slide3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25.xml"/></Relationships>
</file>

<file path=ppt/slides/_rels/slide3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25.xml"/></Relationships>
</file>

<file path=ppt/slides/_rels/slide3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95.xml"/></Relationships>
</file>

<file path=ppt/slides/_rels/slide33.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image" Target="../media/image115.jpeg"/><Relationship Id="rId1" Type="http://schemas.openxmlformats.org/officeDocument/2006/relationships/slideLayout" Target="../slideLayouts/slideLayout95.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7.png"/><Relationship Id="rId2" Type="http://schemas.openxmlformats.org/officeDocument/2006/relationships/diagramData" Target="../diagrams/data1.xml"/><Relationship Id="rId1" Type="http://schemas.openxmlformats.org/officeDocument/2006/relationships/slideLayout" Target="../slideLayouts/slideLayout9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9.png"/><Relationship Id="rId1" Type="http://schemas.openxmlformats.org/officeDocument/2006/relationships/slideLayout" Target="../slideLayouts/slideLayout133.xml"/><Relationship Id="rId6" Type="http://schemas.openxmlformats.org/officeDocument/2006/relationships/image" Target="../media/image62.svg"/><Relationship Id="rId5" Type="http://schemas.openxmlformats.org/officeDocument/2006/relationships/image" Target="../media/image61.svg"/><Relationship Id="rId4" Type="http://schemas.openxmlformats.org/officeDocument/2006/relationships/image" Target="../media/image60.svg"/></Relationships>
</file>

<file path=ppt/slides/_rels/slide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06.xml"/><Relationship Id="rId5" Type="http://schemas.openxmlformats.org/officeDocument/2006/relationships/image" Target="../media/image65.svg"/><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5.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125.xml"/></Relationships>
</file>

<file path=ppt/slides/_rels/slide9.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65.svg"/><Relationship Id="rId2" Type="http://schemas.openxmlformats.org/officeDocument/2006/relationships/image" Target="../media/image67.svg"/><Relationship Id="rId1" Type="http://schemas.openxmlformats.org/officeDocument/2006/relationships/slideLayout" Target="../slideLayouts/slideLayout2.xml"/><Relationship Id="rId6" Type="http://schemas.openxmlformats.org/officeDocument/2006/relationships/image" Target="../media/image71.svg"/><Relationship Id="rId5" Type="http://schemas.openxmlformats.org/officeDocument/2006/relationships/image" Target="../media/image70.svg"/><Relationship Id="rId4" Type="http://schemas.openxmlformats.org/officeDocument/2006/relationships/image" Target="../media/image6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40326-F487-D5B4-0742-C38C7A67804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D680DBF-DDFF-EB66-2B4D-71758DD235DC}"/>
              </a:ext>
            </a:extLst>
          </p:cNvPr>
          <p:cNvSpPr>
            <a:spLocks noGrp="1"/>
          </p:cNvSpPr>
          <p:nvPr>
            <p:ph type="ctrTitle"/>
          </p:nvPr>
        </p:nvSpPr>
        <p:spPr>
          <a:xfrm>
            <a:off x="517643" y="2105247"/>
            <a:ext cx="6297827" cy="1560510"/>
          </a:xfrm>
        </p:spPr>
        <p:txBody>
          <a:bodyPr>
            <a:noAutofit/>
          </a:bodyPr>
          <a:lstStyle/>
          <a:p>
            <a:r>
              <a:rPr lang="en-AU" sz="5000" dirty="0">
                <a:latin typeface="Quicksand" pitchFamily="2" charset="77"/>
              </a:rPr>
              <a:t>The European</a:t>
            </a:r>
            <a:br>
              <a:rPr lang="en-AU" sz="5000" dirty="0">
                <a:latin typeface="Quicksand" pitchFamily="2" charset="77"/>
              </a:rPr>
            </a:br>
            <a:r>
              <a:rPr lang="en-AU" sz="5000" dirty="0">
                <a:latin typeface="Quicksand" pitchFamily="2" charset="77"/>
              </a:rPr>
              <a:t>Open Science Cloud</a:t>
            </a:r>
          </a:p>
        </p:txBody>
      </p:sp>
      <p:sp>
        <p:nvSpPr>
          <p:cNvPr id="6" name="Titel 1">
            <a:extLst>
              <a:ext uri="{FF2B5EF4-FFF2-40B4-BE49-F238E27FC236}">
                <a16:creationId xmlns:a16="http://schemas.microsoft.com/office/drawing/2014/main" id="{014C89A4-2A09-6F4C-C9E0-A4F84909707C}"/>
              </a:ext>
            </a:extLst>
          </p:cNvPr>
          <p:cNvSpPr txBox="1">
            <a:spLocks/>
          </p:cNvSpPr>
          <p:nvPr/>
        </p:nvSpPr>
        <p:spPr>
          <a:xfrm>
            <a:off x="554297" y="3878103"/>
            <a:ext cx="6297827" cy="156051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5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AU" sz="3000" dirty="0">
                <a:latin typeface="Quicksand" pitchFamily="2" charset="77"/>
              </a:rPr>
              <a:t>April 2026</a:t>
            </a:r>
          </a:p>
        </p:txBody>
      </p:sp>
    </p:spTree>
    <p:extLst>
      <p:ext uri="{BB962C8B-B14F-4D97-AF65-F5344CB8AC3E}">
        <p14:creationId xmlns:p14="http://schemas.microsoft.com/office/powerpoint/2010/main" val="2172001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ith a scarf around his neck&#10;&#10;AI-generated content may be incorrect.">
            <a:extLst>
              <a:ext uri="{FF2B5EF4-FFF2-40B4-BE49-F238E27FC236}">
                <a16:creationId xmlns:a16="http://schemas.microsoft.com/office/drawing/2014/main" id="{17598763-585F-E6C3-089F-98325FDE302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170311" y="4228417"/>
            <a:ext cx="1801949" cy="705091"/>
          </a:xfrm>
          <a:prstGeom prst="rect">
            <a:avLst/>
          </a:prstGeom>
        </p:spPr>
      </p:pic>
      <p:sp>
        <p:nvSpPr>
          <p:cNvPr id="3" name="Title 2">
            <a:extLst>
              <a:ext uri="{FF2B5EF4-FFF2-40B4-BE49-F238E27FC236}">
                <a16:creationId xmlns:a16="http://schemas.microsoft.com/office/drawing/2014/main" id="{7BD39606-6534-7D86-D5B3-5DC5ED739EC5}"/>
              </a:ext>
            </a:extLst>
          </p:cNvPr>
          <p:cNvSpPr>
            <a:spLocks noGrp="1"/>
          </p:cNvSpPr>
          <p:nvPr>
            <p:ph type="title"/>
          </p:nvPr>
        </p:nvSpPr>
        <p:spPr/>
        <p:txBody>
          <a:bodyPr>
            <a:normAutofit fontScale="90000"/>
          </a:bodyPr>
          <a:lstStyle/>
          <a:p>
            <a:r>
              <a:rPr lang="en-GB"/>
              <a:t>EOSC-A Task Force </a:t>
            </a:r>
            <a:r>
              <a:rPr lang="en-GB">
                <a:solidFill>
                  <a:srgbClr val="FF5B7F"/>
                </a:solidFill>
              </a:rPr>
              <a:t>Co-chairs</a:t>
            </a:r>
            <a:r>
              <a:rPr lang="en-GB"/>
              <a:t> and </a:t>
            </a:r>
            <a:r>
              <a:rPr lang="en-GB">
                <a:solidFill>
                  <a:srgbClr val="040204"/>
                </a:solidFill>
              </a:rPr>
              <a:t>Board Liaisons</a:t>
            </a:r>
          </a:p>
        </p:txBody>
      </p:sp>
      <p:sp>
        <p:nvSpPr>
          <p:cNvPr id="4" name="Slide Number Placeholder 3">
            <a:extLst>
              <a:ext uri="{FF2B5EF4-FFF2-40B4-BE49-F238E27FC236}">
                <a16:creationId xmlns:a16="http://schemas.microsoft.com/office/drawing/2014/main" id="{F8B81E3E-D36D-4BF9-8CE5-9AECF830AC77}"/>
              </a:ext>
            </a:extLst>
          </p:cNvPr>
          <p:cNvSpPr>
            <a:spLocks noGrp="1"/>
          </p:cNvSpPr>
          <p:nvPr>
            <p:ph type="sldNum" sz="quarter" idx="12"/>
          </p:nvPr>
        </p:nvSpPr>
        <p:spPr/>
        <p:txBody>
          <a:bodyPr/>
          <a:lstStyle/>
          <a:p>
            <a:fld id="{41814595-6856-9B4E-BECB-F9B7E4876AE1}" type="slidenum">
              <a:rPr lang="nl-NL" smtClean="0"/>
              <a:pPr/>
              <a:t>10</a:t>
            </a:fld>
            <a:endParaRPr lang="nl-NL"/>
          </a:p>
        </p:txBody>
      </p:sp>
      <p:pic>
        <p:nvPicPr>
          <p:cNvPr id="6" name="Google Shape;89;p2" descr="A black and white text&#10;&#10;AI-generated content may be incorrect.">
            <a:extLst>
              <a:ext uri="{FF2B5EF4-FFF2-40B4-BE49-F238E27FC236}">
                <a16:creationId xmlns:a16="http://schemas.microsoft.com/office/drawing/2014/main" id="{E93E29B9-8FFD-09C1-B76C-4318CB31E59A}"/>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45614" y="1108841"/>
            <a:ext cx="4294788" cy="772510"/>
          </a:xfrm>
          <a:prstGeom prst="rect">
            <a:avLst/>
          </a:prstGeom>
          <a:noFill/>
          <a:ln>
            <a:noFill/>
          </a:ln>
        </p:spPr>
      </p:pic>
      <p:pic>
        <p:nvPicPr>
          <p:cNvPr id="7" name="Google Shape;90;p2" descr="A black background with letters&#10;&#10;AI-generated content may be incorrect.">
            <a:extLst>
              <a:ext uri="{FF2B5EF4-FFF2-40B4-BE49-F238E27FC236}">
                <a16:creationId xmlns:a16="http://schemas.microsoft.com/office/drawing/2014/main" id="{35EB2949-56CD-7CF3-78FF-6809246CA007}"/>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38826" y="5569540"/>
            <a:ext cx="3497755" cy="769139"/>
          </a:xfrm>
          <a:prstGeom prst="rect">
            <a:avLst/>
          </a:prstGeom>
          <a:noFill/>
          <a:ln>
            <a:noFill/>
          </a:ln>
        </p:spPr>
      </p:pic>
      <p:pic>
        <p:nvPicPr>
          <p:cNvPr id="8" name="Google Shape;91;p2" descr="A black and white logo&#10;&#10;AI-generated content may be incorrect.">
            <a:extLst>
              <a:ext uri="{FF2B5EF4-FFF2-40B4-BE49-F238E27FC236}">
                <a16:creationId xmlns:a16="http://schemas.microsoft.com/office/drawing/2014/main" id="{FDE5AC5F-9D56-961E-9827-11FE77F00B53}"/>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03857" y="2651365"/>
            <a:ext cx="4326102" cy="755494"/>
          </a:xfrm>
          <a:prstGeom prst="rect">
            <a:avLst/>
          </a:prstGeom>
          <a:noFill/>
          <a:ln>
            <a:noFill/>
          </a:ln>
        </p:spPr>
      </p:pic>
      <p:pic>
        <p:nvPicPr>
          <p:cNvPr id="9" name="Google Shape;92;p2" descr="A black and white text on a black background&#10;&#10;AI-generated content may be incorrect.">
            <a:extLst>
              <a:ext uri="{FF2B5EF4-FFF2-40B4-BE49-F238E27FC236}">
                <a16:creationId xmlns:a16="http://schemas.microsoft.com/office/drawing/2014/main" id="{7B4C9A6F-67A7-FD57-2129-1A0AA23152D2}"/>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24869" y="4133653"/>
            <a:ext cx="4315592" cy="753658"/>
          </a:xfrm>
          <a:prstGeom prst="rect">
            <a:avLst/>
          </a:prstGeom>
          <a:noFill/>
          <a:ln>
            <a:noFill/>
          </a:ln>
        </p:spPr>
      </p:pic>
      <p:pic>
        <p:nvPicPr>
          <p:cNvPr id="10" name="Google Shape;104;p3" descr="Immagine che contiene testo, Viso umano, schermata, persona&#10;&#10;Il contenuto generato dall'IA potrebbe non essere corretto.">
            <a:extLst>
              <a:ext uri="{FF2B5EF4-FFF2-40B4-BE49-F238E27FC236}">
                <a16:creationId xmlns:a16="http://schemas.microsoft.com/office/drawing/2014/main" id="{CC0BFFA1-565B-7350-6EE5-8876D521FD74}"/>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407675" y="1125673"/>
            <a:ext cx="1865028" cy="823072"/>
          </a:xfrm>
          <a:prstGeom prst="rect">
            <a:avLst/>
          </a:prstGeom>
          <a:noFill/>
          <a:ln>
            <a:noFill/>
          </a:ln>
        </p:spPr>
      </p:pic>
      <p:pic>
        <p:nvPicPr>
          <p:cNvPr id="11" name="Google Shape;105;p3" descr="Immagine che contiene testo, Viso umano, schermata, persona&#10;&#10;Il contenuto generato dall'IA potrebbe non essere corretto.">
            <a:extLst>
              <a:ext uri="{FF2B5EF4-FFF2-40B4-BE49-F238E27FC236}">
                <a16:creationId xmlns:a16="http://schemas.microsoft.com/office/drawing/2014/main" id="{73896DCF-80FE-1C6B-0E24-6FFAD528FD81}"/>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290239" y="1104649"/>
            <a:ext cx="2317396" cy="861841"/>
          </a:xfrm>
          <a:prstGeom prst="rect">
            <a:avLst/>
          </a:prstGeom>
          <a:noFill/>
          <a:ln>
            <a:noFill/>
          </a:ln>
        </p:spPr>
      </p:pic>
      <p:pic>
        <p:nvPicPr>
          <p:cNvPr id="12" name="Google Shape;116;p4">
            <a:extLst>
              <a:ext uri="{FF2B5EF4-FFF2-40B4-BE49-F238E27FC236}">
                <a16:creationId xmlns:a16="http://schemas.microsoft.com/office/drawing/2014/main" id="{C4EF827F-3100-1B25-7778-71770AF39CA1}"/>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a:fillRect/>
          </a:stretch>
        </p:blipFill>
        <p:spPr>
          <a:xfrm>
            <a:off x="4477407" y="2724901"/>
            <a:ext cx="1865520" cy="735929"/>
          </a:xfrm>
          <a:prstGeom prst="rect">
            <a:avLst/>
          </a:prstGeom>
          <a:noFill/>
          <a:ln>
            <a:noFill/>
          </a:ln>
        </p:spPr>
      </p:pic>
      <p:pic>
        <p:nvPicPr>
          <p:cNvPr id="13" name="Google Shape;119;p4">
            <a:extLst>
              <a:ext uri="{FF2B5EF4-FFF2-40B4-BE49-F238E27FC236}">
                <a16:creationId xmlns:a16="http://schemas.microsoft.com/office/drawing/2014/main" id="{51AB9F68-8C5C-7378-E61E-A4DD4CCDAB24}"/>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6367446" y="2746987"/>
            <a:ext cx="1676959" cy="748567"/>
          </a:xfrm>
          <a:prstGeom prst="rect">
            <a:avLst/>
          </a:prstGeom>
          <a:noFill/>
          <a:ln>
            <a:noFill/>
          </a:ln>
        </p:spPr>
      </p:pic>
      <p:pic>
        <p:nvPicPr>
          <p:cNvPr id="16" name="Google Shape;131;p5">
            <a:extLst>
              <a:ext uri="{FF2B5EF4-FFF2-40B4-BE49-F238E27FC236}">
                <a16:creationId xmlns:a16="http://schemas.microsoft.com/office/drawing/2014/main" id="{70D0DC68-7368-E705-5F2D-80416BCF7F4B}"/>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4434501" y="4206862"/>
            <a:ext cx="1942804" cy="768585"/>
          </a:xfrm>
          <a:prstGeom prst="rect">
            <a:avLst/>
          </a:prstGeom>
          <a:noFill/>
          <a:ln>
            <a:noFill/>
          </a:ln>
        </p:spPr>
      </p:pic>
      <p:pic>
        <p:nvPicPr>
          <p:cNvPr id="17" name="Google Shape;132;p5">
            <a:extLst>
              <a:ext uri="{FF2B5EF4-FFF2-40B4-BE49-F238E27FC236}">
                <a16:creationId xmlns:a16="http://schemas.microsoft.com/office/drawing/2014/main" id="{651B5F32-7F05-9385-5BFE-B9AFA4668FA0}"/>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6410778" y="4216309"/>
            <a:ext cx="1809691" cy="709004"/>
          </a:xfrm>
          <a:prstGeom prst="rect">
            <a:avLst/>
          </a:prstGeom>
          <a:noFill/>
          <a:ln>
            <a:noFill/>
          </a:ln>
        </p:spPr>
      </p:pic>
      <p:pic>
        <p:nvPicPr>
          <p:cNvPr id="18" name="Google Shape;133;p5">
            <a:extLst>
              <a:ext uri="{FF2B5EF4-FFF2-40B4-BE49-F238E27FC236}">
                <a16:creationId xmlns:a16="http://schemas.microsoft.com/office/drawing/2014/main" id="{114611C1-E824-A682-5397-D5F1CC7E425E}"/>
              </a:ext>
            </a:extLst>
          </p:cNvPr>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8262829" y="4234268"/>
            <a:ext cx="1888692" cy="709004"/>
          </a:xfrm>
          <a:prstGeom prst="rect">
            <a:avLst/>
          </a:prstGeom>
          <a:noFill/>
          <a:ln>
            <a:noFill/>
          </a:ln>
        </p:spPr>
      </p:pic>
      <p:pic>
        <p:nvPicPr>
          <p:cNvPr id="19" name="Google Shape;148;p6" descr="A person wearing a red shirt&#10;&#10;AI-generated content may be incorrect.">
            <a:extLst>
              <a:ext uri="{FF2B5EF4-FFF2-40B4-BE49-F238E27FC236}">
                <a16:creationId xmlns:a16="http://schemas.microsoft.com/office/drawing/2014/main" id="{1A60973D-31C1-B4AA-5362-AC0CF043FA24}"/>
              </a:ext>
            </a:extLst>
          </p:cNvPr>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4388842" y="5559472"/>
            <a:ext cx="2041312" cy="778225"/>
          </a:xfrm>
          <a:prstGeom prst="rect">
            <a:avLst/>
          </a:prstGeom>
          <a:noFill/>
          <a:ln>
            <a:noFill/>
          </a:ln>
        </p:spPr>
      </p:pic>
      <p:pic>
        <p:nvPicPr>
          <p:cNvPr id="20" name="Google Shape;149;p6" descr="A person in a suit&#10;&#10;AI-generated content may be incorrect.">
            <a:extLst>
              <a:ext uri="{FF2B5EF4-FFF2-40B4-BE49-F238E27FC236}">
                <a16:creationId xmlns:a16="http://schemas.microsoft.com/office/drawing/2014/main" id="{01C99F4F-9844-2795-AC5A-2908C03DC5B9}"/>
              </a:ext>
            </a:extLst>
          </p:cNvPr>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6469417" y="5576334"/>
            <a:ext cx="2014825" cy="766593"/>
          </a:xfrm>
          <a:prstGeom prst="rect">
            <a:avLst/>
          </a:prstGeom>
          <a:noFill/>
          <a:ln>
            <a:noFill/>
          </a:ln>
        </p:spPr>
      </p:pic>
      <p:pic>
        <p:nvPicPr>
          <p:cNvPr id="24" name="Picture 23" descr="A person wearing a blue suit&#10;&#10;AI-generated content may be incorrect.">
            <a:extLst>
              <a:ext uri="{FF2B5EF4-FFF2-40B4-BE49-F238E27FC236}">
                <a16:creationId xmlns:a16="http://schemas.microsoft.com/office/drawing/2014/main" id="{0567FB32-768F-15FF-B6EC-E449EEC70AC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540427" y="1130863"/>
            <a:ext cx="1761040" cy="810637"/>
          </a:xfrm>
          <a:prstGeom prst="rect">
            <a:avLst/>
          </a:prstGeom>
        </p:spPr>
      </p:pic>
      <p:sp>
        <p:nvSpPr>
          <p:cNvPr id="25" name="TextBox 24">
            <a:extLst>
              <a:ext uri="{FF2B5EF4-FFF2-40B4-BE49-F238E27FC236}">
                <a16:creationId xmlns:a16="http://schemas.microsoft.com/office/drawing/2014/main" id="{CE452CE5-8CE6-08A9-BB5D-68D335270BF1}"/>
              </a:ext>
            </a:extLst>
          </p:cNvPr>
          <p:cNvSpPr txBox="1"/>
          <p:nvPr/>
        </p:nvSpPr>
        <p:spPr>
          <a:xfrm>
            <a:off x="289367" y="1875099"/>
            <a:ext cx="1527859" cy="323165"/>
          </a:xfrm>
          <a:prstGeom prst="rect">
            <a:avLst/>
          </a:prstGeom>
          <a:noFill/>
        </p:spPr>
        <p:txBody>
          <a:bodyPr wrap="square" rtlCol="0">
            <a:spAutoFit/>
          </a:bodyPr>
          <a:lstStyle/>
          <a:p>
            <a:pPr algn="l"/>
            <a:r>
              <a:rPr lang="en-GB" sz="1500" b="0" i="0">
                <a:solidFill>
                  <a:srgbClr val="008691"/>
                </a:solidFill>
                <a:latin typeface="Roboto" panose="02000000000000000000" pitchFamily="2" charset="0"/>
                <a:ea typeface="Roboto" panose="02000000000000000000" pitchFamily="2" charset="0"/>
              </a:rPr>
              <a:t>48 members</a:t>
            </a:r>
          </a:p>
        </p:txBody>
      </p:sp>
      <p:sp>
        <p:nvSpPr>
          <p:cNvPr id="28" name="TextBox 27">
            <a:extLst>
              <a:ext uri="{FF2B5EF4-FFF2-40B4-BE49-F238E27FC236}">
                <a16:creationId xmlns:a16="http://schemas.microsoft.com/office/drawing/2014/main" id="{86C0744D-DFD5-7BCC-0053-0ED426ED0EC9}"/>
              </a:ext>
            </a:extLst>
          </p:cNvPr>
          <p:cNvSpPr txBox="1"/>
          <p:nvPr/>
        </p:nvSpPr>
        <p:spPr>
          <a:xfrm>
            <a:off x="314445" y="6275408"/>
            <a:ext cx="1527859" cy="323165"/>
          </a:xfrm>
          <a:prstGeom prst="rect">
            <a:avLst/>
          </a:prstGeom>
          <a:noFill/>
        </p:spPr>
        <p:txBody>
          <a:bodyPr wrap="square" rtlCol="0">
            <a:spAutoFit/>
          </a:bodyPr>
          <a:lstStyle/>
          <a:p>
            <a:pPr algn="l"/>
            <a:r>
              <a:rPr lang="en-GB" sz="1500" b="0" i="0" dirty="0">
                <a:solidFill>
                  <a:srgbClr val="008691"/>
                </a:solidFill>
                <a:latin typeface="Roboto" panose="02000000000000000000" pitchFamily="2" charset="0"/>
                <a:ea typeface="Roboto" panose="02000000000000000000" pitchFamily="2" charset="0"/>
              </a:rPr>
              <a:t>48 members</a:t>
            </a:r>
          </a:p>
        </p:txBody>
      </p:sp>
      <p:pic>
        <p:nvPicPr>
          <p:cNvPr id="30" name="Picture 29" descr="A person with a scarf around his neck&#10;&#10;AI-generated content may be incorrect.">
            <a:extLst>
              <a:ext uri="{FF2B5EF4-FFF2-40B4-BE49-F238E27FC236}">
                <a16:creationId xmlns:a16="http://schemas.microsoft.com/office/drawing/2014/main" id="{2C8E951C-6AC0-9759-E5D2-603AE844CB63}"/>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987093" y="2750998"/>
            <a:ext cx="1897685" cy="762735"/>
          </a:xfrm>
          <a:prstGeom prst="rect">
            <a:avLst/>
          </a:prstGeom>
        </p:spPr>
      </p:pic>
      <p:sp>
        <p:nvSpPr>
          <p:cNvPr id="31" name="TextBox 30">
            <a:extLst>
              <a:ext uri="{FF2B5EF4-FFF2-40B4-BE49-F238E27FC236}">
                <a16:creationId xmlns:a16="http://schemas.microsoft.com/office/drawing/2014/main" id="{C65B3AEA-CDCB-A683-5025-7B81114245B2}"/>
              </a:ext>
            </a:extLst>
          </p:cNvPr>
          <p:cNvSpPr txBox="1"/>
          <p:nvPr/>
        </p:nvSpPr>
        <p:spPr>
          <a:xfrm>
            <a:off x="326021" y="3416461"/>
            <a:ext cx="1527859" cy="323165"/>
          </a:xfrm>
          <a:prstGeom prst="rect">
            <a:avLst/>
          </a:prstGeom>
          <a:noFill/>
        </p:spPr>
        <p:txBody>
          <a:bodyPr wrap="square" rtlCol="0">
            <a:spAutoFit/>
          </a:bodyPr>
          <a:lstStyle/>
          <a:p>
            <a:pPr algn="l"/>
            <a:r>
              <a:rPr lang="en-GB" sz="1500">
                <a:solidFill>
                  <a:srgbClr val="008691"/>
                </a:solidFill>
                <a:latin typeface="Roboto" panose="02000000000000000000" pitchFamily="2" charset="0"/>
                <a:ea typeface="Roboto" panose="02000000000000000000" pitchFamily="2" charset="0"/>
              </a:rPr>
              <a:t>2</a:t>
            </a:r>
            <a:r>
              <a:rPr lang="en-GB" sz="1500" b="0" i="0">
                <a:solidFill>
                  <a:srgbClr val="008691"/>
                </a:solidFill>
                <a:latin typeface="Roboto" panose="02000000000000000000" pitchFamily="2" charset="0"/>
                <a:ea typeface="Roboto" panose="02000000000000000000" pitchFamily="2" charset="0"/>
              </a:rPr>
              <a:t>8 members</a:t>
            </a:r>
          </a:p>
        </p:txBody>
      </p:sp>
      <p:sp>
        <p:nvSpPr>
          <p:cNvPr id="32" name="TextBox 31">
            <a:extLst>
              <a:ext uri="{FF2B5EF4-FFF2-40B4-BE49-F238E27FC236}">
                <a16:creationId xmlns:a16="http://schemas.microsoft.com/office/drawing/2014/main" id="{86E44AC6-B530-7961-E881-46FF5E4A4779}"/>
              </a:ext>
            </a:extLst>
          </p:cNvPr>
          <p:cNvSpPr txBox="1"/>
          <p:nvPr/>
        </p:nvSpPr>
        <p:spPr>
          <a:xfrm>
            <a:off x="327949" y="4957823"/>
            <a:ext cx="1527859" cy="323165"/>
          </a:xfrm>
          <a:prstGeom prst="rect">
            <a:avLst/>
          </a:prstGeom>
          <a:noFill/>
        </p:spPr>
        <p:txBody>
          <a:bodyPr wrap="square" rtlCol="0">
            <a:spAutoFit/>
          </a:bodyPr>
          <a:lstStyle/>
          <a:p>
            <a:pPr algn="l"/>
            <a:r>
              <a:rPr lang="en-GB" sz="1500">
                <a:solidFill>
                  <a:srgbClr val="008691"/>
                </a:solidFill>
                <a:latin typeface="Roboto" panose="02000000000000000000" pitchFamily="2" charset="0"/>
                <a:ea typeface="Roboto" panose="02000000000000000000" pitchFamily="2" charset="0"/>
              </a:rPr>
              <a:t>60</a:t>
            </a:r>
            <a:r>
              <a:rPr lang="en-GB" sz="1500" b="0" i="0">
                <a:solidFill>
                  <a:srgbClr val="008691"/>
                </a:solidFill>
                <a:latin typeface="Roboto" panose="02000000000000000000" pitchFamily="2" charset="0"/>
                <a:ea typeface="Roboto" panose="02000000000000000000" pitchFamily="2" charset="0"/>
              </a:rPr>
              <a:t> members</a:t>
            </a:r>
          </a:p>
        </p:txBody>
      </p:sp>
      <p:sp>
        <p:nvSpPr>
          <p:cNvPr id="33" name="Rectangle 32">
            <a:extLst>
              <a:ext uri="{FF2B5EF4-FFF2-40B4-BE49-F238E27FC236}">
                <a16:creationId xmlns:a16="http://schemas.microsoft.com/office/drawing/2014/main" id="{3FA0DFD8-30A5-0782-3FCB-58F89AEF916A}"/>
              </a:ext>
            </a:extLst>
          </p:cNvPr>
          <p:cNvSpPr/>
          <p:nvPr/>
        </p:nvSpPr>
        <p:spPr>
          <a:xfrm>
            <a:off x="5590571" y="775504"/>
            <a:ext cx="1759352" cy="81022"/>
          </a:xfrm>
          <a:prstGeom prst="rect">
            <a:avLst/>
          </a:prstGeom>
          <a:solidFill>
            <a:srgbClr val="FF5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DCB8D465-6D4E-94C1-06CA-CF110A5860DC}"/>
              </a:ext>
            </a:extLst>
          </p:cNvPr>
          <p:cNvSpPr/>
          <p:nvPr/>
        </p:nvSpPr>
        <p:spPr>
          <a:xfrm>
            <a:off x="8335700" y="777434"/>
            <a:ext cx="2772000" cy="8102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60D5FBE8-7CD8-5A2A-CCA1-C23C52273CE9}"/>
              </a:ext>
            </a:extLst>
          </p:cNvPr>
          <p:cNvSpPr/>
          <p:nvPr/>
        </p:nvSpPr>
        <p:spPr>
          <a:xfrm>
            <a:off x="4458181" y="1946476"/>
            <a:ext cx="4068000" cy="81022"/>
          </a:xfrm>
          <a:prstGeom prst="rect">
            <a:avLst/>
          </a:prstGeom>
          <a:solidFill>
            <a:srgbClr val="FF5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6879FED-F888-4F4D-CFD9-0C9755BD5DC4}"/>
              </a:ext>
            </a:extLst>
          </p:cNvPr>
          <p:cNvSpPr/>
          <p:nvPr/>
        </p:nvSpPr>
        <p:spPr>
          <a:xfrm>
            <a:off x="4483260" y="4934675"/>
            <a:ext cx="5652000" cy="81022"/>
          </a:xfrm>
          <a:prstGeom prst="rect">
            <a:avLst/>
          </a:prstGeom>
          <a:solidFill>
            <a:srgbClr val="FF5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49DF3C97-6764-5164-F401-E58220735E66}"/>
              </a:ext>
            </a:extLst>
          </p:cNvPr>
          <p:cNvSpPr/>
          <p:nvPr/>
        </p:nvSpPr>
        <p:spPr>
          <a:xfrm>
            <a:off x="4473614" y="3478194"/>
            <a:ext cx="3492000" cy="81022"/>
          </a:xfrm>
          <a:prstGeom prst="rect">
            <a:avLst/>
          </a:prstGeom>
          <a:solidFill>
            <a:srgbClr val="FF5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BF50522A-AED4-647E-B394-3C0C4FCFDF0D}"/>
              </a:ext>
            </a:extLst>
          </p:cNvPr>
          <p:cNvSpPr/>
          <p:nvPr/>
        </p:nvSpPr>
        <p:spPr>
          <a:xfrm>
            <a:off x="4417669" y="6339070"/>
            <a:ext cx="4032000" cy="81022"/>
          </a:xfrm>
          <a:prstGeom prst="rect">
            <a:avLst/>
          </a:prstGeom>
          <a:solidFill>
            <a:srgbClr val="FF5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8D7932E5-E145-842F-007B-2EBB614C6E25}"/>
              </a:ext>
            </a:extLst>
          </p:cNvPr>
          <p:cNvSpPr/>
          <p:nvPr/>
        </p:nvSpPr>
        <p:spPr>
          <a:xfrm>
            <a:off x="8569122" y="1936831"/>
            <a:ext cx="1692000" cy="8102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02C8A722-BE47-7A2E-96E0-4B5C1EC8AE13}"/>
              </a:ext>
            </a:extLst>
          </p:cNvPr>
          <p:cNvSpPr/>
          <p:nvPr/>
        </p:nvSpPr>
        <p:spPr>
          <a:xfrm>
            <a:off x="8003890" y="3478192"/>
            <a:ext cx="1872000" cy="8102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B02FA600-ECF9-58D0-0F65-2CC087F49669}"/>
              </a:ext>
            </a:extLst>
          </p:cNvPr>
          <p:cNvSpPr/>
          <p:nvPr/>
        </p:nvSpPr>
        <p:spPr>
          <a:xfrm>
            <a:off x="10181860" y="4927898"/>
            <a:ext cx="1782000" cy="8102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EAA8E613-F8D3-1FF6-D097-06076E58D513}"/>
              </a:ext>
            </a:extLst>
          </p:cNvPr>
          <p:cNvSpPr/>
          <p:nvPr/>
        </p:nvSpPr>
        <p:spPr>
          <a:xfrm>
            <a:off x="8493885" y="6340997"/>
            <a:ext cx="1584000" cy="8102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 name="Straight Connector 48">
            <a:extLst>
              <a:ext uri="{FF2B5EF4-FFF2-40B4-BE49-F238E27FC236}">
                <a16:creationId xmlns:a16="http://schemas.microsoft.com/office/drawing/2014/main" id="{1498DFE0-7105-1E72-61FB-72D006C0AF8E}"/>
              </a:ext>
            </a:extLst>
          </p:cNvPr>
          <p:cNvCxnSpPr>
            <a:cxnSpLocks/>
          </p:cNvCxnSpPr>
          <p:nvPr/>
        </p:nvCxnSpPr>
        <p:spPr>
          <a:xfrm>
            <a:off x="441434" y="2406869"/>
            <a:ext cx="1156138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B3E3D3E-4BB3-ACE0-19A0-E313B184B257}"/>
              </a:ext>
            </a:extLst>
          </p:cNvPr>
          <p:cNvCxnSpPr>
            <a:cxnSpLocks/>
          </p:cNvCxnSpPr>
          <p:nvPr/>
        </p:nvCxnSpPr>
        <p:spPr>
          <a:xfrm>
            <a:off x="394137" y="4030717"/>
            <a:ext cx="1159816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B083E5A-E584-C74C-5052-89549F6B6134}"/>
              </a:ext>
            </a:extLst>
          </p:cNvPr>
          <p:cNvCxnSpPr>
            <a:cxnSpLocks/>
          </p:cNvCxnSpPr>
          <p:nvPr/>
        </p:nvCxnSpPr>
        <p:spPr>
          <a:xfrm>
            <a:off x="399393" y="5449614"/>
            <a:ext cx="1156138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83FFE715-FB92-E540-0C3A-2D76228014F5}"/>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494639" y="5592725"/>
            <a:ext cx="1584474" cy="733647"/>
          </a:xfrm>
          <a:prstGeom prst="rect">
            <a:avLst/>
          </a:prstGeom>
        </p:spPr>
      </p:pic>
    </p:spTree>
    <p:extLst>
      <p:ext uri="{BB962C8B-B14F-4D97-AF65-F5344CB8AC3E}">
        <p14:creationId xmlns:p14="http://schemas.microsoft.com/office/powerpoint/2010/main" val="64151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P spid="31" grpId="0"/>
      <p:bldP spid="32" grpId="0"/>
      <p:bldP spid="35" grpId="0" animBg="1"/>
      <p:bldP spid="36" grpId="0" animBg="1"/>
      <p:bldP spid="37" grpId="0" animBg="1"/>
      <p:bldP spid="38" grpId="0" animBg="1"/>
      <p:bldP spid="39" grpId="0" animBg="1"/>
      <p:bldP spid="40" grpId="0" animBg="1"/>
      <p:bldP spid="41" grpId="0"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D0D28-0858-C77F-0688-2DCDEF30DCA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742D541-BC15-28BE-490D-D758115FE770}"/>
              </a:ext>
            </a:extLst>
          </p:cNvPr>
          <p:cNvSpPr>
            <a:spLocks noGrp="1"/>
          </p:cNvSpPr>
          <p:nvPr>
            <p:ph type="ctrTitle"/>
          </p:nvPr>
        </p:nvSpPr>
        <p:spPr>
          <a:xfrm>
            <a:off x="423013" y="1600200"/>
            <a:ext cx="9144000" cy="1545336"/>
          </a:xfrm>
        </p:spPr>
        <p:txBody>
          <a:bodyPr>
            <a:normAutofit fontScale="90000"/>
          </a:bodyPr>
          <a:lstStyle/>
          <a:p>
            <a:pPr>
              <a:lnSpc>
                <a:spcPct val="100000"/>
              </a:lnSpc>
            </a:pPr>
            <a:r>
              <a:rPr lang="en-GB">
                <a:latin typeface="Quicksand" pitchFamily="2" charset="77"/>
                <a:ea typeface="Roboto Light" panose="02000000000000000000" pitchFamily="2" charset="0"/>
              </a:rPr>
              <a:t>The co-programmed </a:t>
            </a:r>
            <a:br>
              <a:rPr lang="en-GB">
                <a:latin typeface="Quicksand" pitchFamily="2" charset="77"/>
                <a:ea typeface="Roboto Light" panose="02000000000000000000" pitchFamily="2" charset="0"/>
              </a:rPr>
            </a:br>
            <a:r>
              <a:rPr lang="en-GB">
                <a:latin typeface="Quicksand" pitchFamily="2" charset="77"/>
                <a:ea typeface="Roboto Light" panose="02000000000000000000" pitchFamily="2" charset="0"/>
              </a:rPr>
              <a:t>EOSC Partnership</a:t>
            </a:r>
          </a:p>
        </p:txBody>
      </p:sp>
    </p:spTree>
    <p:extLst>
      <p:ext uri="{BB962C8B-B14F-4D97-AF65-F5344CB8AC3E}">
        <p14:creationId xmlns:p14="http://schemas.microsoft.com/office/powerpoint/2010/main" val="491778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FE8B20-0FD3-703B-0C98-B97B32EFC474}"/>
              </a:ext>
            </a:extLst>
          </p:cNvPr>
          <p:cNvSpPr/>
          <p:nvPr/>
        </p:nvSpPr>
        <p:spPr>
          <a:xfrm>
            <a:off x="6600825" y="5072063"/>
            <a:ext cx="5429250" cy="17859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959FF9F6-E905-4374-B5C2-ADA6321A6541}"/>
              </a:ext>
            </a:extLst>
          </p:cNvPr>
          <p:cNvSpPr/>
          <p:nvPr/>
        </p:nvSpPr>
        <p:spPr>
          <a:xfrm>
            <a:off x="3755394" y="3543587"/>
            <a:ext cx="8028133" cy="26000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Arrow Connector 19">
            <a:extLst>
              <a:ext uri="{FF2B5EF4-FFF2-40B4-BE49-F238E27FC236}">
                <a16:creationId xmlns:a16="http://schemas.microsoft.com/office/drawing/2014/main" id="{8035162F-C315-2013-4521-872E672A555A}"/>
              </a:ext>
            </a:extLst>
          </p:cNvPr>
          <p:cNvCxnSpPr>
            <a:cxnSpLocks/>
          </p:cNvCxnSpPr>
          <p:nvPr/>
        </p:nvCxnSpPr>
        <p:spPr>
          <a:xfrm>
            <a:off x="8977378" y="2321202"/>
            <a:ext cx="0" cy="3009447"/>
          </a:xfrm>
          <a:prstGeom prst="straightConnector1">
            <a:avLst/>
          </a:prstGeom>
          <a:ln w="9525">
            <a:solidFill>
              <a:srgbClr val="FF5B7E"/>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F52FB55-CD24-7311-523C-364A71444972}"/>
              </a:ext>
            </a:extLst>
          </p:cNvPr>
          <p:cNvSpPr/>
          <p:nvPr/>
        </p:nvSpPr>
        <p:spPr>
          <a:xfrm>
            <a:off x="6249630" y="4488436"/>
            <a:ext cx="2264485" cy="512956"/>
          </a:xfrm>
          <a:prstGeom prst="rect">
            <a:avLst/>
          </a:prstGeom>
          <a:solidFill>
            <a:srgbClr val="008691"/>
          </a:solidFill>
          <a:ln>
            <a:solidFill>
              <a:srgbClr val="0086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HE WP</a:t>
            </a:r>
          </a:p>
        </p:txBody>
      </p:sp>
      <p:sp>
        <p:nvSpPr>
          <p:cNvPr id="60" name="Left Arrow 59">
            <a:extLst>
              <a:ext uri="{FF2B5EF4-FFF2-40B4-BE49-F238E27FC236}">
                <a16:creationId xmlns:a16="http://schemas.microsoft.com/office/drawing/2014/main" id="{A18DE793-ACD9-C385-B491-7DCDA665218D}"/>
              </a:ext>
            </a:extLst>
          </p:cNvPr>
          <p:cNvSpPr/>
          <p:nvPr/>
        </p:nvSpPr>
        <p:spPr>
          <a:xfrm rot="10800000">
            <a:off x="2960181" y="4665554"/>
            <a:ext cx="3266001" cy="155137"/>
          </a:xfrm>
          <a:prstGeom prst="lef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F094ABD-9708-5BFC-228A-F52BA85C7534}"/>
              </a:ext>
            </a:extLst>
          </p:cNvPr>
          <p:cNvSpPr/>
          <p:nvPr/>
        </p:nvSpPr>
        <p:spPr>
          <a:xfrm>
            <a:off x="6226183" y="3640580"/>
            <a:ext cx="2287932" cy="512956"/>
          </a:xfrm>
          <a:prstGeom prst="rect">
            <a:avLst/>
          </a:prstGeom>
          <a:solidFill>
            <a:srgbClr val="008691"/>
          </a:solidFill>
          <a:ln>
            <a:solidFill>
              <a:srgbClr val="0086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Mangement (REA)</a:t>
            </a:r>
          </a:p>
        </p:txBody>
      </p:sp>
      <p:sp>
        <p:nvSpPr>
          <p:cNvPr id="18" name="Rectangle 17">
            <a:extLst>
              <a:ext uri="{FF2B5EF4-FFF2-40B4-BE49-F238E27FC236}">
                <a16:creationId xmlns:a16="http://schemas.microsoft.com/office/drawing/2014/main" id="{BA43CD64-9155-DFB6-E74D-612E408FDA47}"/>
              </a:ext>
            </a:extLst>
          </p:cNvPr>
          <p:cNvSpPr/>
          <p:nvPr/>
        </p:nvSpPr>
        <p:spPr>
          <a:xfrm>
            <a:off x="5827203" y="5330649"/>
            <a:ext cx="3036853" cy="512956"/>
          </a:xfrm>
          <a:prstGeom prst="rect">
            <a:avLst/>
          </a:prstGeom>
          <a:solidFill>
            <a:srgbClr val="008691"/>
          </a:solidFill>
          <a:ln>
            <a:solidFill>
              <a:srgbClr val="0086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R&amp;I Activities</a:t>
            </a:r>
          </a:p>
        </p:txBody>
      </p:sp>
      <p:sp>
        <p:nvSpPr>
          <p:cNvPr id="53" name="Rectangle 52">
            <a:extLst>
              <a:ext uri="{FF2B5EF4-FFF2-40B4-BE49-F238E27FC236}">
                <a16:creationId xmlns:a16="http://schemas.microsoft.com/office/drawing/2014/main" id="{DA228909-1744-D4A6-BD93-363750583839}"/>
              </a:ext>
            </a:extLst>
          </p:cNvPr>
          <p:cNvSpPr/>
          <p:nvPr/>
        </p:nvSpPr>
        <p:spPr>
          <a:xfrm>
            <a:off x="967685" y="1274192"/>
            <a:ext cx="9830179" cy="1186348"/>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6E3ADEDE-DED0-B65D-8900-554ADB2E9CCF}"/>
              </a:ext>
            </a:extLst>
          </p:cNvPr>
          <p:cNvSpPr>
            <a:spLocks noGrp="1"/>
          </p:cNvSpPr>
          <p:nvPr>
            <p:ph type="title"/>
          </p:nvPr>
        </p:nvSpPr>
        <p:spPr>
          <a:xfrm>
            <a:off x="1636014" y="249923"/>
            <a:ext cx="9830179" cy="603887"/>
          </a:xfrm>
        </p:spPr>
        <p:txBody>
          <a:bodyPr>
            <a:normAutofit/>
          </a:bodyPr>
          <a:lstStyle/>
          <a:p>
            <a:r>
              <a:rPr lang="en-BE" sz="3200">
                <a:latin typeface="Quicksand" pitchFamily="2" charset="77"/>
                <a:ea typeface="Roboto" panose="02000000000000000000" pitchFamily="2" charset="0"/>
              </a:rPr>
              <a:t>Horizon Europe co-programmed EOSC Partnership</a:t>
            </a:r>
          </a:p>
        </p:txBody>
      </p:sp>
      <p:sp>
        <p:nvSpPr>
          <p:cNvPr id="5" name="Text Placeholder 4">
            <a:extLst>
              <a:ext uri="{FF2B5EF4-FFF2-40B4-BE49-F238E27FC236}">
                <a16:creationId xmlns:a16="http://schemas.microsoft.com/office/drawing/2014/main" id="{248EEC00-7280-7B81-B1EE-60124DF1C5FF}"/>
              </a:ext>
            </a:extLst>
          </p:cNvPr>
          <p:cNvSpPr>
            <a:spLocks noGrp="1"/>
          </p:cNvSpPr>
          <p:nvPr>
            <p:ph type="body" sz="quarter" idx="14"/>
          </p:nvPr>
        </p:nvSpPr>
        <p:spPr>
          <a:xfrm>
            <a:off x="1664592" y="837988"/>
            <a:ext cx="9830176" cy="364765"/>
          </a:xfrm>
        </p:spPr>
        <p:txBody>
          <a:bodyPr/>
          <a:lstStyle/>
          <a:p>
            <a:r>
              <a:rPr lang="en-BE" dirty="0">
                <a:solidFill>
                  <a:srgbClr val="008691"/>
                </a:solidFill>
                <a:latin typeface="Quicksand" pitchFamily="2" charset="77"/>
                <a:ea typeface="Roboto" panose="02000000000000000000" pitchFamily="2" charset="0"/>
              </a:rPr>
              <a:t>2021 – 2027</a:t>
            </a:r>
          </a:p>
        </p:txBody>
      </p:sp>
      <p:sp>
        <p:nvSpPr>
          <p:cNvPr id="15" name="Rectangle 14">
            <a:extLst>
              <a:ext uri="{FF2B5EF4-FFF2-40B4-BE49-F238E27FC236}">
                <a16:creationId xmlns:a16="http://schemas.microsoft.com/office/drawing/2014/main" id="{6D326EDF-1322-F194-041A-627F67834C14}"/>
              </a:ext>
            </a:extLst>
          </p:cNvPr>
          <p:cNvSpPr/>
          <p:nvPr/>
        </p:nvSpPr>
        <p:spPr>
          <a:xfrm>
            <a:off x="7989607" y="1878490"/>
            <a:ext cx="1312590" cy="423746"/>
          </a:xfrm>
          <a:prstGeom prst="rect">
            <a:avLst/>
          </a:prstGeom>
          <a:noFill/>
          <a:ln w="28575">
            <a:solidFill>
              <a:srgbClr val="FF5B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800" b="0" i="0" u="none" strike="noStrike" kern="1200" cap="none" spc="0" normalizeH="0" baseline="0" noProof="0">
                <a:ln>
                  <a:noFill/>
                </a:ln>
                <a:solidFill>
                  <a:srgbClr val="FF5B7E"/>
                </a:solidFill>
                <a:effectLst/>
                <a:uLnTx/>
                <a:uFillTx/>
                <a:latin typeface="Roboto" panose="02000000000000000000" pitchFamily="2" charset="0"/>
                <a:ea typeface="Roboto" panose="02000000000000000000" pitchFamily="2" charset="0"/>
                <a:cs typeface="+mn-cs"/>
              </a:rPr>
              <a:t>EOSC-A</a:t>
            </a:r>
          </a:p>
        </p:txBody>
      </p:sp>
      <p:sp>
        <p:nvSpPr>
          <p:cNvPr id="29" name="Rectangle 28">
            <a:extLst>
              <a:ext uri="{FF2B5EF4-FFF2-40B4-BE49-F238E27FC236}">
                <a16:creationId xmlns:a16="http://schemas.microsoft.com/office/drawing/2014/main" id="{2C58A641-6749-3A9A-E3D9-449744F41BC9}"/>
              </a:ext>
            </a:extLst>
          </p:cNvPr>
          <p:cNvSpPr/>
          <p:nvPr/>
        </p:nvSpPr>
        <p:spPr>
          <a:xfrm>
            <a:off x="9079175" y="4467941"/>
            <a:ext cx="1476607" cy="512956"/>
          </a:xfrm>
          <a:prstGeom prst="rect">
            <a:avLst/>
          </a:prstGeom>
          <a:solidFill>
            <a:srgbClr val="FF5B7E"/>
          </a:solidFill>
          <a:ln>
            <a:solidFill>
              <a:srgbClr val="FF5B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MARs</a:t>
            </a:r>
          </a:p>
        </p:txBody>
      </p:sp>
      <p:sp>
        <p:nvSpPr>
          <p:cNvPr id="30" name="Rectangle 29">
            <a:extLst>
              <a:ext uri="{FF2B5EF4-FFF2-40B4-BE49-F238E27FC236}">
                <a16:creationId xmlns:a16="http://schemas.microsoft.com/office/drawing/2014/main" id="{D12847DD-581E-B3B4-B3AE-CC56E0AF37D6}"/>
              </a:ext>
            </a:extLst>
          </p:cNvPr>
          <p:cNvSpPr/>
          <p:nvPr/>
        </p:nvSpPr>
        <p:spPr>
          <a:xfrm>
            <a:off x="5604181" y="5215232"/>
            <a:ext cx="6174992" cy="1453385"/>
          </a:xfrm>
          <a:prstGeom prst="rect">
            <a:avLst/>
          </a:prstGeom>
          <a:noFill/>
          <a:ln w="28575">
            <a:solidFill>
              <a:srgbClr val="FF5B7E"/>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pic>
        <p:nvPicPr>
          <p:cNvPr id="32" name="Picture 31" descr="A group of logos with text&#10;&#10;AI-generated content may be incorrect.">
            <a:extLst>
              <a:ext uri="{FF2B5EF4-FFF2-40B4-BE49-F238E27FC236}">
                <a16:creationId xmlns:a16="http://schemas.microsoft.com/office/drawing/2014/main" id="{20082029-488A-2173-B0E4-46157A4659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64057" y="5318583"/>
            <a:ext cx="2743425" cy="1050044"/>
          </a:xfrm>
          <a:prstGeom prst="rect">
            <a:avLst/>
          </a:prstGeom>
        </p:spPr>
      </p:pic>
      <p:sp>
        <p:nvSpPr>
          <p:cNvPr id="34" name="TextBox 33">
            <a:extLst>
              <a:ext uri="{FF2B5EF4-FFF2-40B4-BE49-F238E27FC236}">
                <a16:creationId xmlns:a16="http://schemas.microsoft.com/office/drawing/2014/main" id="{07F2C06F-FE8C-C36C-F960-EF593E00B7C9}"/>
              </a:ext>
            </a:extLst>
          </p:cNvPr>
          <p:cNvSpPr txBox="1"/>
          <p:nvPr/>
        </p:nvSpPr>
        <p:spPr>
          <a:xfrm>
            <a:off x="5827204" y="5977149"/>
            <a:ext cx="27434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1400" b="0" i="0" u="none" strike="noStrike" kern="1200" cap="none" spc="0" normalizeH="0" baseline="0" noProof="0">
                <a:ln>
                  <a:noFill/>
                </a:ln>
                <a:solidFill>
                  <a:srgbClr val="FF5B7E"/>
                </a:solidFill>
                <a:effectLst/>
                <a:uLnTx/>
                <a:uFillTx/>
                <a:latin typeface="Roboto" panose="02000000000000000000" pitchFamily="2" charset="0"/>
                <a:ea typeface="Roboto" panose="02000000000000000000" pitchFamily="2" charset="0"/>
                <a:cs typeface="+mn-cs"/>
              </a:rPr>
              <a:t>Voluntary collaboration facilitated by EOSC-A</a:t>
            </a:r>
          </a:p>
        </p:txBody>
      </p:sp>
      <p:sp>
        <p:nvSpPr>
          <p:cNvPr id="38" name="Left Arrow 37">
            <a:extLst>
              <a:ext uri="{FF2B5EF4-FFF2-40B4-BE49-F238E27FC236}">
                <a16:creationId xmlns:a16="http://schemas.microsoft.com/office/drawing/2014/main" id="{314BC390-1F71-47EF-28EA-E7BE3E82F336}"/>
              </a:ext>
            </a:extLst>
          </p:cNvPr>
          <p:cNvSpPr/>
          <p:nvPr/>
        </p:nvSpPr>
        <p:spPr>
          <a:xfrm>
            <a:off x="8514116" y="4642214"/>
            <a:ext cx="690382" cy="169338"/>
          </a:xfrm>
          <a:prstGeom prst="leftArrow">
            <a:avLst/>
          </a:prstGeom>
          <a:solidFill>
            <a:srgbClr val="FF5B7E"/>
          </a:solidFill>
          <a:ln>
            <a:solidFill>
              <a:srgbClr val="FF5B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Left Arrow 38">
            <a:extLst>
              <a:ext uri="{FF2B5EF4-FFF2-40B4-BE49-F238E27FC236}">
                <a16:creationId xmlns:a16="http://schemas.microsoft.com/office/drawing/2014/main" id="{3127E20E-852E-DA96-F8D2-CCD37516965B}"/>
              </a:ext>
            </a:extLst>
          </p:cNvPr>
          <p:cNvSpPr/>
          <p:nvPr/>
        </p:nvSpPr>
        <p:spPr>
          <a:xfrm rot="16200000">
            <a:off x="8060860" y="3339517"/>
            <a:ext cx="2156374" cy="119745"/>
          </a:xfrm>
          <a:prstGeom prst="leftArrow">
            <a:avLst/>
          </a:prstGeom>
          <a:solidFill>
            <a:srgbClr val="FF5B7E"/>
          </a:solidFill>
          <a:ln>
            <a:solidFill>
              <a:srgbClr val="FF5B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778C6DE3-20A3-DD4B-7CC6-7B251767AE77}"/>
              </a:ext>
            </a:extLst>
          </p:cNvPr>
          <p:cNvSpPr txBox="1"/>
          <p:nvPr/>
        </p:nvSpPr>
        <p:spPr>
          <a:xfrm>
            <a:off x="6737895" y="1864813"/>
            <a:ext cx="121546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200" b="0" i="0" u="none" strike="noStrike" kern="1200" cap="none" spc="0" normalizeH="0" baseline="0" noProof="0">
                <a:ln>
                  <a:noFill/>
                </a:ln>
                <a:solidFill>
                  <a:srgbClr val="008691"/>
                </a:solidFill>
                <a:effectLst/>
                <a:uLnTx/>
                <a:uFillTx/>
                <a:latin typeface="Roboto" panose="02000000000000000000" pitchFamily="2" charset="0"/>
                <a:ea typeface="Roboto" panose="02000000000000000000" pitchFamily="2" charset="0"/>
                <a:cs typeface="+mn-cs"/>
              </a:rPr>
              <a:t>Partners</a:t>
            </a:r>
          </a:p>
        </p:txBody>
      </p:sp>
      <p:sp>
        <p:nvSpPr>
          <p:cNvPr id="54" name="TextBox 53">
            <a:extLst>
              <a:ext uri="{FF2B5EF4-FFF2-40B4-BE49-F238E27FC236}">
                <a16:creationId xmlns:a16="http://schemas.microsoft.com/office/drawing/2014/main" id="{A244E80F-8C07-3AD7-A07D-E29126B9461D}"/>
              </a:ext>
            </a:extLst>
          </p:cNvPr>
          <p:cNvSpPr txBox="1"/>
          <p:nvPr/>
        </p:nvSpPr>
        <p:spPr>
          <a:xfrm>
            <a:off x="6956274" y="1441027"/>
            <a:ext cx="380288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BE"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(legeally non-binding) Tripartite Governance</a:t>
            </a:r>
          </a:p>
        </p:txBody>
      </p:sp>
      <p:sp>
        <p:nvSpPr>
          <p:cNvPr id="55" name="Down Arrow 54">
            <a:extLst>
              <a:ext uri="{FF2B5EF4-FFF2-40B4-BE49-F238E27FC236}">
                <a16:creationId xmlns:a16="http://schemas.microsoft.com/office/drawing/2014/main" id="{2FBFDEF4-7EB7-F9D1-8075-6A240DDAC331}"/>
              </a:ext>
            </a:extLst>
          </p:cNvPr>
          <p:cNvSpPr/>
          <p:nvPr/>
        </p:nvSpPr>
        <p:spPr>
          <a:xfrm>
            <a:off x="5489421" y="2292703"/>
            <a:ext cx="646307" cy="3156362"/>
          </a:xfrm>
          <a:prstGeom prst="downArrow">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CE14A8A7-08FB-7F1E-42B6-266C5D2926D2}"/>
              </a:ext>
            </a:extLst>
          </p:cNvPr>
          <p:cNvSpPr txBox="1"/>
          <p:nvPr/>
        </p:nvSpPr>
        <p:spPr>
          <a:xfrm rot="16200000">
            <a:off x="5436330" y="3904881"/>
            <a:ext cx="80622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1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CASH</a:t>
            </a:r>
          </a:p>
        </p:txBody>
      </p:sp>
      <p:sp>
        <p:nvSpPr>
          <p:cNvPr id="6" name="Rectangle 5">
            <a:extLst>
              <a:ext uri="{FF2B5EF4-FFF2-40B4-BE49-F238E27FC236}">
                <a16:creationId xmlns:a16="http://schemas.microsoft.com/office/drawing/2014/main" id="{2682A33E-05E7-A6A6-4AD1-E744B388A5C2}"/>
              </a:ext>
            </a:extLst>
          </p:cNvPr>
          <p:cNvSpPr/>
          <p:nvPr/>
        </p:nvSpPr>
        <p:spPr>
          <a:xfrm>
            <a:off x="3739142" y="2523312"/>
            <a:ext cx="7058722" cy="680225"/>
          </a:xfrm>
          <a:prstGeom prst="rect">
            <a:avLst/>
          </a:prstGeom>
          <a:solidFill>
            <a:srgbClr val="008691"/>
          </a:solidFill>
          <a:ln>
            <a:solidFill>
              <a:srgbClr val="0086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571B86AB-B875-C2B2-52DC-012467781952}"/>
              </a:ext>
            </a:extLst>
          </p:cNvPr>
          <p:cNvCxnSpPr/>
          <p:nvPr/>
        </p:nvCxnSpPr>
        <p:spPr>
          <a:xfrm>
            <a:off x="4452821" y="2863424"/>
            <a:ext cx="53971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8DAA9B1-680E-6F73-DD74-72FB9C9038F0}"/>
              </a:ext>
            </a:extLst>
          </p:cNvPr>
          <p:cNvSpPr txBox="1"/>
          <p:nvPr/>
        </p:nvSpPr>
        <p:spPr>
          <a:xfrm>
            <a:off x="3783747" y="2879592"/>
            <a:ext cx="133814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3 Objectives</a:t>
            </a:r>
          </a:p>
        </p:txBody>
      </p:sp>
      <p:sp>
        <p:nvSpPr>
          <p:cNvPr id="11" name="TextBox 10">
            <a:extLst>
              <a:ext uri="{FF2B5EF4-FFF2-40B4-BE49-F238E27FC236}">
                <a16:creationId xmlns:a16="http://schemas.microsoft.com/office/drawing/2014/main" id="{13AC3CBB-80AA-E69E-66FD-D82DEFF65FD0}"/>
              </a:ext>
            </a:extLst>
          </p:cNvPr>
          <p:cNvSpPr txBox="1"/>
          <p:nvPr/>
        </p:nvSpPr>
        <p:spPr>
          <a:xfrm>
            <a:off x="4914665" y="2857846"/>
            <a:ext cx="15946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&lt; 490 MEUR EU</a:t>
            </a:r>
          </a:p>
        </p:txBody>
      </p:sp>
      <p:sp>
        <p:nvSpPr>
          <p:cNvPr id="12" name="TextBox 11">
            <a:extLst>
              <a:ext uri="{FF2B5EF4-FFF2-40B4-BE49-F238E27FC236}">
                <a16:creationId xmlns:a16="http://schemas.microsoft.com/office/drawing/2014/main" id="{8775CCA9-104D-D0B7-6642-76E1633ACB75}"/>
              </a:ext>
            </a:extLst>
          </p:cNvPr>
          <p:cNvSpPr txBox="1"/>
          <p:nvPr/>
        </p:nvSpPr>
        <p:spPr>
          <a:xfrm>
            <a:off x="6311821" y="2869002"/>
            <a:ext cx="23417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&lt; 500 MEUR Inkind EOSC-A</a:t>
            </a:r>
          </a:p>
        </p:txBody>
      </p:sp>
      <p:sp>
        <p:nvSpPr>
          <p:cNvPr id="13" name="TextBox 12">
            <a:extLst>
              <a:ext uri="{FF2B5EF4-FFF2-40B4-BE49-F238E27FC236}">
                <a16:creationId xmlns:a16="http://schemas.microsoft.com/office/drawing/2014/main" id="{6FF2DCE7-0952-5E99-E9B6-2515F89D73C4}"/>
              </a:ext>
            </a:extLst>
          </p:cNvPr>
          <p:cNvSpPr txBox="1"/>
          <p:nvPr/>
        </p:nvSpPr>
        <p:spPr>
          <a:xfrm>
            <a:off x="8819453" y="2857287"/>
            <a:ext cx="21614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Monitoring+Reporting</a:t>
            </a:r>
          </a:p>
        </p:txBody>
      </p:sp>
      <p:sp>
        <p:nvSpPr>
          <p:cNvPr id="58" name="Rectangle 57">
            <a:extLst>
              <a:ext uri="{FF2B5EF4-FFF2-40B4-BE49-F238E27FC236}">
                <a16:creationId xmlns:a16="http://schemas.microsoft.com/office/drawing/2014/main" id="{0C6986BD-56AB-C9C7-53B1-4FF519801AFF}"/>
              </a:ext>
            </a:extLst>
          </p:cNvPr>
          <p:cNvSpPr/>
          <p:nvPr/>
        </p:nvSpPr>
        <p:spPr>
          <a:xfrm>
            <a:off x="1571733" y="4496091"/>
            <a:ext cx="1388451" cy="45665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Programme Committee</a:t>
            </a:r>
          </a:p>
        </p:txBody>
      </p:sp>
      <p:sp>
        <p:nvSpPr>
          <p:cNvPr id="59" name="Left Arrow 58">
            <a:extLst>
              <a:ext uri="{FF2B5EF4-FFF2-40B4-BE49-F238E27FC236}">
                <a16:creationId xmlns:a16="http://schemas.microsoft.com/office/drawing/2014/main" id="{968A2D23-6947-F5A6-5BBD-8A5C15B1C7F9}"/>
              </a:ext>
            </a:extLst>
          </p:cNvPr>
          <p:cNvSpPr/>
          <p:nvPr/>
        </p:nvSpPr>
        <p:spPr>
          <a:xfrm rot="16200000">
            <a:off x="1051563" y="3344337"/>
            <a:ext cx="2175341" cy="91139"/>
          </a:xfrm>
          <a:prstGeom prst="lef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434E5513-DCDD-C86D-3279-6665E4719F95}"/>
              </a:ext>
            </a:extLst>
          </p:cNvPr>
          <p:cNvSpPr/>
          <p:nvPr/>
        </p:nvSpPr>
        <p:spPr>
          <a:xfrm>
            <a:off x="1252421" y="1454599"/>
            <a:ext cx="5625796" cy="847635"/>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07DA329-24AB-6E54-54B6-DE442FCA9179}"/>
              </a:ext>
            </a:extLst>
          </p:cNvPr>
          <p:cNvSpPr/>
          <p:nvPr/>
        </p:nvSpPr>
        <p:spPr>
          <a:xfrm>
            <a:off x="5461550" y="1871526"/>
            <a:ext cx="1312590" cy="423746"/>
          </a:xfrm>
          <a:prstGeom prst="rect">
            <a:avLst/>
          </a:prstGeom>
          <a:no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EU</a:t>
            </a:r>
          </a:p>
        </p:txBody>
      </p:sp>
      <p:sp>
        <p:nvSpPr>
          <p:cNvPr id="41" name="Rectangle 40">
            <a:extLst>
              <a:ext uri="{FF2B5EF4-FFF2-40B4-BE49-F238E27FC236}">
                <a16:creationId xmlns:a16="http://schemas.microsoft.com/office/drawing/2014/main" id="{5BA8FBCB-3560-FCCE-DB8B-7B5EF445F45A}"/>
              </a:ext>
            </a:extLst>
          </p:cNvPr>
          <p:cNvSpPr/>
          <p:nvPr/>
        </p:nvSpPr>
        <p:spPr>
          <a:xfrm>
            <a:off x="1521453" y="1878490"/>
            <a:ext cx="1312590" cy="423746"/>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MS/AC</a:t>
            </a:r>
          </a:p>
        </p:txBody>
      </p:sp>
      <p:sp>
        <p:nvSpPr>
          <p:cNvPr id="45" name="TextBox 44">
            <a:extLst>
              <a:ext uri="{FF2B5EF4-FFF2-40B4-BE49-F238E27FC236}">
                <a16:creationId xmlns:a16="http://schemas.microsoft.com/office/drawing/2014/main" id="{A2D64305-DE91-9DA6-0A2A-225F77221BDE}"/>
              </a:ext>
            </a:extLst>
          </p:cNvPr>
          <p:cNvSpPr txBox="1"/>
          <p:nvPr/>
        </p:nvSpPr>
        <p:spPr>
          <a:xfrm>
            <a:off x="3246974" y="1871526"/>
            <a:ext cx="17270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1200" b="0" i="0" u="none" strike="noStrike" kern="1200" cap="none" spc="0" normalizeH="0" baseline="0" noProof="0">
                <a:ln>
                  <a:noFill/>
                </a:ln>
                <a:solidFill>
                  <a:srgbClr val="008691"/>
                </a:solidFill>
                <a:effectLst/>
                <a:uLnTx/>
                <a:uFillTx/>
                <a:latin typeface="Roboto" panose="02000000000000000000" pitchFamily="2" charset="0"/>
                <a:ea typeface="Roboto" panose="02000000000000000000" pitchFamily="2" charset="0"/>
                <a:cs typeface="+mn-cs"/>
              </a:rPr>
              <a:t>Expert Group of the EC</a:t>
            </a:r>
          </a:p>
        </p:txBody>
      </p:sp>
      <p:cxnSp>
        <p:nvCxnSpPr>
          <p:cNvPr id="47" name="Straight Arrow Connector 46">
            <a:extLst>
              <a:ext uri="{FF2B5EF4-FFF2-40B4-BE49-F238E27FC236}">
                <a16:creationId xmlns:a16="http://schemas.microsoft.com/office/drawing/2014/main" id="{82783866-51BA-1804-69DF-99AFD097B8D6}"/>
              </a:ext>
            </a:extLst>
          </p:cNvPr>
          <p:cNvCxnSpPr>
            <a:cxnSpLocks/>
            <a:stCxn id="14" idx="1"/>
          </p:cNvCxnSpPr>
          <p:nvPr/>
        </p:nvCxnSpPr>
        <p:spPr>
          <a:xfrm flipH="1">
            <a:off x="2834043" y="2083399"/>
            <a:ext cx="2627507" cy="19531"/>
          </a:xfrm>
          <a:prstGeom prst="straightConnector1">
            <a:avLst/>
          </a:prstGeom>
          <a:ln w="9525">
            <a:solidFill>
              <a:srgbClr val="008691"/>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6CC35561-3DF0-8F45-A7B9-5F9B0F5357C8}"/>
              </a:ext>
            </a:extLst>
          </p:cNvPr>
          <p:cNvSpPr txBox="1"/>
          <p:nvPr/>
        </p:nvSpPr>
        <p:spPr>
          <a:xfrm>
            <a:off x="1166847" y="1443656"/>
            <a:ext cx="190848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EOSC Steering Board</a:t>
            </a:r>
          </a:p>
        </p:txBody>
      </p:sp>
      <p:cxnSp>
        <p:nvCxnSpPr>
          <p:cNvPr id="64" name="Straight Arrow Connector 63">
            <a:extLst>
              <a:ext uri="{FF2B5EF4-FFF2-40B4-BE49-F238E27FC236}">
                <a16:creationId xmlns:a16="http://schemas.microsoft.com/office/drawing/2014/main" id="{B0281C14-4065-CDC9-FD9D-F74B6F8D21D4}"/>
              </a:ext>
            </a:extLst>
          </p:cNvPr>
          <p:cNvCxnSpPr>
            <a:cxnSpLocks/>
          </p:cNvCxnSpPr>
          <p:nvPr/>
        </p:nvCxnSpPr>
        <p:spPr>
          <a:xfrm>
            <a:off x="6509290" y="2321202"/>
            <a:ext cx="0" cy="3009447"/>
          </a:xfrm>
          <a:prstGeom prst="straightConnector1">
            <a:avLst/>
          </a:prstGeom>
          <a:ln w="9525">
            <a:solidFill>
              <a:srgbClr val="00869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C6F9F8DC-A87E-F617-C7AD-BDCE65741968}"/>
              </a:ext>
            </a:extLst>
          </p:cNvPr>
          <p:cNvCxnSpPr>
            <a:stCxn id="14" idx="3"/>
            <a:endCxn id="15" idx="1"/>
          </p:cNvCxnSpPr>
          <p:nvPr/>
        </p:nvCxnSpPr>
        <p:spPr>
          <a:xfrm>
            <a:off x="6774140" y="2083399"/>
            <a:ext cx="1215467" cy="6964"/>
          </a:xfrm>
          <a:prstGeom prst="straightConnector1">
            <a:avLst/>
          </a:prstGeom>
          <a:ln w="9525">
            <a:solidFill>
              <a:srgbClr val="00869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F5B9520-DA6B-5494-B1FB-2C07B3964485}"/>
              </a:ext>
            </a:extLst>
          </p:cNvPr>
          <p:cNvSpPr txBox="1"/>
          <p:nvPr/>
        </p:nvSpPr>
        <p:spPr>
          <a:xfrm>
            <a:off x="5478733" y="2555647"/>
            <a:ext cx="437127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Partnership MoU (non-binding)</a:t>
            </a:r>
          </a:p>
        </p:txBody>
      </p:sp>
      <p:pic>
        <p:nvPicPr>
          <p:cNvPr id="8" name="Picture 7" descr="A network of dots and lines&#10;&#10;AI-generated content may be incorrect.">
            <a:extLst>
              <a:ext uri="{FF2B5EF4-FFF2-40B4-BE49-F238E27FC236}">
                <a16:creationId xmlns:a16="http://schemas.microsoft.com/office/drawing/2014/main" id="{3CC1D967-9326-DED6-B37D-D339570DB7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4077" y="5304532"/>
            <a:ext cx="1580578" cy="1248822"/>
          </a:xfrm>
          <a:prstGeom prst="rect">
            <a:avLst/>
          </a:prstGeom>
        </p:spPr>
      </p:pic>
      <p:sp>
        <p:nvSpPr>
          <p:cNvPr id="19" name="Rectangle 18">
            <a:extLst>
              <a:ext uri="{FF2B5EF4-FFF2-40B4-BE49-F238E27FC236}">
                <a16:creationId xmlns:a16="http://schemas.microsoft.com/office/drawing/2014/main" id="{2CB74D57-A759-3EC0-1ECB-775EB6CE0F2F}"/>
              </a:ext>
            </a:extLst>
          </p:cNvPr>
          <p:cNvSpPr/>
          <p:nvPr/>
        </p:nvSpPr>
        <p:spPr>
          <a:xfrm>
            <a:off x="967685" y="5201174"/>
            <a:ext cx="4350045" cy="1469380"/>
          </a:xfrm>
          <a:prstGeom prst="rect">
            <a:avLst/>
          </a:prstGeom>
          <a:noFill/>
          <a:ln w="381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FC61CA90-8DC0-CCD7-1D0B-1C178AE56E1E}"/>
              </a:ext>
            </a:extLst>
          </p:cNvPr>
          <p:cNvSpPr txBox="1"/>
          <p:nvPr/>
        </p:nvSpPr>
        <p:spPr>
          <a:xfrm>
            <a:off x="3102486" y="5964289"/>
            <a:ext cx="22613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National investments in EOSC-related investments</a:t>
            </a:r>
          </a:p>
        </p:txBody>
      </p:sp>
      <p:cxnSp>
        <p:nvCxnSpPr>
          <p:cNvPr id="23" name="Straight Arrow Connector 22">
            <a:extLst>
              <a:ext uri="{FF2B5EF4-FFF2-40B4-BE49-F238E27FC236}">
                <a16:creationId xmlns:a16="http://schemas.microsoft.com/office/drawing/2014/main" id="{E7FB04E3-74D5-D242-049C-B43C2DE250C5}"/>
              </a:ext>
            </a:extLst>
          </p:cNvPr>
          <p:cNvCxnSpPr>
            <a:cxnSpLocks/>
          </p:cNvCxnSpPr>
          <p:nvPr/>
        </p:nvCxnSpPr>
        <p:spPr>
          <a:xfrm>
            <a:off x="2822255" y="2321202"/>
            <a:ext cx="0" cy="2789193"/>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190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9"/>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1"/>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54"/>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0" grpId="0" animBg="1"/>
      <p:bldP spid="16" grpId="0" animBg="1"/>
      <p:bldP spid="18" grpId="0" animBg="1"/>
      <p:bldP spid="53" grpId="0" animBg="1"/>
      <p:bldP spid="15" grpId="0" animBg="1"/>
      <p:bldP spid="29" grpId="0" animBg="1"/>
      <p:bldP spid="30" grpId="0" animBg="1"/>
      <p:bldP spid="34" grpId="0"/>
      <p:bldP spid="38" grpId="0" animBg="1"/>
      <p:bldP spid="39" grpId="0" animBg="1"/>
      <p:bldP spid="52" grpId="0"/>
      <p:bldP spid="54" grpId="0"/>
      <p:bldP spid="55" grpId="0" animBg="1"/>
      <p:bldP spid="56" grpId="0"/>
      <p:bldP spid="6" grpId="0" animBg="1"/>
      <p:bldP spid="10" grpId="0"/>
      <p:bldP spid="11" grpId="0"/>
      <p:bldP spid="12" grpId="0"/>
      <p:bldP spid="13" grpId="0"/>
      <p:bldP spid="58" grpId="0" animBg="1"/>
      <p:bldP spid="59" grpId="0" animBg="1"/>
      <p:bldP spid="61" grpId="0" animBg="1"/>
      <p:bldP spid="14" grpId="0" animBg="1"/>
      <p:bldP spid="41" grpId="0" animBg="1"/>
      <p:bldP spid="45" grpId="0"/>
      <p:bldP spid="62" grpId="0"/>
      <p:bldP spid="7" grpId="0"/>
      <p:bldP spid="19" grpId="0" animBg="1"/>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DC669A-9FCC-5980-93D4-6B681DA9B00C}"/>
              </a:ext>
            </a:extLst>
          </p:cNvPr>
          <p:cNvSpPr>
            <a:spLocks noGrp="1"/>
          </p:cNvSpPr>
          <p:nvPr>
            <p:ph type="title"/>
          </p:nvPr>
        </p:nvSpPr>
        <p:spPr/>
        <p:txBody>
          <a:bodyPr/>
          <a:lstStyle/>
          <a:p>
            <a:r>
              <a:rPr lang="en-GB" dirty="0">
                <a:latin typeface="Quicksand" pitchFamily="2" charset="77"/>
              </a:rPr>
              <a:t>EOSC Tripartite Governance</a:t>
            </a:r>
          </a:p>
        </p:txBody>
      </p:sp>
      <p:sp>
        <p:nvSpPr>
          <p:cNvPr id="4" name="Text Placeholder 3">
            <a:extLst>
              <a:ext uri="{FF2B5EF4-FFF2-40B4-BE49-F238E27FC236}">
                <a16:creationId xmlns:a16="http://schemas.microsoft.com/office/drawing/2014/main" id="{F764845D-80E0-B8AE-70B6-B864B3619DE4}"/>
              </a:ext>
            </a:extLst>
          </p:cNvPr>
          <p:cNvSpPr>
            <a:spLocks noGrp="1"/>
          </p:cNvSpPr>
          <p:nvPr>
            <p:ph type="body" sz="quarter" idx="14"/>
          </p:nvPr>
        </p:nvSpPr>
        <p:spPr/>
        <p:txBody>
          <a:bodyPr/>
          <a:lstStyle/>
          <a:p>
            <a:r>
              <a:rPr lang="en-GB" dirty="0">
                <a:solidFill>
                  <a:srgbClr val="008691"/>
                </a:solidFill>
                <a:latin typeface="Quicksand" pitchFamily="2" charset="77"/>
              </a:rPr>
              <a:t>EOSC is a Co-Programmed Partnership</a:t>
            </a:r>
          </a:p>
        </p:txBody>
      </p:sp>
      <p:grpSp>
        <p:nvGrpSpPr>
          <p:cNvPr id="6" name="Group 5">
            <a:extLst>
              <a:ext uri="{FF2B5EF4-FFF2-40B4-BE49-F238E27FC236}">
                <a16:creationId xmlns:a16="http://schemas.microsoft.com/office/drawing/2014/main" id="{D2FB6467-C63A-C7BC-4799-C37170DC618C}"/>
              </a:ext>
            </a:extLst>
          </p:cNvPr>
          <p:cNvGrpSpPr/>
          <p:nvPr/>
        </p:nvGrpSpPr>
        <p:grpSpPr>
          <a:xfrm>
            <a:off x="1737597" y="1462795"/>
            <a:ext cx="8655340" cy="4263858"/>
            <a:chOff x="637953" y="1106731"/>
            <a:chExt cx="11044357" cy="5627640"/>
          </a:xfrm>
        </p:grpSpPr>
        <p:sp>
          <p:nvSpPr>
            <p:cNvPr id="7" name="Rectangle 6">
              <a:extLst>
                <a:ext uri="{FF2B5EF4-FFF2-40B4-BE49-F238E27FC236}">
                  <a16:creationId xmlns:a16="http://schemas.microsoft.com/office/drawing/2014/main" id="{42480F10-2371-ABBB-AEAC-F1F60D127016}"/>
                </a:ext>
              </a:extLst>
            </p:cNvPr>
            <p:cNvSpPr/>
            <p:nvPr/>
          </p:nvSpPr>
          <p:spPr>
            <a:xfrm>
              <a:off x="2177908" y="1371382"/>
              <a:ext cx="1640419" cy="811230"/>
            </a:xfrm>
            <a:prstGeom prst="rect">
              <a:avLst/>
            </a:prstGeom>
            <a:solidFill>
              <a:srgbClr val="EA577D">
                <a:alpha val="3022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rPr>
                <a:t>European </a:t>
              </a:r>
              <a:br>
                <a:rPr kumimoji="0" lang="en-US"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rPr>
              </a:br>
              <a:r>
                <a:rPr kumimoji="0" lang="en-US"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rPr>
                <a:t>Commission</a:t>
              </a:r>
              <a:endParaRPr kumimoji="0" lang="en-GB"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endParaRPr>
            </a:p>
          </p:txBody>
        </p:sp>
        <p:sp>
          <p:nvSpPr>
            <p:cNvPr id="8" name="Rectangle 7">
              <a:extLst>
                <a:ext uri="{FF2B5EF4-FFF2-40B4-BE49-F238E27FC236}">
                  <a16:creationId xmlns:a16="http://schemas.microsoft.com/office/drawing/2014/main" id="{BA0321FC-7199-7714-421F-C316163A3AB1}"/>
                </a:ext>
              </a:extLst>
            </p:cNvPr>
            <p:cNvSpPr/>
            <p:nvPr/>
          </p:nvSpPr>
          <p:spPr>
            <a:xfrm>
              <a:off x="637953" y="1127043"/>
              <a:ext cx="3800177" cy="4922874"/>
            </a:xfrm>
            <a:prstGeom prst="rect">
              <a:avLst/>
            </a:prstGeom>
            <a:noFill/>
            <a:ln w="12700">
              <a:solidFill>
                <a:srgbClr val="EA5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B4079E19-5050-CD31-110F-9F2027B3837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342589" y="1391410"/>
              <a:ext cx="1249835" cy="1682701"/>
            </a:xfrm>
            <a:prstGeom prst="rect">
              <a:avLst/>
            </a:prstGeom>
          </p:spPr>
        </p:pic>
        <p:sp>
          <p:nvSpPr>
            <p:cNvPr id="12" name="TextBox 11">
              <a:extLst>
                <a:ext uri="{FF2B5EF4-FFF2-40B4-BE49-F238E27FC236}">
                  <a16:creationId xmlns:a16="http://schemas.microsoft.com/office/drawing/2014/main" id="{6EBAD62D-DE8A-30AA-76BE-EE3A22761FBE}"/>
                </a:ext>
              </a:extLst>
            </p:cNvPr>
            <p:cNvSpPr txBox="1"/>
            <p:nvPr/>
          </p:nvSpPr>
          <p:spPr>
            <a:xfrm>
              <a:off x="1098028" y="4687913"/>
              <a:ext cx="3800178" cy="3452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EA577D"/>
                  </a:solidFill>
                  <a:effectLst/>
                  <a:uLnTx/>
                  <a:uFillTx/>
                  <a:latin typeface="Roboto Light" panose="02000000000000000000" pitchFamily="2" charset="0"/>
                  <a:ea typeface="Roboto Light" panose="02000000000000000000" pitchFamily="2" charset="0"/>
                  <a:cs typeface="+mn-cs"/>
                </a:rPr>
                <a:t>EOSC Steering Board</a:t>
              </a:r>
              <a:endParaRPr kumimoji="0" lang="en-GB" sz="1050" b="0" i="0" u="none" strike="noStrike" kern="1200" cap="none" spc="0" normalizeH="0" baseline="0" noProof="0">
                <a:ln>
                  <a:noFill/>
                </a:ln>
                <a:solidFill>
                  <a:srgbClr val="EA577D"/>
                </a:solidFill>
                <a:effectLst/>
                <a:uLnTx/>
                <a:uFillTx/>
                <a:latin typeface="Roboto Light" panose="02000000000000000000" pitchFamily="2" charset="0"/>
                <a:ea typeface="Roboto Light" panose="02000000000000000000" pitchFamily="2" charset="0"/>
                <a:cs typeface="+mn-cs"/>
              </a:endParaRPr>
            </a:p>
          </p:txBody>
        </p:sp>
        <p:sp>
          <p:nvSpPr>
            <p:cNvPr id="13" name="TextBox 12">
              <a:extLst>
                <a:ext uri="{FF2B5EF4-FFF2-40B4-BE49-F238E27FC236}">
                  <a16:creationId xmlns:a16="http://schemas.microsoft.com/office/drawing/2014/main" id="{33AAA57A-FEDE-86D2-74B3-61C1CDF35CC1}"/>
                </a:ext>
              </a:extLst>
            </p:cNvPr>
            <p:cNvSpPr txBox="1"/>
            <p:nvPr/>
          </p:nvSpPr>
          <p:spPr>
            <a:xfrm>
              <a:off x="8284171" y="3124436"/>
              <a:ext cx="1522836" cy="461553"/>
            </a:xfrm>
            <a:prstGeom prst="rect">
              <a:avLst/>
            </a:prstGeom>
            <a:noFill/>
          </p:spPr>
          <p:txBody>
            <a:bodyPr wrap="square" lIns="36000" tIns="36000" rIns="36000" bIns="3600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rPr>
                <a:t>President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rPr>
                <a:t>Klaus </a:t>
              </a:r>
              <a:r>
                <a:rPr kumimoji="0" lang="en-US" sz="1000" b="0" i="0" u="none" strike="noStrike" kern="1200" cap="none" spc="0" normalizeH="0" baseline="0" noProof="0" err="1">
                  <a:ln>
                    <a:noFill/>
                  </a:ln>
                  <a:solidFill>
                    <a:prstClr val="black"/>
                  </a:solidFill>
                  <a:effectLst/>
                  <a:uLnTx/>
                  <a:uFillTx/>
                  <a:latin typeface="Roboto Light" panose="02000000000000000000" pitchFamily="2" charset="0"/>
                  <a:ea typeface="Roboto Light" panose="02000000000000000000" pitchFamily="2" charset="0"/>
                  <a:cs typeface="+mn-cs"/>
                </a:rPr>
                <a:t>Tochtermann</a:t>
              </a:r>
              <a:endParaRPr kumimoji="0" lang="en-GB" sz="10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endParaRPr>
            </a:p>
          </p:txBody>
        </p:sp>
        <p:sp>
          <p:nvSpPr>
            <p:cNvPr id="14" name="TextBox 13">
              <a:extLst>
                <a:ext uri="{FF2B5EF4-FFF2-40B4-BE49-F238E27FC236}">
                  <a16:creationId xmlns:a16="http://schemas.microsoft.com/office/drawing/2014/main" id="{B91CE488-6276-9B2B-87C4-00F64C26B17C}"/>
                </a:ext>
              </a:extLst>
            </p:cNvPr>
            <p:cNvSpPr txBox="1"/>
            <p:nvPr/>
          </p:nvSpPr>
          <p:spPr>
            <a:xfrm>
              <a:off x="9814002" y="3124436"/>
              <a:ext cx="1822977" cy="461553"/>
            </a:xfrm>
            <a:prstGeom prst="rect">
              <a:avLst/>
            </a:prstGeom>
            <a:noFill/>
          </p:spPr>
          <p:txBody>
            <a:bodyPr wrap="square" lIns="36000" tIns="36000" rIns="36000" bIns="3600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rPr>
                <a:t>Secretary General</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rPr>
                <a:t>Ute Gunsenheimer</a:t>
              </a:r>
              <a:endParaRPr kumimoji="0" lang="en-GB" sz="10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endParaRPr>
            </a:p>
          </p:txBody>
        </p:sp>
        <p:sp>
          <p:nvSpPr>
            <p:cNvPr id="15" name="Rectangle 14">
              <a:extLst>
                <a:ext uri="{FF2B5EF4-FFF2-40B4-BE49-F238E27FC236}">
                  <a16:creationId xmlns:a16="http://schemas.microsoft.com/office/drawing/2014/main" id="{F0680B8B-DBB0-1B33-CB94-925585AC384D}"/>
                </a:ext>
              </a:extLst>
            </p:cNvPr>
            <p:cNvSpPr/>
            <p:nvPr/>
          </p:nvSpPr>
          <p:spPr>
            <a:xfrm>
              <a:off x="7948265" y="3735674"/>
              <a:ext cx="3352808" cy="400110"/>
            </a:xfrm>
            <a:prstGeom prst="rect">
              <a:avLst/>
            </a:prstGeom>
            <a:solidFill>
              <a:srgbClr val="008691">
                <a:alpha val="3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95000"/>
                      <a:lumOff val="5000"/>
                    </a:prstClr>
                  </a:solidFill>
                  <a:effectLst/>
                  <a:uLnTx/>
                  <a:uFillTx/>
                  <a:latin typeface="Roboto Light" panose="02000000000000000000" pitchFamily="2" charset="0"/>
                  <a:ea typeface="Roboto Light" panose="02000000000000000000" pitchFamily="2" charset="0"/>
                  <a:cs typeface="+mn-cs"/>
                </a:rPr>
                <a:t>Board</a:t>
              </a:r>
              <a:endParaRPr kumimoji="0" lang="en-GB" sz="1050" b="0" i="0" u="none" strike="noStrike" kern="1200" cap="none" spc="0" normalizeH="0" baseline="0" noProof="0">
                <a:ln>
                  <a:noFill/>
                </a:ln>
                <a:solidFill>
                  <a:prstClr val="black">
                    <a:lumMod val="95000"/>
                    <a:lumOff val="5000"/>
                  </a:prstClr>
                </a:solidFill>
                <a:effectLst/>
                <a:uLnTx/>
                <a:uFillTx/>
                <a:latin typeface="Roboto Light" panose="02000000000000000000" pitchFamily="2" charset="0"/>
                <a:ea typeface="Roboto Light" panose="02000000000000000000" pitchFamily="2" charset="0"/>
                <a:cs typeface="+mn-cs"/>
              </a:endParaRPr>
            </a:p>
          </p:txBody>
        </p:sp>
        <p:sp>
          <p:nvSpPr>
            <p:cNvPr id="16" name="Rectangle 15">
              <a:extLst>
                <a:ext uri="{FF2B5EF4-FFF2-40B4-BE49-F238E27FC236}">
                  <a16:creationId xmlns:a16="http://schemas.microsoft.com/office/drawing/2014/main" id="{C1F0908A-D21E-3579-3FD0-97DD9F6B814F}"/>
                </a:ext>
              </a:extLst>
            </p:cNvPr>
            <p:cNvSpPr/>
            <p:nvPr/>
          </p:nvSpPr>
          <p:spPr>
            <a:xfrm>
              <a:off x="7948265" y="4333561"/>
              <a:ext cx="3352808" cy="1509047"/>
            </a:xfrm>
            <a:prstGeom prst="rect">
              <a:avLst/>
            </a:prstGeom>
            <a:solidFill>
              <a:srgbClr val="008691">
                <a:alpha val="3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95000"/>
                      <a:lumOff val="5000"/>
                    </a:prstClr>
                  </a:solidFill>
                  <a:effectLst/>
                  <a:uLnTx/>
                  <a:uFillTx/>
                  <a:latin typeface="Roboto Light" panose="02000000000000000000" pitchFamily="2" charset="0"/>
                  <a:ea typeface="Roboto Light" panose="02000000000000000000" pitchFamily="2" charset="0"/>
                  <a:cs typeface="Calibri" panose="020F0502020204030204" pitchFamily="34" charset="0"/>
                </a:rPr>
                <a:t>General Assembly</a:t>
              </a:r>
              <a:endParaRPr kumimoji="0" lang="en-GB" sz="1050" b="0" i="0" u="none" strike="noStrike" kern="1200" cap="none" spc="0" normalizeH="0" baseline="0" noProof="0">
                <a:ln>
                  <a:noFill/>
                </a:ln>
                <a:solidFill>
                  <a:prstClr val="black">
                    <a:lumMod val="95000"/>
                    <a:lumOff val="5000"/>
                  </a:prstClr>
                </a:solidFill>
                <a:effectLst/>
                <a:uLnTx/>
                <a:uFillTx/>
                <a:latin typeface="Roboto Light" panose="02000000000000000000" pitchFamily="2" charset="0"/>
                <a:ea typeface="Roboto Light" panose="02000000000000000000" pitchFamily="2" charset="0"/>
                <a:cs typeface="Calibri" panose="020F0502020204030204" pitchFamily="34" charset="0"/>
              </a:endParaRPr>
            </a:p>
          </p:txBody>
        </p:sp>
        <p:sp>
          <p:nvSpPr>
            <p:cNvPr id="17" name="TextBox 16">
              <a:extLst>
                <a:ext uri="{FF2B5EF4-FFF2-40B4-BE49-F238E27FC236}">
                  <a16:creationId xmlns:a16="http://schemas.microsoft.com/office/drawing/2014/main" id="{3AA8A1E6-08DF-3EAE-5395-F92571B30701}"/>
                </a:ext>
              </a:extLst>
            </p:cNvPr>
            <p:cNvSpPr txBox="1"/>
            <p:nvPr/>
          </p:nvSpPr>
          <p:spPr>
            <a:xfrm>
              <a:off x="8052738" y="4794641"/>
              <a:ext cx="3111448" cy="8530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rPr>
                <a:t>(including organisations performing research, funding research, providing services, organisations mandated by MS/AC and other organisations)</a:t>
              </a:r>
            </a:p>
          </p:txBody>
        </p:sp>
        <p:sp>
          <p:nvSpPr>
            <p:cNvPr id="18" name="TextBox 17">
              <a:extLst>
                <a:ext uri="{FF2B5EF4-FFF2-40B4-BE49-F238E27FC236}">
                  <a16:creationId xmlns:a16="http://schemas.microsoft.com/office/drawing/2014/main" id="{CF0372B2-3255-8579-9475-2306C2D102D6}"/>
                </a:ext>
              </a:extLst>
            </p:cNvPr>
            <p:cNvSpPr txBox="1"/>
            <p:nvPr/>
          </p:nvSpPr>
          <p:spPr>
            <a:xfrm>
              <a:off x="2365571" y="2282283"/>
              <a:ext cx="1265091" cy="5280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rPr>
                <a:t>DG-RTD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rPr>
                <a:t>DG-CNECT</a:t>
              </a:r>
              <a:endParaRPr kumimoji="0" lang="en-GB" sz="10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endParaRPr>
            </a:p>
          </p:txBody>
        </p:sp>
        <p:sp>
          <p:nvSpPr>
            <p:cNvPr id="19" name="Rectangle 18">
              <a:extLst>
                <a:ext uri="{FF2B5EF4-FFF2-40B4-BE49-F238E27FC236}">
                  <a16:creationId xmlns:a16="http://schemas.microsoft.com/office/drawing/2014/main" id="{86388881-EE32-AA67-B813-E6C6A6B56196}"/>
                </a:ext>
              </a:extLst>
            </p:cNvPr>
            <p:cNvSpPr/>
            <p:nvPr/>
          </p:nvSpPr>
          <p:spPr>
            <a:xfrm>
              <a:off x="4782660" y="1106731"/>
              <a:ext cx="2626680" cy="1661696"/>
            </a:xfrm>
            <a:prstGeom prst="rect">
              <a:avLst/>
            </a:prstGeom>
            <a:solidFill>
              <a:schemeClr val="bg1">
                <a:lumMod val="9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95000"/>
                      <a:lumOff val="5000"/>
                    </a:prstClr>
                  </a:solidFill>
                  <a:effectLst/>
                  <a:uLnTx/>
                  <a:uFillTx/>
                  <a:latin typeface="Roboto Light" panose="02000000000000000000" pitchFamily="2" charset="0"/>
                  <a:ea typeface="Roboto Light" panose="02000000000000000000" pitchFamily="2" charset="0"/>
                  <a:cs typeface="+mn-cs"/>
                </a:rPr>
                <a:t>MoU</a:t>
              </a:r>
              <a:endParaRPr kumimoji="0" lang="en-US" sz="1050" b="0" i="0" u="none" strike="noStrike" kern="1200" cap="none" spc="0" normalizeH="0" baseline="0" noProof="0">
                <a:ln>
                  <a:noFill/>
                </a:ln>
                <a:solidFill>
                  <a:prstClr val="black">
                    <a:lumMod val="95000"/>
                    <a:lumOff val="5000"/>
                  </a:prstClr>
                </a:solidFill>
                <a:effectLst/>
                <a:uLnTx/>
                <a:uFillTx/>
                <a:latin typeface="Roboto Light" panose="02000000000000000000" pitchFamily="2" charset="0"/>
                <a:ea typeface="Roboto Light"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28792"/>
                  </a:solidFill>
                  <a:effectLst/>
                  <a:uLnTx/>
                  <a:uFillTx/>
                  <a:latin typeface="Roboto" panose="02000000000000000000" pitchFamily="2" charset="0"/>
                  <a:ea typeface="Roboto" panose="02000000000000000000" pitchFamily="2" charset="0"/>
                  <a:cs typeface="+mn-cs"/>
                </a:rPr>
                <a:t> </a:t>
              </a:r>
              <a:endParaRPr kumimoji="0" lang="en-US" sz="1200" b="1" i="0" u="none" strike="noStrike" kern="1200" cap="none" spc="0" normalizeH="0" baseline="0" noProof="0">
                <a:ln>
                  <a:noFill/>
                </a:ln>
                <a:solidFill>
                  <a:srgbClr val="028792"/>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95000"/>
                      <a:lumOff val="5000"/>
                    </a:prstClr>
                  </a:solidFill>
                  <a:effectLst/>
                  <a:uLnTx/>
                  <a:uFillTx/>
                  <a:latin typeface="Roboto Light" panose="02000000000000000000" pitchFamily="2" charset="0"/>
                  <a:ea typeface="Roboto Light" panose="02000000000000000000" pitchFamily="2" charset="0"/>
                  <a:cs typeface="+mn-cs"/>
                </a:rPr>
                <a:t>Partnership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95000"/>
                      <a:lumOff val="5000"/>
                    </a:prstClr>
                  </a:solidFill>
                  <a:effectLst/>
                  <a:uLnTx/>
                  <a:uFillTx/>
                  <a:latin typeface="Roboto Light" panose="02000000000000000000" pitchFamily="2" charset="0"/>
                  <a:ea typeface="Roboto Light" panose="02000000000000000000" pitchFamily="2" charset="0"/>
                  <a:cs typeface="+mn-cs"/>
                </a:rPr>
                <a:t>Board</a:t>
              </a:r>
              <a:endParaRPr kumimoji="0" lang="en-GB" sz="1200" b="0" i="0" u="none" strike="noStrike" kern="1200" cap="none" spc="0" normalizeH="0" baseline="0" noProof="0">
                <a:ln>
                  <a:noFill/>
                </a:ln>
                <a:solidFill>
                  <a:prstClr val="black">
                    <a:lumMod val="95000"/>
                    <a:lumOff val="5000"/>
                  </a:prstClr>
                </a:solidFill>
                <a:effectLst/>
                <a:uLnTx/>
                <a:uFillTx/>
                <a:latin typeface="Roboto Light" panose="02000000000000000000" pitchFamily="2" charset="0"/>
                <a:ea typeface="Roboto Light" panose="02000000000000000000" pitchFamily="2" charset="0"/>
                <a:cs typeface="+mn-cs"/>
              </a:endParaRPr>
            </a:p>
          </p:txBody>
        </p:sp>
        <p:cxnSp>
          <p:nvCxnSpPr>
            <p:cNvPr id="20" name="Straight Arrow Connector 19">
              <a:extLst>
                <a:ext uri="{FF2B5EF4-FFF2-40B4-BE49-F238E27FC236}">
                  <a16:creationId xmlns:a16="http://schemas.microsoft.com/office/drawing/2014/main" id="{F28E4AA6-9EE0-CF64-2029-C8A948A249BD}"/>
                </a:ext>
              </a:extLst>
            </p:cNvPr>
            <p:cNvCxnSpPr>
              <a:cxnSpLocks/>
            </p:cNvCxnSpPr>
            <p:nvPr/>
          </p:nvCxnSpPr>
          <p:spPr>
            <a:xfrm>
              <a:off x="3994440" y="1773382"/>
              <a:ext cx="4058298" cy="0"/>
            </a:xfrm>
            <a:prstGeom prst="straightConnector1">
              <a:avLst/>
            </a:prstGeom>
            <a:ln w="12700">
              <a:solidFill>
                <a:schemeClr val="tx1">
                  <a:lumMod val="95000"/>
                  <a:lumOff val="5000"/>
                </a:schemeClr>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F147896-A952-D509-1929-3C4373C3562F}"/>
                </a:ext>
              </a:extLst>
            </p:cNvPr>
            <p:cNvSpPr txBox="1"/>
            <p:nvPr/>
          </p:nvSpPr>
          <p:spPr>
            <a:xfrm>
              <a:off x="901558" y="2965485"/>
              <a:ext cx="1927377" cy="299065"/>
            </a:xfrm>
            <a:prstGeom prst="rect">
              <a:avLst/>
            </a:prstGeom>
            <a:noFill/>
          </p:spPr>
          <p:txBody>
            <a:bodyPr wrap="square" lIns="0" tIns="36000" rIns="72000" bIns="3600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rPr>
                <a:t>Jean-David Malo</a:t>
              </a:r>
              <a:endParaRPr kumimoji="0" lang="en-GB" sz="10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endParaRPr>
            </a:p>
          </p:txBody>
        </p:sp>
        <p:sp>
          <p:nvSpPr>
            <p:cNvPr id="22" name="TextBox 21">
              <a:extLst>
                <a:ext uri="{FF2B5EF4-FFF2-40B4-BE49-F238E27FC236}">
                  <a16:creationId xmlns:a16="http://schemas.microsoft.com/office/drawing/2014/main" id="{2D6E37ED-E021-EDBD-9DD2-B7AAD81AA53A}"/>
                </a:ext>
              </a:extLst>
            </p:cNvPr>
            <p:cNvSpPr txBox="1"/>
            <p:nvPr/>
          </p:nvSpPr>
          <p:spPr>
            <a:xfrm>
              <a:off x="904777" y="5571814"/>
              <a:ext cx="1678912" cy="299065"/>
            </a:xfrm>
            <a:prstGeom prst="rect">
              <a:avLst/>
            </a:prstGeom>
            <a:noFill/>
          </p:spPr>
          <p:txBody>
            <a:bodyPr wrap="square" lIns="0" tIns="36000" rIns="72000" bIns="3600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Aneta Pazik-Aybar</a:t>
              </a:r>
              <a:endParaRPr kumimoji="0" lang="en-GB" sz="10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endParaRPr>
            </a:p>
          </p:txBody>
        </p:sp>
        <p:pic>
          <p:nvPicPr>
            <p:cNvPr id="23" name="Picture 22" descr="A picture containing person&#10;&#10;Description automatically generated">
              <a:extLst>
                <a:ext uri="{FF2B5EF4-FFF2-40B4-BE49-F238E27FC236}">
                  <a16:creationId xmlns:a16="http://schemas.microsoft.com/office/drawing/2014/main" id="{1E60A50E-7FD0-9484-5DBD-8062727648F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14002" y="1399622"/>
              <a:ext cx="1279765" cy="1660847"/>
            </a:xfrm>
            <a:prstGeom prst="rect">
              <a:avLst/>
            </a:prstGeom>
          </p:spPr>
        </p:pic>
        <p:sp>
          <p:nvSpPr>
            <p:cNvPr id="24" name="TextBox 20">
              <a:extLst>
                <a:ext uri="{FF2B5EF4-FFF2-40B4-BE49-F238E27FC236}">
                  <a16:creationId xmlns:a16="http://schemas.microsoft.com/office/drawing/2014/main" id="{7A0BA484-F4D6-E60E-E488-BE40F9CEDCC1}"/>
                </a:ext>
              </a:extLst>
            </p:cNvPr>
            <p:cNvSpPr txBox="1"/>
            <p:nvPr/>
          </p:nvSpPr>
          <p:spPr>
            <a:xfrm>
              <a:off x="7542309" y="6128802"/>
              <a:ext cx="4140001" cy="6055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8691"/>
                  </a:solidFill>
                  <a:effectLst/>
                  <a:uLnTx/>
                  <a:uFillTx/>
                  <a:latin typeface="Roboto Light" panose="02000000000000000000" pitchFamily="2" charset="0"/>
                  <a:ea typeface="Roboto Light" panose="02000000000000000000" pitchFamily="2" charset="0"/>
                  <a:cs typeface="+mn-cs"/>
                </a:rPr>
                <a:t>EOSC Association</a:t>
              </a:r>
              <a:endParaRPr kumimoji="0" lang="en-GB" sz="1400" b="0" i="0" u="none" strike="noStrike" kern="1200" cap="none" spc="0" normalizeH="0" baseline="0" noProof="0">
                <a:ln>
                  <a:noFill/>
                </a:ln>
                <a:solidFill>
                  <a:srgbClr val="008691"/>
                </a:solidFill>
                <a:effectLst/>
                <a:uLnTx/>
                <a:uFillTx/>
                <a:latin typeface="Roboto Light" panose="02000000000000000000" pitchFamily="2" charset="0"/>
                <a:ea typeface="Roboto Light" panose="02000000000000000000" pitchFamily="2" charset="0"/>
                <a:cs typeface="+mn-cs"/>
              </a:endParaRPr>
            </a:p>
          </p:txBody>
        </p:sp>
        <p:sp>
          <p:nvSpPr>
            <p:cNvPr id="25" name="Rectangle 19">
              <a:extLst>
                <a:ext uri="{FF2B5EF4-FFF2-40B4-BE49-F238E27FC236}">
                  <a16:creationId xmlns:a16="http://schemas.microsoft.com/office/drawing/2014/main" id="{CDC05FC8-06FE-876C-8B7B-2F36DD22959B}"/>
                </a:ext>
              </a:extLst>
            </p:cNvPr>
            <p:cNvSpPr/>
            <p:nvPr/>
          </p:nvSpPr>
          <p:spPr>
            <a:xfrm>
              <a:off x="2177908" y="3754433"/>
              <a:ext cx="1640419" cy="1223635"/>
            </a:xfrm>
            <a:prstGeom prst="rect">
              <a:avLst/>
            </a:prstGeom>
            <a:solidFill>
              <a:srgbClr val="EA577D">
                <a:alpha val="3022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rPr>
                <a:t>Member States and Associated Countries</a:t>
              </a:r>
              <a:endParaRPr kumimoji="0" lang="en-GB"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endParaRPr>
            </a:p>
          </p:txBody>
        </p:sp>
        <p:sp>
          <p:nvSpPr>
            <p:cNvPr id="26" name="Rectangle 2">
              <a:extLst>
                <a:ext uri="{FF2B5EF4-FFF2-40B4-BE49-F238E27FC236}">
                  <a16:creationId xmlns:a16="http://schemas.microsoft.com/office/drawing/2014/main" id="{A89999D7-FC01-8D8B-850F-82010FF3AD2C}"/>
                </a:ext>
              </a:extLst>
            </p:cNvPr>
            <p:cNvSpPr/>
            <p:nvPr/>
          </p:nvSpPr>
          <p:spPr>
            <a:xfrm>
              <a:off x="7712222" y="1109253"/>
              <a:ext cx="3800178" cy="4922873"/>
            </a:xfrm>
            <a:prstGeom prst="rect">
              <a:avLst/>
            </a:prstGeom>
            <a:noFill/>
            <a:ln w="12700">
              <a:solidFill>
                <a:srgbClr val="008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Rechte verbindingslijn 33">
              <a:extLst>
                <a:ext uri="{FF2B5EF4-FFF2-40B4-BE49-F238E27FC236}">
                  <a16:creationId xmlns:a16="http://schemas.microsoft.com/office/drawing/2014/main" id="{6D0DA56C-574E-CBB4-71BE-E51641FCAE69}"/>
                </a:ext>
              </a:extLst>
            </p:cNvPr>
            <p:cNvCxnSpPr>
              <a:cxnSpLocks/>
            </p:cNvCxnSpPr>
            <p:nvPr/>
          </p:nvCxnSpPr>
          <p:spPr>
            <a:xfrm>
              <a:off x="3994440" y="4275347"/>
              <a:ext cx="2099967" cy="0"/>
            </a:xfrm>
            <a:prstGeom prst="line">
              <a:avLst/>
            </a:prstGeom>
            <a:ln w="12700">
              <a:solidFill>
                <a:schemeClr val="tx1">
                  <a:lumMod val="95000"/>
                  <a:lumOff val="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met pijl 35">
              <a:extLst>
                <a:ext uri="{FF2B5EF4-FFF2-40B4-BE49-F238E27FC236}">
                  <a16:creationId xmlns:a16="http://schemas.microsoft.com/office/drawing/2014/main" id="{A5BE82A7-49E4-0963-E081-908E4D0BD4FA}"/>
                </a:ext>
              </a:extLst>
            </p:cNvPr>
            <p:cNvCxnSpPr>
              <a:cxnSpLocks/>
            </p:cNvCxnSpPr>
            <p:nvPr/>
          </p:nvCxnSpPr>
          <p:spPr>
            <a:xfrm flipV="1">
              <a:off x="6094407" y="2955851"/>
              <a:ext cx="0" cy="1316141"/>
            </a:xfrm>
            <a:prstGeom prst="straightConnector1">
              <a:avLst/>
            </a:prstGeom>
            <a:ln w="127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34">
              <a:extLst>
                <a:ext uri="{FF2B5EF4-FFF2-40B4-BE49-F238E27FC236}">
                  <a16:creationId xmlns:a16="http://schemas.microsoft.com/office/drawing/2014/main" id="{49DD8352-777E-F50F-2E54-5E0EB5883391}"/>
                </a:ext>
              </a:extLst>
            </p:cNvPr>
            <p:cNvCxnSpPr>
              <a:cxnSpLocks/>
            </p:cNvCxnSpPr>
            <p:nvPr/>
          </p:nvCxnSpPr>
          <p:spPr>
            <a:xfrm>
              <a:off x="4419215" y="5268589"/>
              <a:ext cx="3310772" cy="0"/>
            </a:xfrm>
            <a:prstGeom prst="straightConnector1">
              <a:avLst/>
            </a:prstGeom>
            <a:ln w="12700">
              <a:solidFill>
                <a:schemeClr val="tx1">
                  <a:lumMod val="95000"/>
                  <a:lumOff val="5000"/>
                </a:schemeClr>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30" name="Rectangle 26">
              <a:extLst>
                <a:ext uri="{FF2B5EF4-FFF2-40B4-BE49-F238E27FC236}">
                  <a16:creationId xmlns:a16="http://schemas.microsoft.com/office/drawing/2014/main" id="{39AA5C27-A067-DD62-3667-E416BFE254CD}"/>
                </a:ext>
              </a:extLst>
            </p:cNvPr>
            <p:cNvSpPr/>
            <p:nvPr/>
          </p:nvSpPr>
          <p:spPr>
            <a:xfrm>
              <a:off x="4461413" y="5305750"/>
              <a:ext cx="3233758" cy="270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rPr>
                <a:t>Exchange of information</a:t>
              </a:r>
              <a:endParaRPr kumimoji="0" lang="en-BE"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endParaRPr>
            </a:p>
          </p:txBody>
        </p:sp>
        <p:sp>
          <p:nvSpPr>
            <p:cNvPr id="31" name="Rectangle 26">
              <a:extLst>
                <a:ext uri="{FF2B5EF4-FFF2-40B4-BE49-F238E27FC236}">
                  <a16:creationId xmlns:a16="http://schemas.microsoft.com/office/drawing/2014/main" id="{E00C3F5B-B3CE-8A50-A739-5C9DDBE73257}"/>
                </a:ext>
              </a:extLst>
            </p:cNvPr>
            <p:cNvSpPr/>
            <p:nvPr/>
          </p:nvSpPr>
          <p:spPr>
            <a:xfrm>
              <a:off x="4419215" y="3280306"/>
              <a:ext cx="1602878" cy="802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rPr>
                <a:t>MS/AC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rPr>
                <a:t>collective representation</a:t>
              </a:r>
              <a:endParaRPr kumimoji="0" lang="en-GB" sz="9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endParaRPr>
            </a:p>
          </p:txBody>
        </p:sp>
      </p:grpSp>
      <p:sp>
        <p:nvSpPr>
          <p:cNvPr id="32" name="TextBox 31">
            <a:extLst>
              <a:ext uri="{FF2B5EF4-FFF2-40B4-BE49-F238E27FC236}">
                <a16:creationId xmlns:a16="http://schemas.microsoft.com/office/drawing/2014/main" id="{C833C08D-D122-4958-36C7-034977B6E054}"/>
              </a:ext>
            </a:extLst>
          </p:cNvPr>
          <p:cNvSpPr txBox="1"/>
          <p:nvPr/>
        </p:nvSpPr>
        <p:spPr>
          <a:xfrm>
            <a:off x="1721738" y="5266610"/>
            <a:ext cx="318624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A577D"/>
                </a:solidFill>
                <a:effectLst/>
                <a:uLnTx/>
                <a:uFillTx/>
                <a:latin typeface="Roboto Light" panose="02000000000000000000" pitchFamily="2" charset="0"/>
                <a:ea typeface="Roboto Light" panose="02000000000000000000" pitchFamily="2" charset="0"/>
                <a:cs typeface="+mn-cs"/>
              </a:rPr>
              <a:t>European Commission</a:t>
            </a:r>
            <a:endParaRPr kumimoji="0" lang="en-GB" sz="1400" b="0" i="0" u="none" strike="noStrike" kern="1200" cap="none" spc="0" normalizeH="0" baseline="0" noProof="0">
              <a:ln>
                <a:noFill/>
              </a:ln>
              <a:solidFill>
                <a:srgbClr val="EA577D"/>
              </a:solidFill>
              <a:effectLst/>
              <a:uLnTx/>
              <a:uFillTx/>
              <a:latin typeface="Roboto Light" panose="02000000000000000000" pitchFamily="2" charset="0"/>
              <a:ea typeface="Roboto Light" panose="02000000000000000000" pitchFamily="2" charset="0"/>
              <a:cs typeface="+mn-cs"/>
            </a:endParaRPr>
          </a:p>
        </p:txBody>
      </p:sp>
      <p:pic>
        <p:nvPicPr>
          <p:cNvPr id="33" name="Picture 32">
            <a:extLst>
              <a:ext uri="{FF2B5EF4-FFF2-40B4-BE49-F238E27FC236}">
                <a16:creationId xmlns:a16="http://schemas.microsoft.com/office/drawing/2014/main" id="{A95A5561-AC23-A539-A2D4-3CD02BCDAC4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927091" y="1657311"/>
            <a:ext cx="1102963" cy="1155604"/>
          </a:xfrm>
          <a:prstGeom prst="rect">
            <a:avLst/>
          </a:prstGeom>
        </p:spPr>
      </p:pic>
      <p:pic>
        <p:nvPicPr>
          <p:cNvPr id="2" name="Picture 1" descr="A person wearing glasses and a black shirt&#10;&#10;AI-generated content may be incorrect.">
            <a:extLst>
              <a:ext uri="{FF2B5EF4-FFF2-40B4-BE49-F238E27FC236}">
                <a16:creationId xmlns:a16="http://schemas.microsoft.com/office/drawing/2014/main" id="{692936B1-6302-7390-23FC-10D13D5985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65400" y="3464625"/>
            <a:ext cx="979820" cy="1265725"/>
          </a:xfrm>
          <a:prstGeom prst="rect">
            <a:avLst/>
          </a:prstGeom>
        </p:spPr>
      </p:pic>
    </p:spTree>
    <p:extLst>
      <p:ext uri="{BB962C8B-B14F-4D97-AF65-F5344CB8AC3E}">
        <p14:creationId xmlns:p14="http://schemas.microsoft.com/office/powerpoint/2010/main" val="2835148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B9B42-814C-9F7C-F1EE-77746711622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446D18E-0E21-B7F6-E50F-74DDFAAACC50}"/>
              </a:ext>
            </a:extLst>
          </p:cNvPr>
          <p:cNvSpPr>
            <a:spLocks noGrp="1"/>
          </p:cNvSpPr>
          <p:nvPr>
            <p:ph type="ctrTitle"/>
          </p:nvPr>
        </p:nvSpPr>
        <p:spPr>
          <a:xfrm>
            <a:off x="423013" y="1600200"/>
            <a:ext cx="9144000" cy="1545336"/>
          </a:xfrm>
        </p:spPr>
        <p:txBody>
          <a:bodyPr>
            <a:normAutofit/>
          </a:bodyPr>
          <a:lstStyle/>
          <a:p>
            <a:pPr>
              <a:lnSpc>
                <a:spcPct val="100000"/>
              </a:lnSpc>
            </a:pPr>
            <a:r>
              <a:rPr lang="en-GB">
                <a:latin typeface="Quicksand" pitchFamily="2" charset="77"/>
                <a:ea typeface="Roboto Light" panose="02000000000000000000" pitchFamily="2" charset="0"/>
              </a:rPr>
              <a:t>The EOSC Steering Board</a:t>
            </a:r>
          </a:p>
        </p:txBody>
      </p:sp>
    </p:spTree>
    <p:extLst>
      <p:ext uri="{BB962C8B-B14F-4D97-AF65-F5344CB8AC3E}">
        <p14:creationId xmlns:p14="http://schemas.microsoft.com/office/powerpoint/2010/main" val="1093494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3492D-3815-C28F-95A3-A9E128C9F33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C281715-F183-A7F9-34D9-E7E9029E3A94}"/>
              </a:ext>
            </a:extLst>
          </p:cNvPr>
          <p:cNvSpPr/>
          <p:nvPr/>
        </p:nvSpPr>
        <p:spPr>
          <a:xfrm>
            <a:off x="0" y="1095153"/>
            <a:ext cx="12291237" cy="5762847"/>
          </a:xfrm>
          <a:prstGeom prst="rect">
            <a:avLst/>
          </a:prstGeom>
          <a:solidFill>
            <a:srgbClr val="008691">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D1AFBD40-4091-2D00-3E2B-B83D91B02BB0}"/>
              </a:ext>
            </a:extLst>
          </p:cNvPr>
          <p:cNvSpPr>
            <a:spLocks noGrp="1"/>
          </p:cNvSpPr>
          <p:nvPr>
            <p:ph sz="half" idx="15"/>
          </p:nvPr>
        </p:nvSpPr>
        <p:spPr>
          <a:xfrm>
            <a:off x="1796164" y="1768528"/>
            <a:ext cx="4413249" cy="2729046"/>
          </a:xfrm>
        </p:spPr>
        <p:txBody>
          <a:bodyPr>
            <a:noAutofit/>
          </a:bodyPr>
          <a:lstStyle/>
          <a:p>
            <a:pPr marL="342900" indent="-342900">
              <a:lnSpc>
                <a:spcPct val="100000"/>
              </a:lnSpc>
              <a:spcBef>
                <a:spcPts val="600"/>
              </a:spcBef>
              <a:buFont typeface="Arial" panose="020B0604020202020204" pitchFamily="34" charset="0"/>
              <a:buChar char="•"/>
            </a:pPr>
            <a:r>
              <a:rPr lang="en-US" sz="1800" dirty="0">
                <a:sym typeface="Calibri"/>
              </a:rPr>
              <a:t>Commission Expert Group</a:t>
            </a:r>
          </a:p>
          <a:p>
            <a:pPr marL="342900" indent="-342900">
              <a:lnSpc>
                <a:spcPct val="100000"/>
              </a:lnSpc>
              <a:spcBef>
                <a:spcPts val="600"/>
              </a:spcBef>
              <a:buFont typeface="Arial" panose="020B0604020202020204" pitchFamily="34" charset="0"/>
              <a:buChar char="•"/>
            </a:pPr>
            <a:r>
              <a:rPr lang="en-GB" sz="1800" dirty="0"/>
              <a:t>Lead: DG Research and Innovation</a:t>
            </a:r>
          </a:p>
          <a:p>
            <a:pPr marL="342900" indent="-342900">
              <a:lnSpc>
                <a:spcPct val="100000"/>
              </a:lnSpc>
              <a:spcBef>
                <a:spcPts val="600"/>
              </a:spcBef>
              <a:buFont typeface="Arial" panose="020B0604020202020204" pitchFamily="34" charset="0"/>
              <a:buChar char="•"/>
            </a:pPr>
            <a:r>
              <a:rPr lang="en-US" sz="1800" dirty="0">
                <a:sym typeface="Calibri"/>
              </a:rPr>
              <a:t>Co-chaired between EC and countries’ representatives since 02/2022</a:t>
            </a:r>
            <a:endParaRPr lang="en-GB" sz="1800" dirty="0">
              <a:sym typeface="Calibri"/>
            </a:endParaRPr>
          </a:p>
          <a:p>
            <a:pPr marL="342900" indent="-342900">
              <a:lnSpc>
                <a:spcPct val="100000"/>
              </a:lnSpc>
              <a:spcBef>
                <a:spcPts val="600"/>
              </a:spcBef>
              <a:buFont typeface="Arial" panose="020B0604020202020204" pitchFamily="34" charset="0"/>
              <a:buChar char="•"/>
            </a:pPr>
            <a:r>
              <a:rPr lang="en-GB" sz="1800" dirty="0"/>
              <a:t>42 countries represented: 27 Member States, 15 Associated Countries</a:t>
            </a:r>
          </a:p>
          <a:p>
            <a:pPr marL="342900" indent="-342900">
              <a:lnSpc>
                <a:spcPct val="100000"/>
              </a:lnSpc>
              <a:spcBef>
                <a:spcPts val="600"/>
              </a:spcBef>
              <a:buFont typeface="Arial" panose="020B0604020202020204" pitchFamily="34" charset="0"/>
              <a:buChar char="•"/>
            </a:pPr>
            <a:r>
              <a:rPr lang="en-GB" sz="1800" dirty="0"/>
              <a:t>The EOSC Association is an observer</a:t>
            </a:r>
          </a:p>
          <a:p>
            <a:pPr>
              <a:spcBef>
                <a:spcPts val="400"/>
              </a:spcBef>
            </a:pPr>
            <a:endParaRPr lang="en-GB" sz="1800" dirty="0"/>
          </a:p>
        </p:txBody>
      </p:sp>
      <p:sp>
        <p:nvSpPr>
          <p:cNvPr id="3" name="Title 2">
            <a:extLst>
              <a:ext uri="{FF2B5EF4-FFF2-40B4-BE49-F238E27FC236}">
                <a16:creationId xmlns:a16="http://schemas.microsoft.com/office/drawing/2014/main" id="{ED090603-3A50-7B35-8F19-6AF37126FFB9}"/>
              </a:ext>
            </a:extLst>
          </p:cNvPr>
          <p:cNvSpPr>
            <a:spLocks noGrp="1"/>
          </p:cNvSpPr>
          <p:nvPr>
            <p:ph type="title"/>
          </p:nvPr>
        </p:nvSpPr>
        <p:spPr/>
        <p:txBody>
          <a:bodyPr/>
          <a:lstStyle/>
          <a:p>
            <a:r>
              <a:rPr lang="en-GB">
                <a:latin typeface="Quicksand" pitchFamily="2" charset="77"/>
              </a:rPr>
              <a:t>EOSC Steering Board</a:t>
            </a:r>
          </a:p>
        </p:txBody>
      </p:sp>
      <p:sp>
        <p:nvSpPr>
          <p:cNvPr id="11" name="TextBox 10">
            <a:extLst>
              <a:ext uri="{FF2B5EF4-FFF2-40B4-BE49-F238E27FC236}">
                <a16:creationId xmlns:a16="http://schemas.microsoft.com/office/drawing/2014/main" id="{C71730A8-151E-F4F3-435E-E7B78E110C46}"/>
              </a:ext>
            </a:extLst>
          </p:cNvPr>
          <p:cNvSpPr txBox="1"/>
          <p:nvPr/>
        </p:nvSpPr>
        <p:spPr>
          <a:xfrm>
            <a:off x="1849204" y="4468696"/>
            <a:ext cx="736604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prstClr val="black"/>
                </a:solidFill>
                <a:latin typeface="Roboto Light" panose="02000000000000000000" pitchFamily="2" charset="0"/>
                <a:ea typeface="Roboto Light" panose="02000000000000000000" pitchFamily="2" charset="0"/>
              </a:rPr>
              <a:t>More information: </a:t>
            </a:r>
            <a:r>
              <a:rPr kumimoji="0" lang="en-GB" sz="1600" u="none" strike="noStrike" kern="1200" cap="none" spc="0" normalizeH="0" baseline="0" noProof="0" dirty="0">
                <a:ln>
                  <a:noFill/>
                </a:ln>
                <a:solidFill>
                  <a:srgbClr val="008691"/>
                </a:solidFill>
                <a:effectLst/>
                <a:uLnTx/>
                <a:uFillTx/>
                <a:latin typeface="Roboto Light" panose="02000000000000000000" pitchFamily="2" charset="0"/>
                <a:ea typeface="Roboto Light" panose="02000000000000000000" pitchFamily="2" charset="0"/>
              </a:rPr>
              <a:t>https://</a:t>
            </a:r>
            <a:r>
              <a:rPr kumimoji="0" lang="en-GB" sz="1600" u="none" strike="noStrike" kern="1200" cap="none" spc="0" normalizeH="0" baseline="0" noProof="0" dirty="0" err="1">
                <a:ln>
                  <a:noFill/>
                </a:ln>
                <a:solidFill>
                  <a:srgbClr val="008691"/>
                </a:solidFill>
                <a:effectLst/>
                <a:uLnTx/>
                <a:uFillTx/>
                <a:latin typeface="Roboto Light" panose="02000000000000000000" pitchFamily="2" charset="0"/>
                <a:ea typeface="Roboto Light" panose="02000000000000000000" pitchFamily="2" charset="0"/>
              </a:rPr>
              <a:t>ec.europa.eu</a:t>
            </a:r>
            <a:r>
              <a:rPr kumimoji="0" lang="en-GB" sz="1600" u="none" strike="noStrike" kern="1200" cap="none" spc="0" normalizeH="0" baseline="0" noProof="0" dirty="0">
                <a:ln>
                  <a:noFill/>
                </a:ln>
                <a:solidFill>
                  <a:srgbClr val="008691"/>
                </a:solidFill>
                <a:effectLst/>
                <a:uLnTx/>
                <a:uFillTx/>
                <a:latin typeface="Roboto Light" panose="02000000000000000000" pitchFamily="2" charset="0"/>
                <a:ea typeface="Roboto Light" panose="02000000000000000000" pitchFamily="2" charset="0"/>
              </a:rPr>
              <a:t>/transparency/expert-groups-register/screen/expert-groups/</a:t>
            </a:r>
            <a:r>
              <a:rPr kumimoji="0" lang="en-GB" sz="1600" u="none" strike="noStrike" kern="1200" cap="none" spc="0" normalizeH="0" baseline="0" noProof="0" dirty="0" err="1">
                <a:ln>
                  <a:noFill/>
                </a:ln>
                <a:solidFill>
                  <a:srgbClr val="008691"/>
                </a:solidFill>
                <a:effectLst/>
                <a:uLnTx/>
                <a:uFillTx/>
                <a:latin typeface="Roboto Light" panose="02000000000000000000" pitchFamily="2" charset="0"/>
                <a:ea typeface="Roboto Light" panose="02000000000000000000" pitchFamily="2" charset="0"/>
              </a:rPr>
              <a:t>consult?lang</a:t>
            </a:r>
            <a:r>
              <a:rPr kumimoji="0" lang="en-GB" sz="1600" u="none" strike="noStrike" kern="1200" cap="none" spc="0" normalizeH="0" baseline="0" noProof="0" dirty="0">
                <a:ln>
                  <a:noFill/>
                </a:ln>
                <a:solidFill>
                  <a:srgbClr val="008691"/>
                </a:solidFill>
                <a:effectLst/>
                <a:uLnTx/>
                <a:uFillTx/>
                <a:latin typeface="Roboto Light" panose="02000000000000000000" pitchFamily="2" charset="0"/>
                <a:ea typeface="Roboto Light" panose="02000000000000000000" pitchFamily="2" charset="0"/>
              </a:rPr>
              <a:t>=</a:t>
            </a:r>
            <a:r>
              <a:rPr kumimoji="0" lang="en-GB" sz="1600" u="none" strike="noStrike" kern="1200" cap="none" spc="0" normalizeH="0" baseline="0" noProof="0" dirty="0" err="1">
                <a:ln>
                  <a:noFill/>
                </a:ln>
                <a:solidFill>
                  <a:srgbClr val="008691"/>
                </a:solidFill>
                <a:effectLst/>
                <a:uLnTx/>
                <a:uFillTx/>
                <a:latin typeface="Roboto Light" panose="02000000000000000000" pitchFamily="2" charset="0"/>
                <a:ea typeface="Roboto Light" panose="02000000000000000000" pitchFamily="2" charset="0"/>
              </a:rPr>
              <a:t>en&amp;groupID</a:t>
            </a:r>
            <a:r>
              <a:rPr kumimoji="0" lang="en-GB" sz="1600" u="none" strike="noStrike" kern="1200" cap="none" spc="0" normalizeH="0" baseline="0" noProof="0" dirty="0">
                <a:ln>
                  <a:noFill/>
                </a:ln>
                <a:solidFill>
                  <a:srgbClr val="008691"/>
                </a:solidFill>
                <a:effectLst/>
                <a:uLnTx/>
                <a:uFillTx/>
                <a:latin typeface="Roboto Light" panose="02000000000000000000" pitchFamily="2" charset="0"/>
                <a:ea typeface="Roboto Light" panose="02000000000000000000" pitchFamily="2" charset="0"/>
              </a:rPr>
              <a:t>=3756</a:t>
            </a:r>
          </a:p>
        </p:txBody>
      </p:sp>
      <p:sp>
        <p:nvSpPr>
          <p:cNvPr id="4" name="Rectangle 3">
            <a:extLst>
              <a:ext uri="{FF2B5EF4-FFF2-40B4-BE49-F238E27FC236}">
                <a16:creationId xmlns:a16="http://schemas.microsoft.com/office/drawing/2014/main" id="{86C1D3B6-89EF-6AC6-97A8-E2F7FC2FFA86}"/>
              </a:ext>
            </a:extLst>
          </p:cNvPr>
          <p:cNvSpPr/>
          <p:nvPr/>
        </p:nvSpPr>
        <p:spPr>
          <a:xfrm>
            <a:off x="6768583" y="1722024"/>
            <a:ext cx="3332347" cy="521447"/>
          </a:xfrm>
          <a:prstGeom prst="rect">
            <a:avLst/>
          </a:prstGeom>
          <a:solidFill>
            <a:srgbClr val="0086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BE" dirty="0"/>
              <a:t>Leadership as of February 2026</a:t>
            </a:r>
          </a:p>
        </p:txBody>
      </p:sp>
      <p:pic>
        <p:nvPicPr>
          <p:cNvPr id="6" name="Picture 5" descr="A person wearing glasses and a black shirt&#10;&#10;AI-generated content may be incorrect.">
            <a:extLst>
              <a:ext uri="{FF2B5EF4-FFF2-40B4-BE49-F238E27FC236}">
                <a16:creationId xmlns:a16="http://schemas.microsoft.com/office/drawing/2014/main" id="{BF911B62-41F1-BBC4-C616-DC247860F1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81948" y="2431459"/>
            <a:ext cx="1277531" cy="1650306"/>
          </a:xfrm>
          <a:prstGeom prst="rect">
            <a:avLst/>
          </a:prstGeom>
        </p:spPr>
      </p:pic>
      <p:sp>
        <p:nvSpPr>
          <p:cNvPr id="12" name="TextBox 11">
            <a:extLst>
              <a:ext uri="{FF2B5EF4-FFF2-40B4-BE49-F238E27FC236}">
                <a16:creationId xmlns:a16="http://schemas.microsoft.com/office/drawing/2014/main" id="{41666ADD-5408-E51B-9F9E-9848A863F378}"/>
              </a:ext>
            </a:extLst>
          </p:cNvPr>
          <p:cNvSpPr txBox="1"/>
          <p:nvPr/>
        </p:nvSpPr>
        <p:spPr>
          <a:xfrm>
            <a:off x="8109983" y="3106111"/>
            <a:ext cx="2171700" cy="1015663"/>
          </a:xfrm>
          <a:prstGeom prst="rect">
            <a:avLst/>
          </a:prstGeom>
          <a:noFill/>
        </p:spPr>
        <p:txBody>
          <a:bodyPr wrap="square">
            <a:spAutoFit/>
          </a:bodyPr>
          <a:lstStyle/>
          <a:p>
            <a:r>
              <a:rPr lang="en-GB" b="1" dirty="0">
                <a:latin typeface="Roboto Light" panose="02000000000000000000" pitchFamily="2" charset="0"/>
                <a:ea typeface="Roboto Light" panose="02000000000000000000" pitchFamily="2" charset="0"/>
              </a:rPr>
              <a:t>Aneta Pazik-Aybar</a:t>
            </a:r>
          </a:p>
          <a:p>
            <a:r>
              <a:rPr lang="en-GB" sz="1400" dirty="0">
                <a:latin typeface="Roboto Light" panose="02000000000000000000" pitchFamily="2" charset="0"/>
                <a:ea typeface="Roboto Light" panose="02000000000000000000" pitchFamily="2" charset="0"/>
              </a:rPr>
              <a:t>Head of Open Science Team, National Science Centre Poland</a:t>
            </a:r>
          </a:p>
        </p:txBody>
      </p:sp>
    </p:spTree>
    <p:extLst>
      <p:ext uri="{BB962C8B-B14F-4D97-AF65-F5344CB8AC3E}">
        <p14:creationId xmlns:p14="http://schemas.microsoft.com/office/powerpoint/2010/main" val="3387327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C0A834-4109-D6D9-C532-106A85FF852F}"/>
              </a:ext>
            </a:extLst>
          </p:cNvPr>
          <p:cNvSpPr/>
          <p:nvPr/>
        </p:nvSpPr>
        <p:spPr>
          <a:xfrm>
            <a:off x="0" y="1095153"/>
            <a:ext cx="12291237" cy="5762847"/>
          </a:xfrm>
          <a:prstGeom prst="rect">
            <a:avLst/>
          </a:prstGeom>
          <a:solidFill>
            <a:srgbClr val="008691">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3C25EB64-78CF-9084-776B-8473FC988F9C}"/>
              </a:ext>
            </a:extLst>
          </p:cNvPr>
          <p:cNvSpPr>
            <a:spLocks noGrp="1"/>
          </p:cNvSpPr>
          <p:nvPr>
            <p:ph sz="half" idx="15"/>
          </p:nvPr>
        </p:nvSpPr>
        <p:spPr>
          <a:xfrm>
            <a:off x="1808246" y="3837154"/>
            <a:ext cx="10240319" cy="2482964"/>
          </a:xfrm>
        </p:spPr>
        <p:txBody>
          <a:bodyPr>
            <a:normAutofit lnSpcReduction="10000"/>
          </a:bodyPr>
          <a:lstStyle/>
          <a:p>
            <a:pPr marL="342900" indent="-342900">
              <a:lnSpc>
                <a:spcPct val="100000"/>
              </a:lnSpc>
              <a:spcBef>
                <a:spcPts val="600"/>
              </a:spcBef>
              <a:buFont typeface="Arial" panose="020B0604020202020204" pitchFamily="34" charset="0"/>
              <a:buChar char="•"/>
            </a:pPr>
            <a:r>
              <a:rPr lang="en-US" sz="2300" dirty="0">
                <a:latin typeface="Roboto Light" panose="02000000000000000000" pitchFamily="2" charset="0"/>
                <a:ea typeface="Roboto Light" panose="02000000000000000000" pitchFamily="2" charset="0"/>
                <a:sym typeface="Calibri"/>
              </a:rPr>
              <a:t>Represent the interests of the MS/AC in the EOSC governance</a:t>
            </a:r>
          </a:p>
          <a:p>
            <a:pPr marL="342900" indent="-342900">
              <a:lnSpc>
                <a:spcPct val="100000"/>
              </a:lnSpc>
              <a:spcBef>
                <a:spcPts val="600"/>
              </a:spcBef>
              <a:buFont typeface="Arial" panose="020B0604020202020204" pitchFamily="34" charset="0"/>
              <a:buChar char="•"/>
            </a:pPr>
            <a:r>
              <a:rPr lang="en-US" sz="2300" dirty="0">
                <a:latin typeface="Roboto Light" panose="02000000000000000000" pitchFamily="2" charset="0"/>
                <a:ea typeface="Roboto Light" panose="02000000000000000000" pitchFamily="2" charset="0"/>
                <a:sym typeface="Calibri"/>
              </a:rPr>
              <a:t>Address policy issues relevant for the development of EOSC</a:t>
            </a:r>
          </a:p>
          <a:p>
            <a:pPr marL="342900" indent="-342900">
              <a:lnSpc>
                <a:spcPct val="100000"/>
              </a:lnSpc>
              <a:spcBef>
                <a:spcPts val="600"/>
              </a:spcBef>
              <a:buFont typeface="Arial" panose="020B0604020202020204" pitchFamily="34" charset="0"/>
              <a:buChar char="•"/>
            </a:pPr>
            <a:r>
              <a:rPr lang="en-US" sz="2300" dirty="0">
                <a:latin typeface="Roboto Light" panose="02000000000000000000" pitchFamily="2" charset="0"/>
                <a:ea typeface="Roboto Light" panose="02000000000000000000" pitchFamily="2" charset="0"/>
                <a:sym typeface="Calibri"/>
              </a:rPr>
              <a:t>Ensure information flow between EOSC governance and ministries</a:t>
            </a:r>
          </a:p>
          <a:p>
            <a:pPr marL="342900" indent="-342900">
              <a:lnSpc>
                <a:spcPct val="100000"/>
              </a:lnSpc>
              <a:spcBef>
                <a:spcPts val="600"/>
              </a:spcBef>
              <a:buFont typeface="Arial" panose="020B0604020202020204" pitchFamily="34" charset="0"/>
              <a:buChar char="•"/>
            </a:pPr>
            <a:r>
              <a:rPr lang="en-US" sz="2300" dirty="0">
                <a:latin typeface="Roboto Light" panose="02000000000000000000" pitchFamily="2" charset="0"/>
                <a:ea typeface="Roboto Light" panose="02000000000000000000" pitchFamily="2" charset="0"/>
                <a:sym typeface="Calibri"/>
              </a:rPr>
              <a:t>Interconnect with other relevant initiatives/</a:t>
            </a:r>
            <a:r>
              <a:rPr lang="en-US" sz="2300" dirty="0" err="1">
                <a:latin typeface="Roboto Light" panose="02000000000000000000" pitchFamily="2" charset="0"/>
                <a:ea typeface="Roboto Light" panose="02000000000000000000" pitchFamily="2" charset="0"/>
                <a:sym typeface="Calibri"/>
              </a:rPr>
              <a:t>programmes</a:t>
            </a:r>
            <a:r>
              <a:rPr lang="en-US" sz="2300" dirty="0">
                <a:latin typeface="Roboto Light" panose="02000000000000000000" pitchFamily="2" charset="0"/>
                <a:ea typeface="Roboto Light" panose="02000000000000000000" pitchFamily="2" charset="0"/>
                <a:sym typeface="Calibri"/>
              </a:rPr>
              <a:t> on EU level</a:t>
            </a:r>
          </a:p>
          <a:p>
            <a:pPr marL="342900" indent="-342900">
              <a:lnSpc>
                <a:spcPct val="100000"/>
              </a:lnSpc>
              <a:spcBef>
                <a:spcPts val="600"/>
              </a:spcBef>
              <a:buFont typeface="Arial" panose="020B0604020202020204" pitchFamily="34" charset="0"/>
              <a:buChar char="•"/>
            </a:pPr>
            <a:r>
              <a:rPr lang="en-US" sz="2300" dirty="0">
                <a:latin typeface="Roboto Light" panose="02000000000000000000" pitchFamily="2" charset="0"/>
                <a:ea typeface="Roboto Light" panose="02000000000000000000" pitchFamily="2" charset="0"/>
                <a:sym typeface="Calibri"/>
              </a:rPr>
              <a:t>Meet ~6 times per year</a:t>
            </a:r>
          </a:p>
          <a:p>
            <a:pPr marL="342900" indent="-342900">
              <a:lnSpc>
                <a:spcPct val="100000"/>
              </a:lnSpc>
              <a:spcBef>
                <a:spcPts val="600"/>
              </a:spcBef>
              <a:buFont typeface="Arial" panose="020B0604020202020204" pitchFamily="34" charset="0"/>
              <a:buChar char="•"/>
            </a:pPr>
            <a:r>
              <a:rPr lang="en-US" sz="2300" dirty="0">
                <a:latin typeface="Roboto Light" panose="02000000000000000000" pitchFamily="2" charset="0"/>
                <a:ea typeface="Roboto Light" panose="02000000000000000000" pitchFamily="2" charset="0"/>
                <a:sym typeface="Calibri"/>
              </a:rPr>
              <a:t>Advance work in subgroups (Monitoring, Policies…)</a:t>
            </a:r>
            <a:endParaRPr lang="en-GB" sz="1800" dirty="0"/>
          </a:p>
          <a:p>
            <a:pPr marL="285750" indent="-285750">
              <a:buFont typeface="Arial" panose="020B0604020202020204" pitchFamily="34" charset="0"/>
              <a:buChar char="•"/>
            </a:pPr>
            <a:endParaRPr lang="en-GB" sz="1800" dirty="0"/>
          </a:p>
        </p:txBody>
      </p:sp>
      <p:sp>
        <p:nvSpPr>
          <p:cNvPr id="3" name="Title 2">
            <a:extLst>
              <a:ext uri="{FF2B5EF4-FFF2-40B4-BE49-F238E27FC236}">
                <a16:creationId xmlns:a16="http://schemas.microsoft.com/office/drawing/2014/main" id="{62C9D334-B45B-D385-A153-8D907C8B1629}"/>
              </a:ext>
            </a:extLst>
          </p:cNvPr>
          <p:cNvSpPr>
            <a:spLocks noGrp="1"/>
          </p:cNvSpPr>
          <p:nvPr>
            <p:ph type="title"/>
          </p:nvPr>
        </p:nvSpPr>
        <p:spPr/>
        <p:txBody>
          <a:bodyPr/>
          <a:lstStyle/>
          <a:p>
            <a:r>
              <a:rPr lang="en-GB" dirty="0">
                <a:latin typeface="Quicksand" pitchFamily="2" charset="77"/>
              </a:rPr>
              <a:t>EOSC Steering Board role</a:t>
            </a:r>
          </a:p>
        </p:txBody>
      </p:sp>
      <p:pic>
        <p:nvPicPr>
          <p:cNvPr id="6" name="Google Shape;84;p2" descr="Screenshot 2024-10-16 at 10.26.00.png">
            <a:extLst>
              <a:ext uri="{FF2B5EF4-FFF2-40B4-BE49-F238E27FC236}">
                <a16:creationId xmlns:a16="http://schemas.microsoft.com/office/drawing/2014/main" id="{7541C273-5094-B35F-82A3-1AA2EA8C1954}"/>
              </a:ext>
            </a:extLst>
          </p:cNvPr>
          <p:cNvPicPr preferRelativeResize="0"/>
          <p:nvPr/>
        </p:nvPicPr>
        <p:blipFill rotWithShape="1">
          <a:blip r:embed="rId2" cstate="screen">
            <a:alphaModFix/>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a:fillRect/>
          </a:stretch>
        </p:blipFill>
        <p:spPr>
          <a:xfrm>
            <a:off x="6248022" y="1331257"/>
            <a:ext cx="3998637" cy="2268000"/>
          </a:xfrm>
          <a:prstGeom prst="rect">
            <a:avLst/>
          </a:prstGeom>
          <a:noFill/>
          <a:ln>
            <a:noFill/>
          </a:ln>
        </p:spPr>
      </p:pic>
      <p:pic>
        <p:nvPicPr>
          <p:cNvPr id="7" name="Google Shape;89;p2" descr="Screenshot 2024-10-18 at 14.58.19.png">
            <a:extLst>
              <a:ext uri="{FF2B5EF4-FFF2-40B4-BE49-F238E27FC236}">
                <a16:creationId xmlns:a16="http://schemas.microsoft.com/office/drawing/2014/main" id="{3D6D951F-5407-39C6-7C80-D967A1E08F66}"/>
              </a:ext>
            </a:extLst>
          </p:cNvPr>
          <p:cNvPicPr preferRelativeResize="0"/>
          <p:nvPr/>
        </p:nvPicPr>
        <p:blipFill rotWithShape="1">
          <a:blip r:embed="rId4" cstate="screen">
            <a:alphaModFix/>
            <a:extLst>
              <a:ext uri="{BEBA8EAE-BF5A-486C-A8C5-ECC9F3942E4B}">
                <a14:imgProps xmlns:a14="http://schemas.microsoft.com/office/drawing/2010/main">
                  <a14:imgLayer r:embed="rId5">
                    <a14:imgEffect>
                      <a14:brightnessContrast bright="30000"/>
                    </a14:imgEffect>
                  </a14:imgLayer>
                </a14:imgProps>
              </a:ext>
              <a:ext uri="{28A0092B-C50C-407E-A947-70E740481C1C}">
                <a14:useLocalDpi xmlns:a14="http://schemas.microsoft.com/office/drawing/2010/main"/>
              </a:ext>
            </a:extLst>
          </a:blip>
          <a:srcRect/>
          <a:stretch/>
        </p:blipFill>
        <p:spPr>
          <a:xfrm>
            <a:off x="1850833" y="1322954"/>
            <a:ext cx="4227238" cy="2268000"/>
          </a:xfrm>
          <a:prstGeom prst="rect">
            <a:avLst/>
          </a:prstGeom>
          <a:noFill/>
          <a:ln>
            <a:noFill/>
          </a:ln>
        </p:spPr>
      </p:pic>
    </p:spTree>
    <p:extLst>
      <p:ext uri="{BB962C8B-B14F-4D97-AF65-F5344CB8AC3E}">
        <p14:creationId xmlns:p14="http://schemas.microsoft.com/office/powerpoint/2010/main" val="989538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3B66A7-80A2-53A9-DC3F-0B0355ABA878}"/>
              </a:ext>
            </a:extLst>
          </p:cNvPr>
          <p:cNvSpPr/>
          <p:nvPr/>
        </p:nvSpPr>
        <p:spPr>
          <a:xfrm>
            <a:off x="1876301" y="1095153"/>
            <a:ext cx="10315699" cy="1968681"/>
          </a:xfrm>
          <a:prstGeom prst="rect">
            <a:avLst/>
          </a:prstGeom>
          <a:solidFill>
            <a:srgbClr val="008691">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9CE92E17-178E-9BC9-F066-5BA89A8C1332}"/>
              </a:ext>
            </a:extLst>
          </p:cNvPr>
          <p:cNvSpPr/>
          <p:nvPr/>
        </p:nvSpPr>
        <p:spPr>
          <a:xfrm>
            <a:off x="1900053" y="3171354"/>
            <a:ext cx="10291948" cy="3122567"/>
          </a:xfrm>
          <a:prstGeom prst="rect">
            <a:avLst/>
          </a:prstGeom>
          <a:solidFill>
            <a:srgbClr val="FF5B7F">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3AE43577-4D0D-B3E7-2205-B92BDE38E763}"/>
              </a:ext>
            </a:extLst>
          </p:cNvPr>
          <p:cNvSpPr>
            <a:spLocks noGrp="1"/>
          </p:cNvSpPr>
          <p:nvPr>
            <p:ph type="title"/>
          </p:nvPr>
        </p:nvSpPr>
        <p:spPr>
          <a:xfrm>
            <a:off x="1721738" y="247508"/>
            <a:ext cx="9830179" cy="603887"/>
          </a:xfrm>
        </p:spPr>
        <p:txBody>
          <a:bodyPr/>
          <a:lstStyle/>
          <a:p>
            <a:r>
              <a:rPr lang="en-GB" dirty="0">
                <a:latin typeface="Quicksand" pitchFamily="2" charset="77"/>
              </a:rPr>
              <a:t>EOSC Steering Group subgroups</a:t>
            </a:r>
          </a:p>
        </p:txBody>
      </p:sp>
      <p:sp>
        <p:nvSpPr>
          <p:cNvPr id="7" name="Content Placeholder 1">
            <a:extLst>
              <a:ext uri="{FF2B5EF4-FFF2-40B4-BE49-F238E27FC236}">
                <a16:creationId xmlns:a16="http://schemas.microsoft.com/office/drawing/2014/main" id="{0704F40A-AC3A-0462-563D-C5544D265354}"/>
              </a:ext>
            </a:extLst>
          </p:cNvPr>
          <p:cNvSpPr>
            <a:spLocks noGrp="1"/>
          </p:cNvSpPr>
          <p:nvPr>
            <p:ph sz="half" idx="15"/>
          </p:nvPr>
        </p:nvSpPr>
        <p:spPr>
          <a:xfrm>
            <a:off x="2006930" y="1242338"/>
            <a:ext cx="9500260" cy="1678992"/>
          </a:xfrm>
        </p:spPr>
        <p:txBody>
          <a:bodyPr>
            <a:normAutofit lnSpcReduction="10000"/>
          </a:bodyPr>
          <a:lstStyle/>
          <a:p>
            <a:pPr>
              <a:spcBef>
                <a:spcPts val="400"/>
              </a:spcBef>
            </a:pPr>
            <a:r>
              <a:rPr lang="fi-FI" sz="2300" b="1" dirty="0" err="1">
                <a:solidFill>
                  <a:srgbClr val="333333"/>
                </a:solidFill>
                <a:sym typeface="Calibri"/>
              </a:rPr>
              <a:t>Subgroup</a:t>
            </a:r>
            <a:r>
              <a:rPr lang="fi-FI" sz="2300" b="1" dirty="0">
                <a:solidFill>
                  <a:srgbClr val="333333"/>
                </a:solidFill>
                <a:sym typeface="Calibri"/>
              </a:rPr>
              <a:t> A: </a:t>
            </a:r>
            <a:r>
              <a:rPr lang="en-GB" sz="2300" b="1" dirty="0">
                <a:solidFill>
                  <a:srgbClr val="333333"/>
                </a:solidFill>
                <a:effectLst/>
              </a:rPr>
              <a:t>National contributions to EOSC SB</a:t>
            </a:r>
          </a:p>
          <a:p>
            <a:pPr marL="342900" indent="-342900">
              <a:lnSpc>
                <a:spcPct val="110000"/>
              </a:lnSpc>
              <a:spcBef>
                <a:spcPts val="400"/>
              </a:spcBef>
              <a:buFont typeface="Arial" panose="020B0604020202020204" pitchFamily="34" charset="0"/>
              <a:buChar char="•"/>
            </a:pPr>
            <a:r>
              <a:rPr lang="en-GB" sz="2300" dirty="0">
                <a:solidFill>
                  <a:srgbClr val="333333"/>
                </a:solidFill>
                <a:effectLst/>
                <a:latin typeface="Roboto Light" panose="02000000000000000000" pitchFamily="2" charset="0"/>
                <a:ea typeface="Roboto Light" panose="02000000000000000000" pitchFamily="2" charset="0"/>
              </a:rPr>
              <a:t>Benchmarking of MS/AC implementation of EOSC-relevant policies on national, regional, or institutional level and their support of EOSC-ready infrastructures and initiatives</a:t>
            </a:r>
          </a:p>
          <a:p>
            <a:pPr lvl="1" indent="0">
              <a:spcBef>
                <a:spcPts val="400"/>
              </a:spcBef>
              <a:buNone/>
            </a:pPr>
            <a:endParaRPr lang="fi-FI" sz="2300" dirty="0">
              <a:solidFill>
                <a:srgbClr val="333333"/>
              </a:solidFill>
              <a:latin typeface="Roboto" panose="02000000000000000000" pitchFamily="2" charset="0"/>
              <a:ea typeface="Roboto" panose="02000000000000000000" pitchFamily="2" charset="0"/>
              <a:sym typeface="Calibri"/>
            </a:endParaRPr>
          </a:p>
        </p:txBody>
      </p:sp>
      <p:sp>
        <p:nvSpPr>
          <p:cNvPr id="5" name="Content Placeholder 1">
            <a:extLst>
              <a:ext uri="{FF2B5EF4-FFF2-40B4-BE49-F238E27FC236}">
                <a16:creationId xmlns:a16="http://schemas.microsoft.com/office/drawing/2014/main" id="{E6E64861-CAED-B35D-55C2-34577CC769DA}"/>
              </a:ext>
            </a:extLst>
          </p:cNvPr>
          <p:cNvSpPr txBox="1">
            <a:spLocks/>
          </p:cNvSpPr>
          <p:nvPr/>
        </p:nvSpPr>
        <p:spPr>
          <a:xfrm>
            <a:off x="2016827" y="3354166"/>
            <a:ext cx="9144232" cy="2821003"/>
          </a:xfrm>
          <a:prstGeom prst="rect">
            <a:avLst/>
          </a:prstGeom>
        </p:spPr>
        <p:txBody>
          <a:bodyPr vert="horz" lIns="91440" tIns="45720" rIns="91440" bIns="45720" rtlCol="0">
            <a:normAutofit/>
          </a:bodyPr>
          <a:lstStyle>
            <a:lvl1pPr marL="0" indent="0" algn="l" defTabSz="914400" rtl="0" eaLnBrk="1" latinLnBrk="0" hangingPunct="1">
              <a:lnSpc>
                <a:spcPct val="130000"/>
              </a:lnSpc>
              <a:spcBef>
                <a:spcPts val="1000"/>
              </a:spcBef>
              <a:buFont typeface="Arial" panose="020B0604020202020204" pitchFamily="34" charset="0"/>
              <a:buNone/>
              <a:defRPr sz="1500" b="0" i="0" kern="1500" spc="0" baseline="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0" i="0" kern="1200" baseline="0">
                <a:solidFill>
                  <a:schemeClr val="bg2">
                    <a:lumMod val="25000"/>
                  </a:schemeClr>
                </a:solidFill>
                <a:latin typeface="Roboto Light"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0" i="0" kern="1200" baseline="0">
                <a:solidFill>
                  <a:schemeClr val="bg2">
                    <a:lumMod val="25000"/>
                  </a:schemeClr>
                </a:solidFill>
                <a:latin typeface="Roboto Light"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baseline="0">
                <a:solidFill>
                  <a:schemeClr val="bg2">
                    <a:lumMod val="25000"/>
                  </a:schemeClr>
                </a:solidFill>
                <a:latin typeface="Roboto Light"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baseline="0">
                <a:solidFill>
                  <a:schemeClr val="bg2">
                    <a:lumMod val="25000"/>
                  </a:schemeClr>
                </a:solidFill>
                <a:latin typeface="Roboto Light"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fi-FI" sz="2300" b="1" dirty="0" err="1">
                <a:solidFill>
                  <a:srgbClr val="333333"/>
                </a:solidFill>
                <a:sym typeface="Calibri"/>
              </a:rPr>
              <a:t>Subgroup</a:t>
            </a:r>
            <a:r>
              <a:rPr lang="fi-FI" sz="2300" b="1" dirty="0">
                <a:solidFill>
                  <a:srgbClr val="333333"/>
                </a:solidFill>
                <a:sym typeface="Calibri"/>
              </a:rPr>
              <a:t> B: </a:t>
            </a:r>
            <a:r>
              <a:rPr lang="fi-FI" sz="2300" b="1" dirty="0" err="1">
                <a:solidFill>
                  <a:srgbClr val="333333"/>
                </a:solidFill>
                <a:sym typeface="Calibri"/>
              </a:rPr>
              <a:t>Policy</a:t>
            </a:r>
            <a:r>
              <a:rPr lang="fi-FI" sz="2300" b="1" dirty="0">
                <a:solidFill>
                  <a:srgbClr val="333333"/>
                </a:solidFill>
                <a:sym typeface="Calibri"/>
              </a:rPr>
              <a:t> </a:t>
            </a:r>
            <a:r>
              <a:rPr lang="fi-FI" sz="2300" b="1" dirty="0" err="1">
                <a:solidFill>
                  <a:srgbClr val="333333"/>
                </a:solidFill>
                <a:sym typeface="Calibri"/>
              </a:rPr>
              <a:t>sub-group</a:t>
            </a:r>
            <a:endParaRPr lang="fi-FI" sz="2300" b="1" dirty="0">
              <a:solidFill>
                <a:srgbClr val="333333"/>
              </a:solidFill>
              <a:latin typeface="Roboto Light" panose="02000000000000000000" pitchFamily="2" charset="0"/>
              <a:ea typeface="+mn-ea"/>
              <a:sym typeface="Calibri"/>
            </a:endParaRPr>
          </a:p>
          <a:p>
            <a:pPr marL="342900" indent="-342900">
              <a:lnSpc>
                <a:spcPct val="100000"/>
              </a:lnSpc>
              <a:spcBef>
                <a:spcPts val="400"/>
              </a:spcBef>
              <a:buFont typeface="Arial" panose="020B0604020202020204" pitchFamily="34" charset="0"/>
              <a:buChar char="•"/>
            </a:pPr>
            <a:r>
              <a:rPr lang="en-GB" sz="2300" dirty="0">
                <a:solidFill>
                  <a:srgbClr val="333333"/>
                </a:solidFill>
                <a:latin typeface="Roboto Light" panose="02000000000000000000" pitchFamily="2" charset="0"/>
                <a:ea typeface="Roboto Light" panose="02000000000000000000" pitchFamily="2" charset="0"/>
              </a:rPr>
              <a:t>Drafts opinion papers to the EOSC-SB on policy issues and/or programmatic synergies (at European, national and/or institutional levels) </a:t>
            </a:r>
          </a:p>
          <a:p>
            <a:pPr marL="342900" indent="-342900">
              <a:lnSpc>
                <a:spcPct val="100000"/>
              </a:lnSpc>
              <a:spcBef>
                <a:spcPts val="400"/>
              </a:spcBef>
              <a:buFont typeface="Arial" panose="020B0604020202020204" pitchFamily="34" charset="0"/>
              <a:buChar char="•"/>
            </a:pPr>
            <a:r>
              <a:rPr lang="en-GB" sz="2300" dirty="0">
                <a:solidFill>
                  <a:srgbClr val="333333"/>
                </a:solidFill>
                <a:latin typeface="Roboto Light" panose="02000000000000000000" pitchFamily="2" charset="0"/>
                <a:ea typeface="Roboto Light" panose="02000000000000000000" pitchFamily="2" charset="0"/>
              </a:rPr>
              <a:t>Produces an overview of relevant policy issues raised on the occasion of National EOSC tripartite events and advances the policy discussion in the EOSC-SB</a:t>
            </a:r>
          </a:p>
        </p:txBody>
      </p:sp>
    </p:spTree>
    <p:extLst>
      <p:ext uri="{BB962C8B-B14F-4D97-AF65-F5344CB8AC3E}">
        <p14:creationId xmlns:p14="http://schemas.microsoft.com/office/powerpoint/2010/main" val="3389116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0ACBD-39C3-A94B-D082-7E65F44590D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79A0313-C83D-8A10-E663-1E2EF195CF8C}"/>
              </a:ext>
            </a:extLst>
          </p:cNvPr>
          <p:cNvSpPr>
            <a:spLocks noGrp="1"/>
          </p:cNvSpPr>
          <p:nvPr>
            <p:ph type="ctrTitle"/>
          </p:nvPr>
        </p:nvSpPr>
        <p:spPr>
          <a:xfrm>
            <a:off x="423013" y="1600200"/>
            <a:ext cx="9144000" cy="1545336"/>
          </a:xfrm>
        </p:spPr>
        <p:txBody>
          <a:bodyPr>
            <a:normAutofit/>
          </a:bodyPr>
          <a:lstStyle/>
          <a:p>
            <a:pPr>
              <a:lnSpc>
                <a:spcPct val="100000"/>
              </a:lnSpc>
            </a:pPr>
            <a:r>
              <a:rPr lang="en-GB">
                <a:latin typeface="Quicksand" pitchFamily="2" charset="77"/>
                <a:ea typeface="Roboto Light" panose="02000000000000000000" pitchFamily="2" charset="0"/>
              </a:rPr>
              <a:t>The Tripartite Governance</a:t>
            </a:r>
          </a:p>
        </p:txBody>
      </p:sp>
    </p:spTree>
    <p:extLst>
      <p:ext uri="{BB962C8B-B14F-4D97-AF65-F5344CB8AC3E}">
        <p14:creationId xmlns:p14="http://schemas.microsoft.com/office/powerpoint/2010/main" val="2119617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C35635-BEDC-8672-8D91-BFCB978E3D2B}"/>
              </a:ext>
            </a:extLst>
          </p:cNvPr>
          <p:cNvPicPr>
            <a:picLocks noChangeAspect="1"/>
          </p:cNvPicPr>
          <p:nvPr/>
        </p:nvPicPr>
        <p:blipFill>
          <a:blip r:embed="rId2">
            <a:alphaModFix amt="24000"/>
          </a:blip>
          <a:stretch>
            <a:fillRect/>
          </a:stretch>
        </p:blipFill>
        <p:spPr>
          <a:xfrm>
            <a:off x="-13439" y="22951"/>
            <a:ext cx="12205439" cy="6858001"/>
          </a:xfrm>
          <a:prstGeom prst="rect">
            <a:avLst/>
          </a:prstGeom>
        </p:spPr>
      </p:pic>
      <p:sp>
        <p:nvSpPr>
          <p:cNvPr id="17" name="Rectangle 16">
            <a:extLst>
              <a:ext uri="{FF2B5EF4-FFF2-40B4-BE49-F238E27FC236}">
                <a16:creationId xmlns:a16="http://schemas.microsoft.com/office/drawing/2014/main" id="{37999224-1862-8FE2-4BF6-90B5617417C5}"/>
              </a:ext>
            </a:extLst>
          </p:cNvPr>
          <p:cNvSpPr/>
          <p:nvPr/>
        </p:nvSpPr>
        <p:spPr>
          <a:xfrm>
            <a:off x="3043789" y="641659"/>
            <a:ext cx="6122241" cy="3206236"/>
          </a:xfrm>
          <a:prstGeom prst="rect">
            <a:avLst/>
          </a:prstGeom>
          <a:solidFill>
            <a:schemeClr val="bg1"/>
          </a:solidFill>
          <a:ln w="28575">
            <a:solidFill>
              <a:srgbClr val="0086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 name="Rectangle 15">
            <a:extLst>
              <a:ext uri="{FF2B5EF4-FFF2-40B4-BE49-F238E27FC236}">
                <a16:creationId xmlns:a16="http://schemas.microsoft.com/office/drawing/2014/main" id="{992EB10B-87A1-23DC-D1AB-BEB5CB759870}"/>
              </a:ext>
            </a:extLst>
          </p:cNvPr>
          <p:cNvSpPr/>
          <p:nvPr/>
        </p:nvSpPr>
        <p:spPr>
          <a:xfrm>
            <a:off x="3562109" y="2379928"/>
            <a:ext cx="5117393" cy="109934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BE" sz="17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EC Expert Group </a:t>
            </a:r>
            <a:br>
              <a:rPr kumimoji="0" lang="en-BE" sz="17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r>
              <a:rPr kumimoji="0" lang="en-BE" sz="17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representatives</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of MS/AC</a:t>
            </a:r>
            <a:r>
              <a:rPr kumimoji="0" lang="en-BE" sz="17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p>
        </p:txBody>
      </p:sp>
      <p:sp>
        <p:nvSpPr>
          <p:cNvPr id="13" name="Rectangle 12">
            <a:extLst>
              <a:ext uri="{FF2B5EF4-FFF2-40B4-BE49-F238E27FC236}">
                <a16:creationId xmlns:a16="http://schemas.microsoft.com/office/drawing/2014/main" id="{EADAF841-F6E2-FF3E-1343-02B8577B3F9D}"/>
              </a:ext>
            </a:extLst>
          </p:cNvPr>
          <p:cNvSpPr/>
          <p:nvPr/>
        </p:nvSpPr>
        <p:spPr>
          <a:xfrm>
            <a:off x="3562109" y="1206024"/>
            <a:ext cx="5117393" cy="1099349"/>
          </a:xfrm>
          <a:prstGeom prst="rect">
            <a:avLst/>
          </a:prstGeom>
          <a:noFill/>
          <a:ln w="28575">
            <a:solidFill>
              <a:srgbClr val="FF5B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BE" sz="17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EOSC Partnership</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BE" sz="17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2021-2030</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BE" sz="17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1 BEUR</a:t>
            </a:r>
          </a:p>
        </p:txBody>
      </p:sp>
      <p:sp>
        <p:nvSpPr>
          <p:cNvPr id="3" name="Title 2">
            <a:extLst>
              <a:ext uri="{FF2B5EF4-FFF2-40B4-BE49-F238E27FC236}">
                <a16:creationId xmlns:a16="http://schemas.microsoft.com/office/drawing/2014/main" id="{008F193B-73D6-8E02-4046-B31E188F472B}"/>
              </a:ext>
            </a:extLst>
          </p:cNvPr>
          <p:cNvSpPr>
            <a:spLocks noGrp="1"/>
          </p:cNvSpPr>
          <p:nvPr>
            <p:ph type="title"/>
          </p:nvPr>
        </p:nvSpPr>
        <p:spPr>
          <a:xfrm rot="16200000">
            <a:off x="-1297926" y="3150009"/>
            <a:ext cx="6721476" cy="603887"/>
          </a:xfrm>
        </p:spPr>
        <p:txBody>
          <a:bodyPr/>
          <a:lstStyle/>
          <a:p>
            <a:pPr algn="ctr"/>
            <a:r>
              <a:rPr lang="en-BE"/>
              <a:t>EOSC Tripartite Governance</a:t>
            </a:r>
          </a:p>
        </p:txBody>
      </p:sp>
      <p:sp>
        <p:nvSpPr>
          <p:cNvPr id="6" name="Rectangle 5">
            <a:extLst>
              <a:ext uri="{FF2B5EF4-FFF2-40B4-BE49-F238E27FC236}">
                <a16:creationId xmlns:a16="http://schemas.microsoft.com/office/drawing/2014/main" id="{6BF93F40-2E3F-C876-485C-250E584B19D6}"/>
              </a:ext>
            </a:extLst>
          </p:cNvPr>
          <p:cNvSpPr/>
          <p:nvPr/>
        </p:nvSpPr>
        <p:spPr>
          <a:xfrm>
            <a:off x="3724521" y="1311475"/>
            <a:ext cx="963003" cy="1983368"/>
          </a:xfrm>
          <a:prstGeom prst="rect">
            <a:avLst/>
          </a:prstGeom>
          <a:solidFill>
            <a:srgbClr val="154194"/>
          </a:solidFill>
        </p:spPr>
        <p:style>
          <a:lnRef idx="2">
            <a:schemeClr val="accent1">
              <a:shade val="15000"/>
            </a:schemeClr>
          </a:lnRef>
          <a:fillRef idx="1">
            <a:schemeClr val="accent1"/>
          </a:fillRef>
          <a:effectRef idx="0">
            <a:schemeClr val="accent1"/>
          </a:effectRef>
          <a:fontRef idx="minor">
            <a:schemeClr val="lt1"/>
          </a:fontRef>
        </p:style>
        <p:txBody>
          <a:bodyPr lIns="48000" tIns="96000" rIns="48000" bIns="96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BE" sz="1700" b="0"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Roboto" panose="02000000000000000000" pitchFamily="2" charset="0"/>
              </a:rPr>
              <a:t>EC</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BE" sz="1700" b="0"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Roboto" panose="02000000000000000000" pitchFamily="2" charset="0"/>
              </a:rPr>
              <a:t>(RTD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BE" sz="1700" b="0"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Roboto" panose="02000000000000000000" pitchFamily="2" charset="0"/>
              </a:rPr>
              <a:t>CNECT)</a:t>
            </a:r>
          </a:p>
        </p:txBody>
      </p:sp>
      <p:sp>
        <p:nvSpPr>
          <p:cNvPr id="7" name="Rectangle 6">
            <a:extLst>
              <a:ext uri="{FF2B5EF4-FFF2-40B4-BE49-F238E27FC236}">
                <a16:creationId xmlns:a16="http://schemas.microsoft.com/office/drawing/2014/main" id="{CF659C95-0D22-DFB0-AD44-FB7905195B95}"/>
              </a:ext>
            </a:extLst>
          </p:cNvPr>
          <p:cNvSpPr/>
          <p:nvPr/>
        </p:nvSpPr>
        <p:spPr>
          <a:xfrm>
            <a:off x="4784871" y="1311477"/>
            <a:ext cx="1873605" cy="963001"/>
          </a:xfrm>
          <a:prstGeom prst="rect">
            <a:avLst/>
          </a:prstGeom>
          <a:solidFill>
            <a:srgbClr val="008691"/>
          </a:solidFill>
          <a:ln>
            <a:solidFill>
              <a:srgbClr val="0086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BE"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EOSC Association</a:t>
            </a:r>
          </a:p>
        </p:txBody>
      </p:sp>
      <p:sp>
        <p:nvSpPr>
          <p:cNvPr id="8" name="Rectangle 7">
            <a:extLst>
              <a:ext uri="{FF2B5EF4-FFF2-40B4-BE49-F238E27FC236}">
                <a16:creationId xmlns:a16="http://schemas.microsoft.com/office/drawing/2014/main" id="{30D76629-3516-BE31-2762-8471756005FF}"/>
              </a:ext>
            </a:extLst>
          </p:cNvPr>
          <p:cNvSpPr/>
          <p:nvPr/>
        </p:nvSpPr>
        <p:spPr>
          <a:xfrm>
            <a:off x="4786979" y="2394885"/>
            <a:ext cx="1869387" cy="958575"/>
          </a:xfrm>
          <a:prstGeom prst="rect">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BE"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EOSC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BE"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Steering Board</a:t>
            </a:r>
          </a:p>
        </p:txBody>
      </p:sp>
      <p:pic>
        <p:nvPicPr>
          <p:cNvPr id="15" name="Picture 14" descr="A black text on a white background&#10;&#10;Description automatically generated">
            <a:extLst>
              <a:ext uri="{FF2B5EF4-FFF2-40B4-BE49-F238E27FC236}">
                <a16:creationId xmlns:a16="http://schemas.microsoft.com/office/drawing/2014/main" id="{E4C8BA3C-1E4F-9DD5-1E55-E513911A8B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96571" y="316324"/>
            <a:ext cx="3616676" cy="692029"/>
          </a:xfrm>
          <a:prstGeom prst="rect">
            <a:avLst/>
          </a:prstGeom>
          <a:ln>
            <a:solidFill>
              <a:srgbClr val="008691"/>
            </a:solidFill>
          </a:ln>
        </p:spPr>
      </p:pic>
      <p:sp>
        <p:nvSpPr>
          <p:cNvPr id="18" name="Rectangle 17">
            <a:extLst>
              <a:ext uri="{FF2B5EF4-FFF2-40B4-BE49-F238E27FC236}">
                <a16:creationId xmlns:a16="http://schemas.microsoft.com/office/drawing/2014/main" id="{23F13D77-6EBC-3ECC-3A6C-8BE44EBAC35D}"/>
              </a:ext>
            </a:extLst>
          </p:cNvPr>
          <p:cNvSpPr/>
          <p:nvPr/>
        </p:nvSpPr>
        <p:spPr>
          <a:xfrm>
            <a:off x="3588775" y="5046398"/>
            <a:ext cx="5032268" cy="167507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BE"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European Commission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BE"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EOSC-Steering Board Sub-group Policy</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BE"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EOSC Association Board of Directors</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BE"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 name="Up Arrow 21">
            <a:extLst>
              <a:ext uri="{FF2B5EF4-FFF2-40B4-BE49-F238E27FC236}">
                <a16:creationId xmlns:a16="http://schemas.microsoft.com/office/drawing/2014/main" id="{A8F02A9F-7ADB-3BEE-F317-05C4AB9E6B6D}"/>
              </a:ext>
            </a:extLst>
          </p:cNvPr>
          <p:cNvSpPr/>
          <p:nvPr/>
        </p:nvSpPr>
        <p:spPr>
          <a:xfrm>
            <a:off x="5683222" y="4005279"/>
            <a:ext cx="843375" cy="639565"/>
          </a:xfrm>
          <a:prstGeom prst="upArrow">
            <a:avLst/>
          </a:prstGeom>
          <a:solidFill>
            <a:srgbClr val="008691"/>
          </a:solidFill>
          <a:ln>
            <a:solidFill>
              <a:srgbClr val="0086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3" name="TextBox 22">
            <a:extLst>
              <a:ext uri="{FF2B5EF4-FFF2-40B4-BE49-F238E27FC236}">
                <a16:creationId xmlns:a16="http://schemas.microsoft.com/office/drawing/2014/main" id="{5C654E1A-8E54-B81F-54DD-B8DEA96F4D1D}"/>
              </a:ext>
            </a:extLst>
          </p:cNvPr>
          <p:cNvSpPr txBox="1"/>
          <p:nvPr/>
        </p:nvSpPr>
        <p:spPr>
          <a:xfrm>
            <a:off x="3075873" y="3486154"/>
            <a:ext cx="6122241" cy="31810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BE" sz="1467"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Meets twice per year for half a day</a:t>
            </a:r>
          </a:p>
        </p:txBody>
      </p:sp>
      <p:sp>
        <p:nvSpPr>
          <p:cNvPr id="24" name="TextBox 23">
            <a:extLst>
              <a:ext uri="{FF2B5EF4-FFF2-40B4-BE49-F238E27FC236}">
                <a16:creationId xmlns:a16="http://schemas.microsoft.com/office/drawing/2014/main" id="{B8122E44-1740-17D2-8920-B07DA2E31313}"/>
              </a:ext>
            </a:extLst>
          </p:cNvPr>
          <p:cNvSpPr txBox="1"/>
          <p:nvPr/>
        </p:nvSpPr>
        <p:spPr>
          <a:xfrm>
            <a:off x="3592227" y="6391866"/>
            <a:ext cx="5017423" cy="2974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BE" sz="1333"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Meets every 2 – 3 weeks for 2 hrs, can appoint external experts</a:t>
            </a:r>
          </a:p>
        </p:txBody>
      </p:sp>
      <p:grpSp>
        <p:nvGrpSpPr>
          <p:cNvPr id="4" name="Group 3">
            <a:extLst>
              <a:ext uri="{FF2B5EF4-FFF2-40B4-BE49-F238E27FC236}">
                <a16:creationId xmlns:a16="http://schemas.microsoft.com/office/drawing/2014/main" id="{B84DBCD2-E519-AA7E-A214-4CC2D6050613}"/>
              </a:ext>
            </a:extLst>
          </p:cNvPr>
          <p:cNvGrpSpPr/>
          <p:nvPr/>
        </p:nvGrpSpPr>
        <p:grpSpPr>
          <a:xfrm>
            <a:off x="4649754" y="4746936"/>
            <a:ext cx="3051581" cy="481180"/>
            <a:chOff x="3487315" y="3560202"/>
            <a:chExt cx="2288686" cy="360885"/>
          </a:xfrm>
        </p:grpSpPr>
        <p:sp>
          <p:nvSpPr>
            <p:cNvPr id="20" name="Rectangle 19">
              <a:extLst>
                <a:ext uri="{FF2B5EF4-FFF2-40B4-BE49-F238E27FC236}">
                  <a16:creationId xmlns:a16="http://schemas.microsoft.com/office/drawing/2014/main" id="{D7305DAE-B3A6-5EE3-DB7D-FA8D9BB274F6}"/>
                </a:ext>
              </a:extLst>
            </p:cNvPr>
            <p:cNvSpPr/>
            <p:nvPr/>
          </p:nvSpPr>
          <p:spPr>
            <a:xfrm>
              <a:off x="3487315" y="3560202"/>
              <a:ext cx="2182733" cy="36088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BE"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Group</a:t>
              </a:r>
            </a:p>
          </p:txBody>
        </p:sp>
        <p:grpSp>
          <p:nvGrpSpPr>
            <p:cNvPr id="2" name="Group 1">
              <a:extLst>
                <a:ext uri="{FF2B5EF4-FFF2-40B4-BE49-F238E27FC236}">
                  <a16:creationId xmlns:a16="http://schemas.microsoft.com/office/drawing/2014/main" id="{4814A518-DEEC-6609-5ACD-D7CFE6450E4E}"/>
                </a:ext>
              </a:extLst>
            </p:cNvPr>
            <p:cNvGrpSpPr/>
            <p:nvPr/>
          </p:nvGrpSpPr>
          <p:grpSpPr>
            <a:xfrm>
              <a:off x="3503616" y="3571537"/>
              <a:ext cx="2272385" cy="338467"/>
              <a:chOff x="3503616" y="3571537"/>
              <a:chExt cx="2272385" cy="338467"/>
            </a:xfrm>
          </p:grpSpPr>
          <p:pic>
            <p:nvPicPr>
              <p:cNvPr id="19" name="Picture 18" descr="A black text on a white background&#10;&#10;Description automatically generated">
                <a:extLst>
                  <a:ext uri="{FF2B5EF4-FFF2-40B4-BE49-F238E27FC236}">
                    <a16:creationId xmlns:a16="http://schemas.microsoft.com/office/drawing/2014/main" id="{46EAB320-4029-6E17-708D-C9AC7BD351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03616" y="3571537"/>
                <a:ext cx="1768893" cy="338467"/>
              </a:xfrm>
              <a:prstGeom prst="rect">
                <a:avLst/>
              </a:prstGeom>
              <a:ln>
                <a:noFill/>
              </a:ln>
            </p:spPr>
          </p:pic>
          <p:sp>
            <p:nvSpPr>
              <p:cNvPr id="21" name="TextBox 20">
                <a:extLst>
                  <a:ext uri="{FF2B5EF4-FFF2-40B4-BE49-F238E27FC236}">
                    <a16:creationId xmlns:a16="http://schemas.microsoft.com/office/drawing/2014/main" id="{55A2FD74-0803-D915-926E-BF659965BD54}"/>
                  </a:ext>
                </a:extLst>
              </p:cNvPr>
              <p:cNvSpPr txBox="1"/>
              <p:nvPr/>
            </p:nvSpPr>
            <p:spPr>
              <a:xfrm>
                <a:off x="5101068" y="3604749"/>
                <a:ext cx="674933" cy="25391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BE"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Group</a:t>
                </a:r>
              </a:p>
            </p:txBody>
          </p:sp>
        </p:grpSp>
      </p:grpSp>
    </p:spTree>
    <p:extLst>
      <p:ext uri="{BB962C8B-B14F-4D97-AF65-F5344CB8AC3E}">
        <p14:creationId xmlns:p14="http://schemas.microsoft.com/office/powerpoint/2010/main" val="91028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3" grpId="0" animBg="1"/>
      <p:bldP spid="6" grpId="0" animBg="1"/>
      <p:bldP spid="7" grpId="0" animBg="1"/>
      <p:bldP spid="8" grpId="0" animBg="1"/>
      <p:bldP spid="18" grpId="0" animBg="1"/>
      <p:bldP spid="22" grpId="0" animBg="1"/>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195A359-8584-C62A-7C8B-D71A814948B5}"/>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
        <p:nvSpPr>
          <p:cNvPr id="3" name="Text Placeholder 2">
            <a:extLst>
              <a:ext uri="{FF2B5EF4-FFF2-40B4-BE49-F238E27FC236}">
                <a16:creationId xmlns:a16="http://schemas.microsoft.com/office/drawing/2014/main" id="{C3A1C9E8-29D9-1E59-DA12-0F317B80EC86}"/>
              </a:ext>
            </a:extLst>
          </p:cNvPr>
          <p:cNvSpPr>
            <a:spLocks noGrp="1"/>
          </p:cNvSpPr>
          <p:nvPr>
            <p:ph type="body" sz="quarter" idx="11"/>
          </p:nvPr>
        </p:nvSpPr>
        <p:spPr/>
        <p:txBody>
          <a:bodyPr/>
          <a:lstStyle/>
          <a:p>
            <a:endParaRPr lang="en-GB"/>
          </a:p>
        </p:txBody>
      </p:sp>
      <p:sp>
        <p:nvSpPr>
          <p:cNvPr id="4" name="Slide Number Placeholder 3">
            <a:extLst>
              <a:ext uri="{FF2B5EF4-FFF2-40B4-BE49-F238E27FC236}">
                <a16:creationId xmlns:a16="http://schemas.microsoft.com/office/drawing/2014/main" id="{FF07D8A2-C4C6-DF4C-DA4E-5F2A48EFDD52}"/>
              </a:ext>
            </a:extLst>
          </p:cNvPr>
          <p:cNvSpPr>
            <a:spLocks noGrp="1"/>
          </p:cNvSpPr>
          <p:nvPr>
            <p:ph type="sldNum" sz="quarter" idx="12"/>
          </p:nvPr>
        </p:nvSpPr>
        <p:spPr/>
        <p:txBody>
          <a:bodyPr/>
          <a:lstStyle/>
          <a:p>
            <a:fld id="{41814595-6856-9B4E-BECB-F9B7E4876AE1}" type="slidenum">
              <a:rPr lang="nl-NL" smtClean="0"/>
              <a:pPr/>
              <a:t>2</a:t>
            </a:fld>
            <a:endParaRPr lang="nl-NL"/>
          </a:p>
        </p:txBody>
      </p:sp>
      <p:sp>
        <p:nvSpPr>
          <p:cNvPr id="7" name="TextBox 6">
            <a:extLst>
              <a:ext uri="{FF2B5EF4-FFF2-40B4-BE49-F238E27FC236}">
                <a16:creationId xmlns:a16="http://schemas.microsoft.com/office/drawing/2014/main" id="{E6214F34-44E1-2DC3-D270-6E58EBBB5A19}"/>
              </a:ext>
            </a:extLst>
          </p:cNvPr>
          <p:cNvSpPr txBox="1"/>
          <p:nvPr/>
        </p:nvSpPr>
        <p:spPr>
          <a:xfrm>
            <a:off x="1903228" y="804762"/>
            <a:ext cx="9101470" cy="2292935"/>
          </a:xfrm>
          <a:prstGeom prst="rect">
            <a:avLst/>
          </a:prstGeom>
          <a:noFill/>
        </p:spPr>
        <p:txBody>
          <a:bodyPr wrap="square" rtlCol="0">
            <a:spAutoFit/>
          </a:bodyPr>
          <a:lstStyle/>
          <a:p>
            <a:r>
              <a:rPr lang="en-GB" sz="2500" dirty="0">
                <a:solidFill>
                  <a:schemeClr val="bg1"/>
                </a:solidFill>
                <a:latin typeface="Quicksand" pitchFamily="2" charset="77"/>
              </a:rPr>
              <a:t>The ambition of the European Open Science Cloud, known as EOSC, is to develop a </a:t>
            </a:r>
            <a:r>
              <a:rPr lang="en-GB" sz="2500" b="1" dirty="0">
                <a:solidFill>
                  <a:schemeClr val="bg1"/>
                </a:solidFill>
                <a:latin typeface="Quicksand SemiBold" pitchFamily="2" charset="77"/>
              </a:rPr>
              <a:t>‘Web of FAIR Data and Services’ </a:t>
            </a:r>
            <a:r>
              <a:rPr lang="en-GB" sz="2500" dirty="0">
                <a:solidFill>
                  <a:schemeClr val="bg1"/>
                </a:solidFill>
                <a:latin typeface="Quicksand" pitchFamily="2" charset="77"/>
              </a:rPr>
              <a:t>for science in Europe. The implementation of EOSC is based on a long-term process of alignment and coordination pursued by the Commission since 2015.</a:t>
            </a:r>
          </a:p>
          <a:p>
            <a:endParaRPr lang="en-GB" dirty="0">
              <a:solidFill>
                <a:schemeClr val="bg1"/>
              </a:solidFill>
              <a:latin typeface="Quicksand" pitchFamily="2" charset="77"/>
            </a:endParaRPr>
          </a:p>
        </p:txBody>
      </p:sp>
      <p:sp>
        <p:nvSpPr>
          <p:cNvPr id="8" name="TextBox 7">
            <a:extLst>
              <a:ext uri="{FF2B5EF4-FFF2-40B4-BE49-F238E27FC236}">
                <a16:creationId xmlns:a16="http://schemas.microsoft.com/office/drawing/2014/main" id="{139E19FD-C298-CA69-5963-D3BD9C41F3D3}"/>
              </a:ext>
            </a:extLst>
          </p:cNvPr>
          <p:cNvSpPr txBox="1"/>
          <p:nvPr/>
        </p:nvSpPr>
        <p:spPr>
          <a:xfrm>
            <a:off x="9448800" y="6368902"/>
            <a:ext cx="2743200" cy="246221"/>
          </a:xfrm>
          <a:prstGeom prst="rect">
            <a:avLst/>
          </a:prstGeom>
          <a:noFill/>
        </p:spPr>
        <p:txBody>
          <a:bodyPr wrap="square" rtlCol="0">
            <a:spAutoFit/>
          </a:bodyPr>
          <a:lstStyle/>
          <a:p>
            <a:r>
              <a:rPr lang="en-GB" sz="1000" dirty="0">
                <a:solidFill>
                  <a:schemeClr val="bg1"/>
                </a:solidFill>
                <a:latin typeface="Roboto Light" panose="02000000000000000000" pitchFamily="2" charset="0"/>
                <a:ea typeface="Roboto Light" panose="02000000000000000000" pitchFamily="2" charset="0"/>
              </a:rPr>
              <a:t>Photo by </a:t>
            </a:r>
            <a:r>
              <a:rPr lang="en-GB" sz="1000" dirty="0">
                <a:solidFill>
                  <a:schemeClr val="bg1"/>
                </a:solidFill>
                <a:latin typeface="Roboto Light" panose="02000000000000000000" pitchFamily="2" charset="0"/>
                <a:ea typeface="Roboto Light" panose="02000000000000000000" pitchFamily="2" charset="0"/>
                <a:hlinkClick r:id="rId3">
                  <a:extLst>
                    <a:ext uri="{A12FA001-AC4F-418D-AE19-62706E023703}">
                      <ahyp:hlinkClr xmlns:ahyp="http://schemas.microsoft.com/office/drawing/2018/hyperlinkcolor" val="tx"/>
                    </a:ext>
                  </a:extLst>
                </a:hlinkClick>
              </a:rPr>
              <a:t>Conny Schneider</a:t>
            </a:r>
            <a:r>
              <a:rPr lang="en-GB" sz="1000" dirty="0">
                <a:solidFill>
                  <a:schemeClr val="bg1"/>
                </a:solidFill>
                <a:latin typeface="Roboto Light" panose="02000000000000000000" pitchFamily="2" charset="0"/>
                <a:ea typeface="Roboto Light" panose="02000000000000000000" pitchFamily="2" charset="0"/>
              </a:rPr>
              <a:t> on </a:t>
            </a:r>
            <a:r>
              <a:rPr lang="en-GB" sz="1000" dirty="0" err="1">
                <a:solidFill>
                  <a:schemeClr val="bg1"/>
                </a:solidFill>
                <a:latin typeface="Roboto Light" panose="02000000000000000000" pitchFamily="2" charset="0"/>
                <a:ea typeface="Roboto Light" panose="02000000000000000000" pitchFamily="2" charset="0"/>
              </a:rPr>
              <a:t>Unsplash</a:t>
            </a:r>
            <a:endParaRPr lang="en-GB" sz="1000" dirty="0">
              <a:solidFill>
                <a:schemeClr val="bg1"/>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492486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58E47-4BB4-CE5B-D674-ED7DDF8E220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193FA41-AE14-6B14-8BF7-DC124C89BBB1}"/>
              </a:ext>
            </a:extLst>
          </p:cNvPr>
          <p:cNvSpPr>
            <a:spLocks noGrp="1"/>
          </p:cNvSpPr>
          <p:nvPr>
            <p:ph type="title"/>
          </p:nvPr>
        </p:nvSpPr>
        <p:spPr/>
        <p:txBody>
          <a:bodyPr/>
          <a:lstStyle/>
          <a:p>
            <a:r>
              <a:rPr lang="en-GB"/>
              <a:t>Tripartite Governance</a:t>
            </a:r>
          </a:p>
        </p:txBody>
      </p:sp>
      <p:sp>
        <p:nvSpPr>
          <p:cNvPr id="5" name="Text Placeholder 4">
            <a:extLst>
              <a:ext uri="{FF2B5EF4-FFF2-40B4-BE49-F238E27FC236}">
                <a16:creationId xmlns:a16="http://schemas.microsoft.com/office/drawing/2014/main" id="{74C2718C-D650-7DD9-0EDE-B5E401144A0D}"/>
              </a:ext>
            </a:extLst>
          </p:cNvPr>
          <p:cNvSpPr>
            <a:spLocks noGrp="1"/>
          </p:cNvSpPr>
          <p:nvPr>
            <p:ph type="body" sz="quarter" idx="14"/>
          </p:nvPr>
        </p:nvSpPr>
        <p:spPr>
          <a:xfrm>
            <a:off x="1732251" y="895137"/>
            <a:ext cx="9830176" cy="702435"/>
          </a:xfrm>
        </p:spPr>
        <p:txBody>
          <a:bodyPr/>
          <a:lstStyle/>
          <a:p>
            <a:r>
              <a:rPr lang="en-GB" sz="1800"/>
              <a:t>The EOSC Tripartite Governance has become increasingly aligned in its ambitions over the last year, and the governance model for EOSC is proving to be more and more effective.</a:t>
            </a:r>
          </a:p>
        </p:txBody>
      </p:sp>
      <p:sp>
        <p:nvSpPr>
          <p:cNvPr id="2" name="TextBox 1">
            <a:extLst>
              <a:ext uri="{FF2B5EF4-FFF2-40B4-BE49-F238E27FC236}">
                <a16:creationId xmlns:a16="http://schemas.microsoft.com/office/drawing/2014/main" id="{4E4DDD54-91B5-D79F-0C62-27131DA75E6C}"/>
              </a:ext>
            </a:extLst>
          </p:cNvPr>
          <p:cNvSpPr txBox="1"/>
          <p:nvPr/>
        </p:nvSpPr>
        <p:spPr>
          <a:xfrm>
            <a:off x="5070319" y="1854239"/>
            <a:ext cx="698414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“Let's act together to complete [the EOSC Federation] fast and make it the backbone of Europe’s digital research and innovation ecosystem. [. . .] You can count on the full support of the European Commission in this vital and transformative endeavour.”</a:t>
            </a:r>
          </a:p>
        </p:txBody>
      </p:sp>
      <p:sp>
        <p:nvSpPr>
          <p:cNvPr id="7" name="TextBox 6">
            <a:extLst>
              <a:ext uri="{FF2B5EF4-FFF2-40B4-BE49-F238E27FC236}">
                <a16:creationId xmlns:a16="http://schemas.microsoft.com/office/drawing/2014/main" id="{CC2AA788-A41D-03D1-2645-CB4777F99F70}"/>
              </a:ext>
            </a:extLst>
          </p:cNvPr>
          <p:cNvSpPr txBox="1"/>
          <p:nvPr/>
        </p:nvSpPr>
        <p:spPr>
          <a:xfrm>
            <a:off x="8184995" y="2592879"/>
            <a:ext cx="3746810"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Helvetica" pitchFamily="2" charset="0"/>
                <a:ea typeface="+mn-ea"/>
                <a:cs typeface="+mn-cs"/>
              </a:rPr>
              <a:t>Director-General for DG RTD Marc </a:t>
            </a:r>
            <a:r>
              <a:rPr kumimoji="0" lang="en-GB" sz="1200" b="0" i="0" u="none" strike="noStrike" kern="1200" cap="none" spc="0" normalizeH="0" baseline="0" noProof="0" err="1">
                <a:ln>
                  <a:noFill/>
                </a:ln>
                <a:solidFill>
                  <a:prstClr val="black"/>
                </a:solidFill>
                <a:effectLst/>
                <a:uLnTx/>
                <a:uFillTx/>
                <a:latin typeface="Helvetica" pitchFamily="2" charset="0"/>
                <a:ea typeface="+mn-ea"/>
                <a:cs typeface="+mn-cs"/>
              </a:rPr>
              <a:t>Lemaître</a:t>
            </a:r>
            <a:endParaRPr kumimoji="0" lang="en-GB" sz="1200" b="0" i="0" u="none" strike="noStrike" kern="1200" cap="none" spc="0" normalizeH="0" baseline="0" noProof="0">
              <a:ln>
                <a:noFill/>
              </a:ln>
              <a:solidFill>
                <a:prstClr val="black"/>
              </a:solidFill>
              <a:effectLst/>
              <a:uLnTx/>
              <a:uFillTx/>
              <a:latin typeface="Helvetica" pitchFamily="2"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Helvetica" pitchFamily="2" charset="0"/>
                <a:ea typeface="+mn-ea"/>
                <a:cs typeface="+mn-cs"/>
              </a:rPr>
              <a:t>EOSC Symposium 2025</a:t>
            </a:r>
          </a:p>
        </p:txBody>
      </p:sp>
      <p:pic>
        <p:nvPicPr>
          <p:cNvPr id="10" name="Picture 9" descr="A diagram of a business&#10;&#10;AI-generated content may be incorrect.">
            <a:extLst>
              <a:ext uri="{FF2B5EF4-FFF2-40B4-BE49-F238E27FC236}">
                <a16:creationId xmlns:a16="http://schemas.microsoft.com/office/drawing/2014/main" id="{29C80F83-29D4-E048-E09A-02F649F28A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18111" y="3994084"/>
            <a:ext cx="5540416" cy="2482235"/>
          </a:xfrm>
          <a:prstGeom prst="rect">
            <a:avLst/>
          </a:prstGeom>
        </p:spPr>
      </p:pic>
      <p:sp>
        <p:nvSpPr>
          <p:cNvPr id="13" name="TextBox 12">
            <a:extLst>
              <a:ext uri="{FF2B5EF4-FFF2-40B4-BE49-F238E27FC236}">
                <a16:creationId xmlns:a16="http://schemas.microsoft.com/office/drawing/2014/main" id="{95C4E9A7-A0FD-022A-33CC-D1E64EDB2833}"/>
              </a:ext>
            </a:extLst>
          </p:cNvPr>
          <p:cNvSpPr txBox="1"/>
          <p:nvPr/>
        </p:nvSpPr>
        <p:spPr>
          <a:xfrm>
            <a:off x="5095527" y="3287933"/>
            <a:ext cx="72631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EOSC as a joint initiative at EU, national, community and levels. DG RTD’s ERA &amp; Innovation Acting Director Jean-David Malo at the EOSC Symposium 2025</a:t>
            </a:r>
          </a:p>
        </p:txBody>
      </p:sp>
      <p:sp>
        <p:nvSpPr>
          <p:cNvPr id="14" name="Rectangle 13">
            <a:extLst>
              <a:ext uri="{FF2B5EF4-FFF2-40B4-BE49-F238E27FC236}">
                <a16:creationId xmlns:a16="http://schemas.microsoft.com/office/drawing/2014/main" id="{143BA2DB-5A91-00EF-3F4E-B5CA3CA0B24D}"/>
              </a:ext>
            </a:extLst>
          </p:cNvPr>
          <p:cNvSpPr/>
          <p:nvPr/>
        </p:nvSpPr>
        <p:spPr>
          <a:xfrm>
            <a:off x="5061260" y="3309821"/>
            <a:ext cx="7011677" cy="3095858"/>
          </a:xfrm>
          <a:prstGeom prst="rect">
            <a:avLst/>
          </a:prstGeom>
          <a:solidFill>
            <a:srgbClr val="008691">
              <a:alpha val="953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B943E417-0BE6-B66A-85A1-3B0552C37136}"/>
              </a:ext>
            </a:extLst>
          </p:cNvPr>
          <p:cNvSpPr/>
          <p:nvPr/>
        </p:nvSpPr>
        <p:spPr>
          <a:xfrm>
            <a:off x="5042210" y="1757130"/>
            <a:ext cx="7030728" cy="1443270"/>
          </a:xfrm>
          <a:prstGeom prst="rect">
            <a:avLst/>
          </a:prstGeom>
          <a:solidFill>
            <a:srgbClr val="008691">
              <a:alpha val="953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group of men shaking hands&#10;&#10;AI-generated content may be incorrect.">
            <a:extLst>
              <a:ext uri="{FF2B5EF4-FFF2-40B4-BE49-F238E27FC236}">
                <a16:creationId xmlns:a16="http://schemas.microsoft.com/office/drawing/2014/main" id="{BBFE560E-9B5E-F75D-2875-110B214B492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839310" y="1776248"/>
            <a:ext cx="3005960" cy="4624552"/>
          </a:xfrm>
          <a:prstGeom prst="rect">
            <a:avLst/>
          </a:prstGeom>
        </p:spPr>
      </p:pic>
    </p:spTree>
    <p:extLst>
      <p:ext uri="{BB962C8B-B14F-4D97-AF65-F5344CB8AC3E}">
        <p14:creationId xmlns:p14="http://schemas.microsoft.com/office/powerpoint/2010/main" val="11940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98F32E4-D9D7-0D12-ED65-1666DCE55EB7}"/>
              </a:ext>
            </a:extLst>
          </p:cNvPr>
          <p:cNvSpPr/>
          <p:nvPr/>
        </p:nvSpPr>
        <p:spPr>
          <a:xfrm>
            <a:off x="1827407" y="1804406"/>
            <a:ext cx="4339217" cy="4652150"/>
          </a:xfrm>
          <a:prstGeom prst="rect">
            <a:avLst/>
          </a:prstGeom>
          <a:solidFill>
            <a:srgbClr val="008691">
              <a:alpha val="953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E60B88B5-4191-3DEF-048D-006F491CE741}"/>
              </a:ext>
            </a:extLst>
          </p:cNvPr>
          <p:cNvSpPr>
            <a:spLocks noGrp="1"/>
          </p:cNvSpPr>
          <p:nvPr>
            <p:ph type="title"/>
          </p:nvPr>
        </p:nvSpPr>
        <p:spPr/>
        <p:txBody>
          <a:bodyPr/>
          <a:lstStyle/>
          <a:p>
            <a:r>
              <a:rPr lang="en-GB"/>
              <a:t>Tripartite Group</a:t>
            </a:r>
          </a:p>
        </p:txBody>
      </p:sp>
      <p:sp>
        <p:nvSpPr>
          <p:cNvPr id="5" name="Text Placeholder 4">
            <a:extLst>
              <a:ext uri="{FF2B5EF4-FFF2-40B4-BE49-F238E27FC236}">
                <a16:creationId xmlns:a16="http://schemas.microsoft.com/office/drawing/2014/main" id="{3F25E032-7754-3C81-8C6B-50F8715CF9A4}"/>
              </a:ext>
            </a:extLst>
          </p:cNvPr>
          <p:cNvSpPr>
            <a:spLocks noGrp="1"/>
          </p:cNvSpPr>
          <p:nvPr>
            <p:ph type="body" sz="quarter" idx="14"/>
          </p:nvPr>
        </p:nvSpPr>
        <p:spPr>
          <a:xfrm>
            <a:off x="1721741" y="895137"/>
            <a:ext cx="9830176" cy="876513"/>
          </a:xfrm>
        </p:spPr>
        <p:txBody>
          <a:bodyPr/>
          <a:lstStyle/>
          <a:p>
            <a:r>
              <a:rPr lang="en-GB" sz="1900"/>
              <a:t>The EOSC Tripartite Group, made up of the representatives of the three parties to the Tripartite Governance, is working regularly to advance EOSC toward production.</a:t>
            </a:r>
          </a:p>
        </p:txBody>
      </p:sp>
      <p:sp>
        <p:nvSpPr>
          <p:cNvPr id="6" name="TextBox 5">
            <a:extLst>
              <a:ext uri="{FF2B5EF4-FFF2-40B4-BE49-F238E27FC236}">
                <a16:creationId xmlns:a16="http://schemas.microsoft.com/office/drawing/2014/main" id="{EC9E4AF7-BCE7-BE1A-6491-927D26448792}"/>
              </a:ext>
            </a:extLst>
          </p:cNvPr>
          <p:cNvSpPr txBox="1"/>
          <p:nvPr/>
        </p:nvSpPr>
        <p:spPr>
          <a:xfrm>
            <a:off x="1921494" y="1922889"/>
            <a:ext cx="4214813" cy="444737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GB" sz="17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Chair: Michael Arentoft, </a:t>
            </a:r>
            <a:r>
              <a:rPr kumimoji="0" lang="en-GB" sz="17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DG RTD’s Head of Unit for Open Science and Research Infrastructures </a:t>
            </a:r>
          </a:p>
          <a:p>
            <a:pPr marL="342900" marR="0" lvl="0" indent="-3429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GB" sz="17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Has met monthly in 2025 (10 times) with an </a:t>
            </a:r>
            <a:r>
              <a:rPr kumimoji="0" lang="en-GB" sz="17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11th meeting </a:t>
            </a:r>
            <a:r>
              <a:rPr kumimoji="0" lang="en-GB" sz="17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scheduled for 11 December 2025</a:t>
            </a:r>
          </a:p>
          <a:p>
            <a:pPr marL="342900" marR="0" lvl="0" indent="-3429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GB" sz="17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The Group has thoroughly embraced </a:t>
            </a:r>
            <a:r>
              <a:rPr kumimoji="0" lang="en-GB" sz="17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its oversight role for the EOSC Federation</a:t>
            </a:r>
          </a:p>
          <a:p>
            <a:pPr marL="342900" marR="0" lvl="0" indent="-3429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GB" sz="17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Key objective in 2026: </a:t>
            </a:r>
            <a:r>
              <a:rPr kumimoji="0" lang="en-GB" sz="17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come to agreement on a post-2027 framework for EOSC in the context of the Commission’s proposed MFF 2028-2034 and the next Horizon Europe</a:t>
            </a:r>
          </a:p>
        </p:txBody>
      </p:sp>
      <p:pic>
        <p:nvPicPr>
          <p:cNvPr id="10" name="Picture 9" descr="A group of people using laptops&#10;&#10;AI-generated content may be incorrect.">
            <a:extLst>
              <a:ext uri="{FF2B5EF4-FFF2-40B4-BE49-F238E27FC236}">
                <a16:creationId xmlns:a16="http://schemas.microsoft.com/office/drawing/2014/main" id="{3CAFE07D-F61C-08F6-8ADF-23649A52794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342927" y="1809371"/>
            <a:ext cx="5289630" cy="4649301"/>
          </a:xfrm>
          <a:prstGeom prst="rect">
            <a:avLst/>
          </a:prstGeom>
        </p:spPr>
      </p:pic>
      <p:sp>
        <p:nvSpPr>
          <p:cNvPr id="13" name="TextBox 12">
            <a:extLst>
              <a:ext uri="{FF2B5EF4-FFF2-40B4-BE49-F238E27FC236}">
                <a16:creationId xmlns:a16="http://schemas.microsoft.com/office/drawing/2014/main" id="{AA3B9116-E0BE-8D8F-C7C3-2E00AE700C26}"/>
              </a:ext>
            </a:extLst>
          </p:cNvPr>
          <p:cNvSpPr txBox="1"/>
          <p:nvPr/>
        </p:nvSpPr>
        <p:spPr>
          <a:xfrm>
            <a:off x="9925291" y="1847484"/>
            <a:ext cx="2401746"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Roboto Light" panose="02000000000000000000" pitchFamily="2" charset="0"/>
                <a:ea typeface="Roboto Light" panose="02000000000000000000" pitchFamily="2" charset="0"/>
                <a:cs typeface="+mn-cs"/>
              </a:rPr>
              <a:t>Photo by </a:t>
            </a:r>
            <a:r>
              <a:rPr kumimoji="0" lang="en-GB" sz="1000" b="0" i="0" u="none" strike="noStrike" kern="1200" cap="none" spc="0" normalizeH="0" baseline="0" noProof="0" err="1">
                <a:ln>
                  <a:noFill/>
                </a:ln>
                <a:solidFill>
                  <a:prstClr val="white"/>
                </a:solidFill>
                <a:effectLst/>
                <a:uLnTx/>
                <a:uFillTx/>
                <a:latin typeface="Roboto Light" panose="02000000000000000000" pitchFamily="2" charset="0"/>
                <a:ea typeface="Roboto Light" panose="02000000000000000000" pitchFamily="2" charset="0"/>
                <a:cs typeface="+mn-cs"/>
                <a:hlinkClick r:id="rId3">
                  <a:extLst>
                    <a:ext uri="{A12FA001-AC4F-418D-AE19-62706E023703}">
                      <ahyp:hlinkClr xmlns:ahyp="http://schemas.microsoft.com/office/drawing/2018/hyperlinkcolor" val="tx"/>
                    </a:ext>
                  </a:extLst>
                </a:hlinkClick>
              </a:rPr>
              <a:t>fauxels</a:t>
            </a:r>
            <a:r>
              <a:rPr kumimoji="0" lang="en-GB" sz="1000" b="0" i="0" u="none" strike="noStrike" kern="1200" cap="none" spc="0" normalizeH="0" baseline="0" noProof="0">
                <a:ln>
                  <a:noFill/>
                </a:ln>
                <a:solidFill>
                  <a:prstClr val="white"/>
                </a:solidFill>
                <a:effectLst/>
                <a:uLnTx/>
                <a:uFillTx/>
                <a:latin typeface="Roboto Light" panose="02000000000000000000" pitchFamily="2" charset="0"/>
                <a:ea typeface="Roboto Light" panose="02000000000000000000" pitchFamily="2" charset="0"/>
                <a:cs typeface="+mn-cs"/>
              </a:rPr>
              <a:t> on </a:t>
            </a:r>
            <a:r>
              <a:rPr kumimoji="0" lang="en-GB" sz="1000" b="0" i="0" u="none" strike="noStrike" kern="1200" cap="none" spc="0" normalizeH="0" baseline="0" noProof="0" err="1">
                <a:ln>
                  <a:noFill/>
                </a:ln>
                <a:solidFill>
                  <a:prstClr val="white"/>
                </a:solidFill>
                <a:effectLst/>
                <a:uLnTx/>
                <a:uFillTx/>
                <a:latin typeface="Roboto Light" panose="02000000000000000000" pitchFamily="2" charset="0"/>
                <a:ea typeface="Roboto Light" panose="02000000000000000000" pitchFamily="2" charset="0"/>
                <a:cs typeface="+mn-cs"/>
              </a:rPr>
              <a:t>Pexels</a:t>
            </a:r>
            <a:endParaRPr kumimoji="0" lang="en-GB" sz="1000" b="0" i="0" u="none" strike="noStrike" kern="1200" cap="none" spc="0" normalizeH="0" baseline="0" noProof="0">
              <a:ln>
                <a:noFill/>
              </a:ln>
              <a:solidFill>
                <a:prstClr val="white"/>
              </a:solidFill>
              <a:effectLst/>
              <a:uLnTx/>
              <a:uFillTx/>
              <a:latin typeface="Roboto Light" panose="02000000000000000000" pitchFamily="2" charset="0"/>
              <a:ea typeface="Roboto Light" panose="02000000000000000000" pitchFamily="2" charset="0"/>
              <a:cs typeface="+mn-cs"/>
            </a:endParaRPr>
          </a:p>
        </p:txBody>
      </p:sp>
    </p:spTree>
    <p:extLst>
      <p:ext uri="{BB962C8B-B14F-4D97-AF65-F5344CB8AC3E}">
        <p14:creationId xmlns:p14="http://schemas.microsoft.com/office/powerpoint/2010/main" val="302685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BF75B-CD4E-33EC-61B7-1BA9487D610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ECA4ADC-B603-8BF8-7942-D87A1A2B4A36}"/>
              </a:ext>
            </a:extLst>
          </p:cNvPr>
          <p:cNvSpPr>
            <a:spLocks noGrp="1"/>
          </p:cNvSpPr>
          <p:nvPr>
            <p:ph type="ctrTitle"/>
          </p:nvPr>
        </p:nvSpPr>
        <p:spPr>
          <a:xfrm>
            <a:off x="476022" y="1944756"/>
            <a:ext cx="7157230" cy="1593574"/>
          </a:xfrm>
        </p:spPr>
        <p:txBody>
          <a:bodyPr>
            <a:normAutofit fontScale="90000"/>
          </a:bodyPr>
          <a:lstStyle/>
          <a:p>
            <a:pPr>
              <a:lnSpc>
                <a:spcPct val="100000"/>
              </a:lnSpc>
            </a:pPr>
            <a:r>
              <a:rPr lang="en-GB">
                <a:latin typeface="Quicksand" pitchFamily="2" charset="77"/>
                <a:ea typeface="Roboto Light" panose="02000000000000000000" pitchFamily="2" charset="0"/>
              </a:rPr>
              <a:t>EOSC and European policies and strategies</a:t>
            </a:r>
          </a:p>
        </p:txBody>
      </p:sp>
    </p:spTree>
    <p:extLst>
      <p:ext uri="{BB962C8B-B14F-4D97-AF65-F5344CB8AC3E}">
        <p14:creationId xmlns:p14="http://schemas.microsoft.com/office/powerpoint/2010/main" val="872947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3FF38E-0436-0409-BF2B-1E9151025DC0}"/>
              </a:ext>
            </a:extLst>
          </p:cNvPr>
          <p:cNvSpPr/>
          <p:nvPr/>
        </p:nvSpPr>
        <p:spPr>
          <a:xfrm>
            <a:off x="0" y="1051560"/>
            <a:ext cx="12192000" cy="1258503"/>
          </a:xfrm>
          <a:prstGeom prst="rect">
            <a:avLst/>
          </a:prstGeom>
          <a:solidFill>
            <a:srgbClr val="008691">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DF52B8FC-9A2D-C296-617D-EFCA7A25DF99}"/>
              </a:ext>
            </a:extLst>
          </p:cNvPr>
          <p:cNvSpPr>
            <a:spLocks noGrp="1"/>
          </p:cNvSpPr>
          <p:nvPr>
            <p:ph type="title"/>
          </p:nvPr>
        </p:nvSpPr>
        <p:spPr>
          <a:xfrm>
            <a:off x="1705695" y="1095274"/>
            <a:ext cx="9830179" cy="1251285"/>
          </a:xfrm>
        </p:spPr>
        <p:txBody>
          <a:bodyPr>
            <a:normAutofit fontScale="90000"/>
          </a:bodyPr>
          <a:lstStyle/>
          <a:p>
            <a:r>
              <a:rPr lang="en-GB" sz="2500"/>
              <a:t>EOSC and the EOSC Federation have been called out on several occasions in 2025 as a </a:t>
            </a:r>
            <a:r>
              <a:rPr lang="en-GB" sz="2500" b="1">
                <a:latin typeface="Quicksand SemiBold" pitchFamily="2" charset="77"/>
              </a:rPr>
              <a:t>key structural element for the advancement of European competitiveness in research and innovation.</a:t>
            </a:r>
          </a:p>
        </p:txBody>
      </p:sp>
      <p:sp>
        <p:nvSpPr>
          <p:cNvPr id="4" name="Slide Number Placeholder 3">
            <a:extLst>
              <a:ext uri="{FF2B5EF4-FFF2-40B4-BE49-F238E27FC236}">
                <a16:creationId xmlns:a16="http://schemas.microsoft.com/office/drawing/2014/main" id="{60C4F956-161F-7419-8EA2-A8324670F672}"/>
              </a:ext>
            </a:extLst>
          </p:cNvPr>
          <p:cNvSpPr>
            <a:spLocks noGrp="1"/>
          </p:cNvSpPr>
          <p:nvPr>
            <p:ph type="sldNum" sz="quarter" idx="12"/>
          </p:nvPr>
        </p:nvSpPr>
        <p:spPr/>
        <p:txBody>
          <a:bodyPr/>
          <a:lstStyle/>
          <a:p>
            <a:fld id="{41814595-6856-9B4E-BECB-F9B7E4876AE1}" type="slidenum">
              <a:rPr lang="nl-NL" smtClean="0"/>
              <a:pPr/>
              <a:t>23</a:t>
            </a:fld>
            <a:endParaRPr lang="nl-NL"/>
          </a:p>
        </p:txBody>
      </p:sp>
      <p:sp>
        <p:nvSpPr>
          <p:cNvPr id="6" name="TextBox 5">
            <a:extLst>
              <a:ext uri="{FF2B5EF4-FFF2-40B4-BE49-F238E27FC236}">
                <a16:creationId xmlns:a16="http://schemas.microsoft.com/office/drawing/2014/main" id="{CF3746AC-B6B0-24FE-745B-86C7096EA5A8}"/>
              </a:ext>
            </a:extLst>
          </p:cNvPr>
          <p:cNvSpPr txBox="1"/>
          <p:nvPr/>
        </p:nvSpPr>
        <p:spPr>
          <a:xfrm>
            <a:off x="1732547" y="2735580"/>
            <a:ext cx="9496926" cy="4093428"/>
          </a:xfrm>
          <a:prstGeom prst="rect">
            <a:avLst/>
          </a:prstGeom>
          <a:noFill/>
        </p:spPr>
        <p:txBody>
          <a:bodyPr wrap="square" rtlCol="0">
            <a:spAutoFit/>
          </a:bodyPr>
          <a:lstStyle/>
          <a:p>
            <a:pPr marL="285750" indent="-285750">
              <a:buFont typeface="Arial" panose="020B0604020202020204" pitchFamily="34" charset="0"/>
              <a:buChar char="•"/>
            </a:pPr>
            <a:r>
              <a:rPr lang="en-GB" sz="2000" b="1">
                <a:latin typeface="Roboto" panose="02000000000000000000" pitchFamily="2" charset="0"/>
                <a:ea typeface="Roboto" panose="02000000000000000000" pitchFamily="2" charset="0"/>
              </a:rPr>
              <a:t>European Council’s recommendations on the ERA Policy Agenda: </a:t>
            </a:r>
            <a:r>
              <a:rPr lang="en-GB" sz="2000">
                <a:latin typeface="Roboto" panose="02000000000000000000" pitchFamily="2" charset="0"/>
                <a:ea typeface="Roboto" panose="02000000000000000000" pitchFamily="2" charset="0"/>
              </a:rPr>
              <a:t>EOSC is reaffirmed as a key element of Priority Area 1: Deepening a truly functioning internal market for knowledge</a:t>
            </a:r>
          </a:p>
          <a:p>
            <a:pPr marL="285750" indent="-285750">
              <a:buFont typeface="Arial" panose="020B0604020202020204" pitchFamily="34" charset="0"/>
              <a:buChar char="•"/>
            </a:pPr>
            <a:endParaRPr lang="en-GB" sz="200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GB" sz="2000" b="1">
                <a:latin typeface="Roboto" panose="02000000000000000000" pitchFamily="2" charset="0"/>
                <a:ea typeface="Roboto" panose="02000000000000000000" pitchFamily="2" charset="0"/>
              </a:rPr>
              <a:t>Strategies for AI in Science and the Data Union: </a:t>
            </a:r>
            <a:r>
              <a:rPr lang="en-GB" sz="2000">
                <a:latin typeface="Roboto" panose="02000000000000000000" pitchFamily="2" charset="0"/>
                <a:ea typeface="Roboto" panose="02000000000000000000" pitchFamily="2" charset="0"/>
              </a:rPr>
              <a:t>EOSC is identified as a critical enabler of AI in science by providing access to interoperable and reusable datasets</a:t>
            </a:r>
          </a:p>
          <a:p>
            <a:pPr marL="285750" indent="-285750">
              <a:buFont typeface="Arial" panose="020B0604020202020204" pitchFamily="34" charset="0"/>
              <a:buChar char="•"/>
            </a:pPr>
            <a:endParaRPr lang="en-GB" sz="2000" b="0" i="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GB" sz="2000" b="1">
                <a:latin typeface="Roboto" panose="02000000000000000000" pitchFamily="2" charset="0"/>
                <a:ea typeface="Roboto" panose="02000000000000000000" pitchFamily="2" charset="0"/>
              </a:rPr>
              <a:t>European Strategy on Research and Technology Infrastructures: </a:t>
            </a:r>
            <a:r>
              <a:rPr lang="en-GB" sz="2000">
                <a:latin typeface="Roboto" panose="02000000000000000000" pitchFamily="2" charset="0"/>
                <a:ea typeface="Roboto" panose="02000000000000000000" pitchFamily="2" charset="0"/>
              </a:rPr>
              <a:t>EC pledges to develop actions in support of “aligning and coordinating investments across Europe for trusted and secure storage, processing and sharing of critical data including through EOSC”</a:t>
            </a:r>
          </a:p>
          <a:p>
            <a:endParaRPr lang="en-GB" sz="2000" b="0" i="0">
              <a:latin typeface="Roboto" panose="02000000000000000000" pitchFamily="2" charset="0"/>
              <a:ea typeface="Roboto" panose="02000000000000000000" pitchFamily="2" charset="0"/>
            </a:endParaRPr>
          </a:p>
        </p:txBody>
      </p:sp>
      <p:sp>
        <p:nvSpPr>
          <p:cNvPr id="12" name="Title 2">
            <a:extLst>
              <a:ext uri="{FF2B5EF4-FFF2-40B4-BE49-F238E27FC236}">
                <a16:creationId xmlns:a16="http://schemas.microsoft.com/office/drawing/2014/main" id="{8564804F-67B5-A307-F358-028AEB2C91F3}"/>
              </a:ext>
            </a:extLst>
          </p:cNvPr>
          <p:cNvSpPr txBox="1">
            <a:spLocks/>
          </p:cNvSpPr>
          <p:nvPr/>
        </p:nvSpPr>
        <p:spPr>
          <a:xfrm>
            <a:off x="1721738" y="258493"/>
            <a:ext cx="9830179" cy="603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00" b="0" i="0" kern="1200">
                <a:solidFill>
                  <a:srgbClr val="008691"/>
                </a:solidFill>
                <a:latin typeface="Quicksand" pitchFamily="2" charset="77"/>
                <a:ea typeface="Roboto" panose="02000000000000000000" pitchFamily="2" charset="0"/>
                <a:cs typeface="+mj-cs"/>
              </a:defRPr>
            </a:lvl1pPr>
          </a:lstStyle>
          <a:p>
            <a:r>
              <a:rPr lang="en-GB"/>
              <a:t>EOSC in European policies and strategies</a:t>
            </a:r>
          </a:p>
        </p:txBody>
      </p:sp>
    </p:spTree>
    <p:extLst>
      <p:ext uri="{BB962C8B-B14F-4D97-AF65-F5344CB8AC3E}">
        <p14:creationId xmlns:p14="http://schemas.microsoft.com/office/powerpoint/2010/main" val="51899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F04FEBE-BAB7-CFE2-7EE8-66E6494530C2}"/>
              </a:ext>
            </a:extLst>
          </p:cNvPr>
          <p:cNvSpPr/>
          <p:nvPr/>
        </p:nvSpPr>
        <p:spPr>
          <a:xfrm>
            <a:off x="6723529" y="4894729"/>
            <a:ext cx="5002306" cy="21111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BE53B90-3FFF-910F-6DD4-FDC5BC705021}"/>
              </a:ext>
            </a:extLst>
          </p:cNvPr>
          <p:cNvSpPr/>
          <p:nvPr/>
        </p:nvSpPr>
        <p:spPr>
          <a:xfrm>
            <a:off x="0" y="1522207"/>
            <a:ext cx="12192000" cy="844475"/>
          </a:xfrm>
          <a:prstGeom prst="rect">
            <a:avLst/>
          </a:prstGeom>
          <a:solidFill>
            <a:srgbClr val="008691">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431D499F-91EE-FCB7-F7B0-C11A3402F0E0}"/>
              </a:ext>
            </a:extLst>
          </p:cNvPr>
          <p:cNvSpPr>
            <a:spLocks noGrp="1"/>
          </p:cNvSpPr>
          <p:nvPr>
            <p:ph type="title"/>
          </p:nvPr>
        </p:nvSpPr>
        <p:spPr>
          <a:xfrm>
            <a:off x="1721738" y="353617"/>
            <a:ext cx="7879461" cy="1165901"/>
          </a:xfrm>
        </p:spPr>
        <p:txBody>
          <a:bodyPr>
            <a:normAutofit fontScale="90000"/>
          </a:bodyPr>
          <a:lstStyle/>
          <a:p>
            <a:r>
              <a:rPr lang="en-GB"/>
              <a:t>A European strategy on research and technology infrastructures, 15 Sep 2025</a:t>
            </a:r>
          </a:p>
        </p:txBody>
      </p:sp>
      <p:sp>
        <p:nvSpPr>
          <p:cNvPr id="5" name="Text Placeholder 4">
            <a:extLst>
              <a:ext uri="{FF2B5EF4-FFF2-40B4-BE49-F238E27FC236}">
                <a16:creationId xmlns:a16="http://schemas.microsoft.com/office/drawing/2014/main" id="{4510BD41-3146-0938-BC0D-5D66EBDCD17D}"/>
              </a:ext>
            </a:extLst>
          </p:cNvPr>
          <p:cNvSpPr>
            <a:spLocks noGrp="1"/>
          </p:cNvSpPr>
          <p:nvPr>
            <p:ph type="body" sz="quarter" idx="14"/>
          </p:nvPr>
        </p:nvSpPr>
        <p:spPr>
          <a:xfrm>
            <a:off x="1721741" y="1559859"/>
            <a:ext cx="9830176" cy="1048870"/>
          </a:xfrm>
        </p:spPr>
        <p:txBody>
          <a:bodyPr/>
          <a:lstStyle/>
          <a:p>
            <a:r>
              <a:rPr lang="en-GB" sz="2000"/>
              <a:t>Communication from the Commission to the European Parliament, the Council, the European Economic and Social Committee and the Committee of the Regions.</a:t>
            </a:r>
          </a:p>
        </p:txBody>
      </p:sp>
      <p:pic>
        <p:nvPicPr>
          <p:cNvPr id="9" name="Picture 8" descr="A close-up of a paper&#10;&#10;AI-generated content may be incorrect.">
            <a:extLst>
              <a:ext uri="{FF2B5EF4-FFF2-40B4-BE49-F238E27FC236}">
                <a16:creationId xmlns:a16="http://schemas.microsoft.com/office/drawing/2014/main" id="{1303C551-5815-F6AD-172B-5B06BD99AE6A}"/>
              </a:ext>
            </a:extLst>
          </p:cNvPr>
          <p:cNvPicPr>
            <a:picLocks noChangeAspect="1"/>
          </p:cNvPicPr>
          <p:nvPr/>
        </p:nvPicPr>
        <p:blipFill>
          <a:blip r:embed="rId2"/>
          <a:stretch>
            <a:fillRect/>
          </a:stretch>
        </p:blipFill>
        <p:spPr>
          <a:xfrm>
            <a:off x="1747938" y="2969932"/>
            <a:ext cx="9609053" cy="2785409"/>
          </a:xfrm>
          <a:prstGeom prst="rect">
            <a:avLst/>
          </a:prstGeom>
        </p:spPr>
      </p:pic>
      <p:sp>
        <p:nvSpPr>
          <p:cNvPr id="19" name="Rectangle 18">
            <a:extLst>
              <a:ext uri="{FF2B5EF4-FFF2-40B4-BE49-F238E27FC236}">
                <a16:creationId xmlns:a16="http://schemas.microsoft.com/office/drawing/2014/main" id="{B0660E0D-C7D7-E224-4A39-F1822AC602BD}"/>
              </a:ext>
            </a:extLst>
          </p:cNvPr>
          <p:cNvSpPr/>
          <p:nvPr/>
        </p:nvSpPr>
        <p:spPr>
          <a:xfrm>
            <a:off x="1869141" y="3523130"/>
            <a:ext cx="9345706" cy="1237130"/>
          </a:xfrm>
          <a:prstGeom prst="rect">
            <a:avLst/>
          </a:prstGeom>
          <a:solidFill>
            <a:srgbClr val="FF5B7F">
              <a:alpha val="1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67223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90E03-36B0-E093-EF9A-7194C515A7C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8226678-D1DC-B483-94E3-BEAF1429AFF4}"/>
              </a:ext>
            </a:extLst>
          </p:cNvPr>
          <p:cNvSpPr/>
          <p:nvPr/>
        </p:nvSpPr>
        <p:spPr>
          <a:xfrm>
            <a:off x="6723529" y="4894729"/>
            <a:ext cx="5002306" cy="21111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F21C9A1-437B-6F66-2E34-F6AB76D93A19}"/>
              </a:ext>
            </a:extLst>
          </p:cNvPr>
          <p:cNvSpPr/>
          <p:nvPr/>
        </p:nvSpPr>
        <p:spPr>
          <a:xfrm>
            <a:off x="0" y="1522207"/>
            <a:ext cx="12192000" cy="844475"/>
          </a:xfrm>
          <a:prstGeom prst="rect">
            <a:avLst/>
          </a:prstGeom>
          <a:solidFill>
            <a:srgbClr val="008691">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EB3AE118-2E70-BF8B-C464-5CD8233F3F98}"/>
              </a:ext>
            </a:extLst>
          </p:cNvPr>
          <p:cNvSpPr>
            <a:spLocks noGrp="1"/>
          </p:cNvSpPr>
          <p:nvPr>
            <p:ph type="title"/>
          </p:nvPr>
        </p:nvSpPr>
        <p:spPr>
          <a:xfrm>
            <a:off x="1721738" y="353617"/>
            <a:ext cx="7879461" cy="1165901"/>
          </a:xfrm>
        </p:spPr>
        <p:txBody>
          <a:bodyPr>
            <a:normAutofit fontScale="90000"/>
          </a:bodyPr>
          <a:lstStyle/>
          <a:p>
            <a:r>
              <a:rPr lang="en-GB"/>
              <a:t>A European strategy on research and technology infrastructures, 15 Sep 2025</a:t>
            </a:r>
          </a:p>
        </p:txBody>
      </p:sp>
      <p:sp>
        <p:nvSpPr>
          <p:cNvPr id="5" name="Text Placeholder 4">
            <a:extLst>
              <a:ext uri="{FF2B5EF4-FFF2-40B4-BE49-F238E27FC236}">
                <a16:creationId xmlns:a16="http://schemas.microsoft.com/office/drawing/2014/main" id="{1A7A3EF4-FDEB-3976-815A-71A7DED82F64}"/>
              </a:ext>
            </a:extLst>
          </p:cNvPr>
          <p:cNvSpPr>
            <a:spLocks noGrp="1"/>
          </p:cNvSpPr>
          <p:nvPr>
            <p:ph type="body" sz="quarter" idx="14"/>
          </p:nvPr>
        </p:nvSpPr>
        <p:spPr>
          <a:xfrm>
            <a:off x="1721741" y="1559859"/>
            <a:ext cx="9830176" cy="1048870"/>
          </a:xfrm>
        </p:spPr>
        <p:txBody>
          <a:bodyPr/>
          <a:lstStyle/>
          <a:p>
            <a:r>
              <a:rPr lang="en-GB" sz="2000"/>
              <a:t>Communication from the Commission to the European Parliament, the Council, the European Economic and Social Committee and the Committee of the Regions.</a:t>
            </a:r>
          </a:p>
        </p:txBody>
      </p:sp>
      <p:pic>
        <p:nvPicPr>
          <p:cNvPr id="4" name="Picture 3" descr="A document with text on it&#10;&#10;AI-generated content may be incorrect.">
            <a:extLst>
              <a:ext uri="{FF2B5EF4-FFF2-40B4-BE49-F238E27FC236}">
                <a16:creationId xmlns:a16="http://schemas.microsoft.com/office/drawing/2014/main" id="{05884FE8-2CCB-8849-F490-C5F0862D92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2003" y="2386609"/>
            <a:ext cx="9653868" cy="4471391"/>
          </a:xfrm>
          <a:prstGeom prst="rect">
            <a:avLst/>
          </a:prstGeom>
        </p:spPr>
      </p:pic>
      <p:sp>
        <p:nvSpPr>
          <p:cNvPr id="6" name="Rectangle 5">
            <a:extLst>
              <a:ext uri="{FF2B5EF4-FFF2-40B4-BE49-F238E27FC236}">
                <a16:creationId xmlns:a16="http://schemas.microsoft.com/office/drawing/2014/main" id="{A8CFF269-2CFF-85FD-DE12-F2BD151EF08A}"/>
              </a:ext>
            </a:extLst>
          </p:cNvPr>
          <p:cNvSpPr/>
          <p:nvPr/>
        </p:nvSpPr>
        <p:spPr>
          <a:xfrm>
            <a:off x="1896035" y="4437529"/>
            <a:ext cx="9238130" cy="1411941"/>
          </a:xfrm>
          <a:prstGeom prst="rect">
            <a:avLst/>
          </a:prstGeom>
          <a:solidFill>
            <a:srgbClr val="FF5B7F">
              <a:alpha val="1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969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C4A3895-4F28-EFE8-C8B8-98ADF7ABEB01}"/>
              </a:ext>
            </a:extLst>
          </p:cNvPr>
          <p:cNvSpPr/>
          <p:nvPr/>
        </p:nvSpPr>
        <p:spPr>
          <a:xfrm>
            <a:off x="0" y="0"/>
            <a:ext cx="7333488" cy="6857999"/>
          </a:xfrm>
          <a:prstGeom prst="rect">
            <a:avLst/>
          </a:prstGeom>
          <a:solidFill>
            <a:srgbClr val="008691">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A8D17AD1-A7E1-D231-96C6-7C16D9EEB057}"/>
              </a:ext>
            </a:extLst>
          </p:cNvPr>
          <p:cNvSpPr>
            <a:spLocks noGrp="1"/>
          </p:cNvSpPr>
          <p:nvPr>
            <p:ph type="sldNum" sz="quarter" idx="12"/>
          </p:nvPr>
        </p:nvSpPr>
        <p:spPr/>
        <p:txBody>
          <a:bodyPr/>
          <a:lstStyle/>
          <a:p>
            <a:fld id="{41814595-6856-9B4E-BECB-F9B7E4876AE1}" type="slidenum">
              <a:rPr lang="nl-NL" smtClean="0"/>
              <a:pPr/>
              <a:t>26</a:t>
            </a:fld>
            <a:endParaRPr lang="nl-NL"/>
          </a:p>
        </p:txBody>
      </p:sp>
      <p:pic>
        <p:nvPicPr>
          <p:cNvPr id="7" name="Picture 6" descr="A blue cover with a white sign and yellow stars&#10;&#10;AI-generated content may be incorrect.">
            <a:extLst>
              <a:ext uri="{FF2B5EF4-FFF2-40B4-BE49-F238E27FC236}">
                <a16:creationId xmlns:a16="http://schemas.microsoft.com/office/drawing/2014/main" id="{451759AC-F212-7E24-F39D-A717AF6383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55099" y="0"/>
            <a:ext cx="4836901" cy="6858000"/>
          </a:xfrm>
          <a:prstGeom prst="rect">
            <a:avLst/>
          </a:prstGeom>
        </p:spPr>
      </p:pic>
      <p:sp>
        <p:nvSpPr>
          <p:cNvPr id="9" name="TextBox 8">
            <a:extLst>
              <a:ext uri="{FF2B5EF4-FFF2-40B4-BE49-F238E27FC236}">
                <a16:creationId xmlns:a16="http://schemas.microsoft.com/office/drawing/2014/main" id="{52AC693C-43EB-46FD-EAC9-D0CAB823E5BE}"/>
              </a:ext>
            </a:extLst>
          </p:cNvPr>
          <p:cNvSpPr txBox="1"/>
          <p:nvPr/>
        </p:nvSpPr>
        <p:spPr>
          <a:xfrm>
            <a:off x="269748" y="1493812"/>
            <a:ext cx="5399532" cy="4678204"/>
          </a:xfrm>
          <a:prstGeom prst="rect">
            <a:avLst/>
          </a:prstGeom>
          <a:noFill/>
        </p:spPr>
        <p:txBody>
          <a:bodyPr wrap="square">
            <a:spAutoFit/>
          </a:bodyPr>
          <a:lstStyle/>
          <a:p>
            <a:r>
              <a:rPr lang="en-GB" sz="3500">
                <a:latin typeface="Quicksand" pitchFamily="2" charset="77"/>
                <a:ea typeface="Roboto" panose="02000000000000000000" pitchFamily="2" charset="0"/>
              </a:rPr>
              <a:t>The integrated approach of </a:t>
            </a:r>
            <a:r>
              <a:rPr lang="en-GB" sz="3500" b="1">
                <a:latin typeface="Quicksand SemiBold" pitchFamily="2" charset="77"/>
                <a:ea typeface="Roboto" panose="02000000000000000000" pitchFamily="2" charset="0"/>
              </a:rPr>
              <a:t>EOSC responds to need for a strong, cohesive research system </a:t>
            </a:r>
            <a:r>
              <a:rPr lang="en-GB" sz="3500">
                <a:latin typeface="Quicksand" pitchFamily="2" charset="77"/>
                <a:ea typeface="Roboto" panose="02000000000000000000" pitchFamily="2" charset="0"/>
              </a:rPr>
              <a:t>to maintain Europe’s competitiveness as highlighted in the </a:t>
            </a:r>
            <a:r>
              <a:rPr lang="en-GB" sz="3500" b="1">
                <a:latin typeface="Quicksand SemiBold" pitchFamily="2" charset="77"/>
                <a:ea typeface="Roboto" panose="02000000000000000000" pitchFamily="2" charset="0"/>
              </a:rPr>
              <a:t>Draghi report.</a:t>
            </a:r>
          </a:p>
          <a:p>
            <a:endParaRPr lang="en-GB">
              <a:latin typeface="Roboto" panose="02000000000000000000" pitchFamily="2" charset="0"/>
              <a:ea typeface="Roboto" panose="02000000000000000000" pitchFamily="2" charset="0"/>
            </a:endParaRPr>
          </a:p>
        </p:txBody>
      </p:sp>
      <p:pic>
        <p:nvPicPr>
          <p:cNvPr id="12" name="Picture 11" descr="A person and person holding folders&#10;&#10;AI-generated content may be incorrect.">
            <a:extLst>
              <a:ext uri="{FF2B5EF4-FFF2-40B4-BE49-F238E27FC236}">
                <a16:creationId xmlns:a16="http://schemas.microsoft.com/office/drawing/2014/main" id="{D50AEC23-1278-E183-380B-0EF86ABF1589}"/>
              </a:ext>
            </a:extLst>
          </p:cNvPr>
          <p:cNvPicPr>
            <a:picLocks noChangeAspect="1"/>
          </p:cNvPicPr>
          <p:nvPr/>
        </p:nvPicPr>
        <p:blipFill>
          <a:blip r:embed="rId3"/>
          <a:stretch>
            <a:fillRect/>
          </a:stretch>
        </p:blipFill>
        <p:spPr>
          <a:xfrm>
            <a:off x="5961888" y="3797320"/>
            <a:ext cx="3967480" cy="2642342"/>
          </a:xfrm>
          <a:prstGeom prst="rect">
            <a:avLst/>
          </a:prstGeom>
          <a:ln>
            <a:solidFill>
              <a:schemeClr val="bg1"/>
            </a:solidFill>
          </a:ln>
        </p:spPr>
      </p:pic>
    </p:spTree>
    <p:extLst>
      <p:ext uri="{BB962C8B-B14F-4D97-AF65-F5344CB8AC3E}">
        <p14:creationId xmlns:p14="http://schemas.microsoft.com/office/powerpoint/2010/main" val="3302257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black background with white text and colorful dots&#10;&#10;Description automatically generated">
            <a:extLst>
              <a:ext uri="{FF2B5EF4-FFF2-40B4-BE49-F238E27FC236}">
                <a16:creationId xmlns:a16="http://schemas.microsoft.com/office/drawing/2014/main" id="{EB18F4EB-2AA6-73DF-57D0-1755B94A370E}"/>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95191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0F26CA-B1C7-1BB6-8E4D-4B38911AFB25}"/>
              </a:ext>
            </a:extLst>
          </p:cNvPr>
          <p:cNvSpPr>
            <a:spLocks noGrp="1"/>
          </p:cNvSpPr>
          <p:nvPr>
            <p:ph sz="half" idx="15"/>
          </p:nvPr>
        </p:nvSpPr>
        <p:spPr>
          <a:xfrm>
            <a:off x="1654586" y="2387534"/>
            <a:ext cx="10232019" cy="4154984"/>
          </a:xfrm>
        </p:spPr>
        <p:txBody>
          <a:bodyPr wrap="square">
            <a:spAutoFit/>
          </a:bodyPr>
          <a:lstStyle/>
          <a:p>
            <a:pPr marL="380981" indent="-380981">
              <a:lnSpc>
                <a:spcPct val="100000"/>
              </a:lnSpc>
              <a:spcBef>
                <a:spcPts val="0"/>
              </a:spcBef>
              <a:buClr>
                <a:srgbClr val="008691"/>
              </a:buClr>
              <a:buSzPct val="130000"/>
              <a:buFont typeface="Arial" panose="020B0604020202020204" pitchFamily="34" charset="0"/>
              <a:buChar char="•"/>
            </a:pPr>
            <a:r>
              <a:rPr lang="en-GB" sz="1800" b="1">
                <a:solidFill>
                  <a:srgbClr val="000000"/>
                </a:solidFill>
              </a:rPr>
              <a:t>System of systems approach</a:t>
            </a:r>
            <a:r>
              <a:rPr lang="en-GB" sz="1800">
                <a:solidFill>
                  <a:srgbClr val="000000"/>
                </a:solidFill>
              </a:rPr>
              <a:t>: Build on existing and planned infrastructures to create an interconnected ecosystem.</a:t>
            </a:r>
          </a:p>
          <a:p>
            <a:pPr marL="380981" indent="-380981">
              <a:lnSpc>
                <a:spcPct val="100000"/>
              </a:lnSpc>
              <a:spcBef>
                <a:spcPts val="0"/>
              </a:spcBef>
              <a:buClr>
                <a:srgbClr val="008691"/>
              </a:buClr>
              <a:buSzPct val="130000"/>
              <a:buFont typeface="Arial" panose="020B0604020202020204" pitchFamily="34" charset="0"/>
              <a:buChar char="•"/>
            </a:pPr>
            <a:r>
              <a:rPr lang="en-GB" sz="1800" b="1">
                <a:solidFill>
                  <a:srgbClr val="000000"/>
                </a:solidFill>
              </a:rPr>
              <a:t>Inclusivity and accessibility</a:t>
            </a:r>
            <a:r>
              <a:rPr lang="en-GB" sz="1800">
                <a:solidFill>
                  <a:srgbClr val="000000"/>
                </a:solidFill>
              </a:rPr>
              <a:t>: Ensure low barriers to entry, ease of use, and broad participation.</a:t>
            </a:r>
          </a:p>
          <a:p>
            <a:pPr marL="380981" indent="-380981">
              <a:lnSpc>
                <a:spcPct val="100000"/>
              </a:lnSpc>
              <a:spcBef>
                <a:spcPts val="0"/>
              </a:spcBef>
              <a:buClr>
                <a:srgbClr val="008691"/>
              </a:buClr>
              <a:buSzPct val="130000"/>
              <a:buFont typeface="Arial" panose="020B0604020202020204" pitchFamily="34" charset="0"/>
              <a:buChar char="•"/>
            </a:pPr>
            <a:r>
              <a:rPr lang="en-GB" sz="1800" b="1">
                <a:solidFill>
                  <a:srgbClr val="000000"/>
                </a:solidFill>
              </a:rPr>
              <a:t>Community-driven and participatory</a:t>
            </a:r>
            <a:r>
              <a:rPr lang="en-GB" sz="1800">
                <a:solidFill>
                  <a:srgbClr val="000000"/>
                </a:solidFill>
              </a:rPr>
              <a:t>: Engage the research community in co-creating and shaping the Federation.</a:t>
            </a:r>
          </a:p>
          <a:p>
            <a:pPr marL="380981" indent="-380981">
              <a:lnSpc>
                <a:spcPct val="100000"/>
              </a:lnSpc>
              <a:spcBef>
                <a:spcPts val="0"/>
              </a:spcBef>
              <a:buClr>
                <a:srgbClr val="008691"/>
              </a:buClr>
              <a:buSzPct val="130000"/>
              <a:buFont typeface="Arial" panose="020B0604020202020204" pitchFamily="34" charset="0"/>
              <a:buChar char="•"/>
            </a:pPr>
            <a:r>
              <a:rPr lang="en-GB" sz="1800" b="1">
                <a:solidFill>
                  <a:srgbClr val="000000"/>
                </a:solidFill>
              </a:rPr>
              <a:t>Trust, security, and governance</a:t>
            </a:r>
            <a:r>
              <a:rPr lang="en-GB" sz="1800">
                <a:solidFill>
                  <a:srgbClr val="000000"/>
                </a:solidFill>
              </a:rPr>
              <a:t>: Establish clear rules, monitoring, and enforcement mechanisms to ensure a safe and reliable environment.</a:t>
            </a:r>
          </a:p>
          <a:p>
            <a:pPr marL="380981" indent="-380981">
              <a:lnSpc>
                <a:spcPct val="100000"/>
              </a:lnSpc>
              <a:spcBef>
                <a:spcPts val="0"/>
              </a:spcBef>
              <a:buClr>
                <a:srgbClr val="008691"/>
              </a:buClr>
              <a:buSzPct val="130000"/>
              <a:buFont typeface="Arial" panose="020B0604020202020204" pitchFamily="34" charset="0"/>
              <a:buChar char="•"/>
            </a:pPr>
            <a:r>
              <a:rPr lang="en-GB" sz="1800" b="1">
                <a:solidFill>
                  <a:srgbClr val="000000"/>
                </a:solidFill>
              </a:rPr>
              <a:t>Flexibility and adaptability</a:t>
            </a:r>
            <a:r>
              <a:rPr lang="en-GB" sz="1800">
                <a:solidFill>
                  <a:srgbClr val="000000"/>
                </a:solidFill>
              </a:rPr>
              <a:t>: Allow for an evolutionary approach, adapting based on findings and lessons learned.</a:t>
            </a:r>
          </a:p>
          <a:p>
            <a:pPr marL="380981" indent="-380981">
              <a:lnSpc>
                <a:spcPct val="100000"/>
              </a:lnSpc>
              <a:spcBef>
                <a:spcPts val="0"/>
              </a:spcBef>
              <a:buClr>
                <a:srgbClr val="008691"/>
              </a:buClr>
              <a:buSzPct val="130000"/>
              <a:buFont typeface="Arial" panose="020B0604020202020204" pitchFamily="34" charset="0"/>
              <a:buChar char="•"/>
            </a:pPr>
            <a:r>
              <a:rPr lang="en-GB" sz="1800" b="1">
                <a:solidFill>
                  <a:srgbClr val="000000"/>
                </a:solidFill>
              </a:rPr>
              <a:t>Autonomy and control</a:t>
            </a:r>
            <a:r>
              <a:rPr lang="en-GB" sz="1800">
                <a:solidFill>
                  <a:srgbClr val="000000"/>
                </a:solidFill>
              </a:rPr>
              <a:t>: Respect institutional autonomy while ensuring that data and service owners retain full control over shared resources and openness levels.</a:t>
            </a:r>
          </a:p>
          <a:p>
            <a:pPr marL="380981" indent="-380981">
              <a:lnSpc>
                <a:spcPct val="100000"/>
              </a:lnSpc>
              <a:spcBef>
                <a:spcPts val="0"/>
              </a:spcBef>
              <a:buClr>
                <a:srgbClr val="008691"/>
              </a:buClr>
              <a:buSzPct val="130000"/>
              <a:buFont typeface="Arial" panose="020B0604020202020204" pitchFamily="34" charset="0"/>
              <a:buChar char="•"/>
            </a:pPr>
            <a:r>
              <a:rPr lang="en-GB" sz="1800" b="1">
                <a:solidFill>
                  <a:srgbClr val="000000"/>
                </a:solidFill>
              </a:rPr>
              <a:t>Broad engagement and transparency</a:t>
            </a:r>
            <a:r>
              <a:rPr lang="en-GB" sz="1800">
                <a:solidFill>
                  <a:srgbClr val="000000"/>
                </a:solidFill>
              </a:rPr>
              <a:t>: Keep all interested stakeholders informed and involved in key developments.</a:t>
            </a:r>
          </a:p>
        </p:txBody>
      </p:sp>
      <p:sp>
        <p:nvSpPr>
          <p:cNvPr id="3" name="Title 2">
            <a:extLst>
              <a:ext uri="{FF2B5EF4-FFF2-40B4-BE49-F238E27FC236}">
                <a16:creationId xmlns:a16="http://schemas.microsoft.com/office/drawing/2014/main" id="{B1742C25-F5B1-93A6-8ADB-BAC8473B0B26}"/>
              </a:ext>
            </a:extLst>
          </p:cNvPr>
          <p:cNvSpPr>
            <a:spLocks noGrp="1"/>
          </p:cNvSpPr>
          <p:nvPr>
            <p:ph type="title"/>
          </p:nvPr>
        </p:nvSpPr>
        <p:spPr>
          <a:xfrm>
            <a:off x="1689686" y="235401"/>
            <a:ext cx="9830179" cy="603887"/>
          </a:xfrm>
        </p:spPr>
        <p:txBody>
          <a:bodyPr>
            <a:noAutofit/>
          </a:bodyPr>
          <a:lstStyle/>
          <a:p>
            <a:r>
              <a:rPr lang="en-GB" sz="3733" dirty="0">
                <a:latin typeface="Quicksand" pitchFamily="2" charset="77"/>
              </a:rPr>
              <a:t>Principles for building the EOSC Federation</a:t>
            </a:r>
          </a:p>
        </p:txBody>
      </p:sp>
      <p:sp>
        <p:nvSpPr>
          <p:cNvPr id="4" name="Text Placeholder 3">
            <a:extLst>
              <a:ext uri="{FF2B5EF4-FFF2-40B4-BE49-F238E27FC236}">
                <a16:creationId xmlns:a16="http://schemas.microsoft.com/office/drawing/2014/main" id="{3B3CC6CA-D075-0730-DD54-A207C5A71F4F}"/>
              </a:ext>
            </a:extLst>
          </p:cNvPr>
          <p:cNvSpPr>
            <a:spLocks noGrp="1"/>
          </p:cNvSpPr>
          <p:nvPr>
            <p:ph type="body" sz="quarter" idx="14"/>
          </p:nvPr>
        </p:nvSpPr>
        <p:spPr>
          <a:xfrm>
            <a:off x="1632965" y="1182691"/>
            <a:ext cx="9561711" cy="1015663"/>
          </a:xfrm>
        </p:spPr>
        <p:txBody>
          <a:bodyPr wrap="square">
            <a:spAutoFit/>
          </a:bodyPr>
          <a:lstStyle/>
          <a:p>
            <a:r>
              <a:rPr lang="en-GB" sz="2000" b="1"/>
              <a:t>The vision for EOSC </a:t>
            </a:r>
            <a:r>
              <a:rPr lang="en-GB" sz="2000"/>
              <a:t>is to establish a system that enables researchers in Europe to store, share, process, analyse, and reuse FAIR research outputs—such as research data, publications, and software—across disciplines and borders.</a:t>
            </a:r>
          </a:p>
        </p:txBody>
      </p:sp>
      <p:pic>
        <p:nvPicPr>
          <p:cNvPr id="9" name="Graphic 8" descr="Lightbulb and gear outline">
            <a:extLst>
              <a:ext uri="{FF2B5EF4-FFF2-40B4-BE49-F238E27FC236}">
                <a16:creationId xmlns:a16="http://schemas.microsoft.com/office/drawing/2014/main" id="{B9898715-0B06-0FD0-5188-00182CB9997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50795" y="1311090"/>
            <a:ext cx="618566" cy="618566"/>
          </a:xfrm>
          <a:prstGeom prst="rect">
            <a:avLst/>
          </a:prstGeom>
        </p:spPr>
      </p:pic>
      <p:sp>
        <p:nvSpPr>
          <p:cNvPr id="10" name="Rectangle 9">
            <a:extLst>
              <a:ext uri="{FF2B5EF4-FFF2-40B4-BE49-F238E27FC236}">
                <a16:creationId xmlns:a16="http://schemas.microsoft.com/office/drawing/2014/main" id="{BAC937F7-B5D1-7888-A376-FA583A79C0F5}"/>
              </a:ext>
            </a:extLst>
          </p:cNvPr>
          <p:cNvSpPr/>
          <p:nvPr/>
        </p:nvSpPr>
        <p:spPr>
          <a:xfrm>
            <a:off x="0" y="1095936"/>
            <a:ext cx="12192000" cy="5762064"/>
          </a:xfrm>
          <a:prstGeom prst="rect">
            <a:avLst/>
          </a:prstGeom>
          <a:solidFill>
            <a:srgbClr val="008691">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079E62D-2322-11F1-E2E1-222D53327E16}"/>
              </a:ext>
            </a:extLst>
          </p:cNvPr>
          <p:cNvSpPr/>
          <p:nvPr/>
        </p:nvSpPr>
        <p:spPr>
          <a:xfrm>
            <a:off x="0" y="1095936"/>
            <a:ext cx="12192000" cy="1156447"/>
          </a:xfrm>
          <a:prstGeom prst="rect">
            <a:avLst/>
          </a:prstGeom>
          <a:solidFill>
            <a:srgbClr val="008691">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83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4E68BE-702E-BAB8-7569-180AB87FA5F2}"/>
              </a:ext>
            </a:extLst>
          </p:cNvPr>
          <p:cNvSpPr/>
          <p:nvPr/>
        </p:nvSpPr>
        <p:spPr>
          <a:xfrm>
            <a:off x="0" y="1097280"/>
            <a:ext cx="12192000" cy="2121408"/>
          </a:xfrm>
          <a:prstGeom prst="rect">
            <a:avLst/>
          </a:prstGeom>
          <a:solidFill>
            <a:srgbClr val="008691">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78EDFCC1-7113-2298-AFE2-2B1E224A3113}"/>
              </a:ext>
            </a:extLst>
          </p:cNvPr>
          <p:cNvSpPr>
            <a:spLocks noGrp="1"/>
          </p:cNvSpPr>
          <p:nvPr>
            <p:ph type="title"/>
          </p:nvPr>
        </p:nvSpPr>
        <p:spPr>
          <a:xfrm>
            <a:off x="1721739" y="290497"/>
            <a:ext cx="8373238" cy="603887"/>
          </a:xfrm>
        </p:spPr>
        <p:txBody>
          <a:bodyPr>
            <a:noAutofit/>
          </a:bodyPr>
          <a:lstStyle/>
          <a:p>
            <a:r>
              <a:rPr lang="en-GB" sz="2700"/>
              <a:t>The European Open Science Cloud is quickly moving toward an operational EOSC Federation</a:t>
            </a:r>
          </a:p>
        </p:txBody>
      </p:sp>
      <p:sp>
        <p:nvSpPr>
          <p:cNvPr id="4" name="Slide Number Placeholder 3">
            <a:extLst>
              <a:ext uri="{FF2B5EF4-FFF2-40B4-BE49-F238E27FC236}">
                <a16:creationId xmlns:a16="http://schemas.microsoft.com/office/drawing/2014/main" id="{0429FC72-2110-FA7E-B958-9178F4122008}"/>
              </a:ext>
            </a:extLst>
          </p:cNvPr>
          <p:cNvSpPr>
            <a:spLocks noGrp="1"/>
          </p:cNvSpPr>
          <p:nvPr>
            <p:ph type="sldNum" sz="quarter" idx="12"/>
          </p:nvPr>
        </p:nvSpPr>
        <p:spPr/>
        <p:txBody>
          <a:bodyPr/>
          <a:lstStyle/>
          <a:p>
            <a:fld id="{41814595-6856-9B4E-BECB-F9B7E4876AE1}" type="slidenum">
              <a:rPr lang="nl-NL" smtClean="0"/>
              <a:pPr/>
              <a:t>29</a:t>
            </a:fld>
            <a:endParaRPr lang="nl-NL"/>
          </a:p>
        </p:txBody>
      </p:sp>
      <p:pic>
        <p:nvPicPr>
          <p:cNvPr id="9" name="Picture 8" descr="A group of people standing on a beach&#10;&#10;AI-generated content may be incorrect.">
            <a:extLst>
              <a:ext uri="{FF2B5EF4-FFF2-40B4-BE49-F238E27FC236}">
                <a16:creationId xmlns:a16="http://schemas.microsoft.com/office/drawing/2014/main" id="{283078F7-BD8E-F99F-95CD-2B2BD58F2D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3086100"/>
            <a:ext cx="12192000" cy="3771900"/>
          </a:xfrm>
          <a:prstGeom prst="rect">
            <a:avLst/>
          </a:prstGeom>
        </p:spPr>
      </p:pic>
      <p:sp>
        <p:nvSpPr>
          <p:cNvPr id="10" name="TextBox 9">
            <a:extLst>
              <a:ext uri="{FF2B5EF4-FFF2-40B4-BE49-F238E27FC236}">
                <a16:creationId xmlns:a16="http://schemas.microsoft.com/office/drawing/2014/main" id="{6506552F-4774-92AE-1879-B68A9FB5992A}"/>
              </a:ext>
            </a:extLst>
          </p:cNvPr>
          <p:cNvSpPr txBox="1"/>
          <p:nvPr/>
        </p:nvSpPr>
        <p:spPr>
          <a:xfrm>
            <a:off x="274320" y="1335024"/>
            <a:ext cx="11740896" cy="1631216"/>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GB" dirty="0">
                <a:latin typeface="Roboto" panose="02000000000000000000" pitchFamily="2" charset="0"/>
                <a:ea typeface="Roboto" panose="02000000000000000000" pitchFamily="2" charset="0"/>
              </a:rPr>
              <a:t>The EOSC Federation and the EOSC EU Node are online, with </a:t>
            </a:r>
            <a:r>
              <a:rPr lang="en-GB" b="1" dirty="0">
                <a:latin typeface="Roboto" panose="02000000000000000000" pitchFamily="2" charset="0"/>
                <a:ea typeface="Roboto" panose="02000000000000000000" pitchFamily="2" charset="0"/>
              </a:rPr>
              <a:t>13 candidate EOSC Nodes in various stages of development</a:t>
            </a:r>
          </a:p>
          <a:p>
            <a:pPr marL="285750" indent="-285750">
              <a:spcBef>
                <a:spcPts val="600"/>
              </a:spcBef>
              <a:spcAft>
                <a:spcPts val="600"/>
              </a:spcAft>
              <a:buFont typeface="Arial" panose="020B0604020202020204" pitchFamily="34" charset="0"/>
              <a:buChar char="•"/>
            </a:pPr>
            <a:r>
              <a:rPr lang="en-GB" dirty="0">
                <a:latin typeface="Roboto" panose="02000000000000000000" pitchFamily="2" charset="0"/>
                <a:ea typeface="Roboto" panose="02000000000000000000" pitchFamily="2" charset="0"/>
              </a:rPr>
              <a:t>As champions of the European research community, the organisations standing behind the EOSC Nodes, incl. </a:t>
            </a:r>
            <a:r>
              <a:rPr lang="en-GB" b="1" dirty="0">
                <a:latin typeface="Roboto" panose="02000000000000000000" pitchFamily="2" charset="0"/>
                <a:ea typeface="Roboto" panose="02000000000000000000" pitchFamily="2" charset="0"/>
              </a:rPr>
              <a:t>Research Infrastructures, e-Infrastructures, and research-performing organisations,</a:t>
            </a:r>
            <a:r>
              <a:rPr lang="en-GB" dirty="0">
                <a:latin typeface="Roboto" panose="02000000000000000000" pitchFamily="2" charset="0"/>
                <a:ea typeface="Roboto" panose="02000000000000000000" pitchFamily="2" charset="0"/>
              </a:rPr>
              <a:t> have established the technical and organisational foundations for the future of Open Science in Europe</a:t>
            </a:r>
          </a:p>
        </p:txBody>
      </p:sp>
    </p:spTree>
    <p:extLst>
      <p:ext uri="{BB962C8B-B14F-4D97-AF65-F5344CB8AC3E}">
        <p14:creationId xmlns:p14="http://schemas.microsoft.com/office/powerpoint/2010/main" val="259826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A8DC5C0-F4CA-90FB-D433-1F5A34BD9847}"/>
              </a:ext>
            </a:extLst>
          </p:cNvPr>
          <p:cNvSpPr/>
          <p:nvPr/>
        </p:nvSpPr>
        <p:spPr>
          <a:xfrm>
            <a:off x="0" y="0"/>
            <a:ext cx="7242048" cy="7004304"/>
          </a:xfrm>
          <a:prstGeom prst="rect">
            <a:avLst/>
          </a:prstGeom>
          <a:solidFill>
            <a:srgbClr val="0402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18F14B69-FD3C-959C-8775-F31262D25087}"/>
              </a:ext>
            </a:extLst>
          </p:cNvPr>
          <p:cNvSpPr>
            <a:spLocks noGrp="1"/>
          </p:cNvSpPr>
          <p:nvPr>
            <p:ph type="sldNum" sz="quarter" idx="12"/>
          </p:nvPr>
        </p:nvSpPr>
        <p:spPr/>
        <p:txBody>
          <a:bodyPr/>
          <a:lstStyle/>
          <a:p>
            <a:fld id="{41814595-6856-9B4E-BECB-F9B7E4876AE1}" type="slidenum">
              <a:rPr lang="nl-NL" smtClean="0"/>
              <a:pPr/>
              <a:t>3</a:t>
            </a:fld>
            <a:endParaRPr lang="nl-NL"/>
          </a:p>
        </p:txBody>
      </p:sp>
      <p:sp>
        <p:nvSpPr>
          <p:cNvPr id="8" name="TextBox 7">
            <a:extLst>
              <a:ext uri="{FF2B5EF4-FFF2-40B4-BE49-F238E27FC236}">
                <a16:creationId xmlns:a16="http://schemas.microsoft.com/office/drawing/2014/main" id="{91BD9CCA-FA66-E9D0-2E0F-E632253DE0A2}"/>
              </a:ext>
            </a:extLst>
          </p:cNvPr>
          <p:cNvSpPr txBox="1"/>
          <p:nvPr/>
        </p:nvSpPr>
        <p:spPr>
          <a:xfrm>
            <a:off x="676656" y="1172432"/>
            <a:ext cx="5992368" cy="4862870"/>
          </a:xfrm>
          <a:prstGeom prst="rect">
            <a:avLst/>
          </a:prstGeom>
          <a:noFill/>
        </p:spPr>
        <p:txBody>
          <a:bodyPr wrap="square">
            <a:spAutoFit/>
          </a:bodyPr>
          <a:lstStyle/>
          <a:p>
            <a:r>
              <a:rPr lang="en-GB" sz="3000">
                <a:solidFill>
                  <a:schemeClr val="bg1"/>
                </a:solidFill>
                <a:latin typeface="Quicksand" pitchFamily="2" charset="77"/>
              </a:rPr>
              <a:t>The European Open Science Cloud </a:t>
            </a:r>
            <a:r>
              <a:rPr lang="en-GB" sz="3000">
                <a:solidFill>
                  <a:srgbClr val="FF5B7F"/>
                </a:solidFill>
                <a:latin typeface="Quicksand" pitchFamily="2" charset="77"/>
              </a:rPr>
              <a:t>(EOSC) is a key enabler of the digitalisation of research infrastructures </a:t>
            </a:r>
            <a:r>
              <a:rPr lang="en-GB" sz="3000">
                <a:solidFill>
                  <a:schemeClr val="bg1"/>
                </a:solidFill>
                <a:latin typeface="Quicksand" pitchFamily="2" charset="77"/>
              </a:rPr>
              <a:t>while delivering the European Data Space for research data. It has </a:t>
            </a:r>
            <a:r>
              <a:rPr lang="en-GB" sz="3000">
                <a:solidFill>
                  <a:srgbClr val="FF5B7F"/>
                </a:solidFill>
                <a:latin typeface="Quicksand" pitchFamily="2" charset="77"/>
              </a:rPr>
              <a:t>potential to become the most generally used infrastructure in Europe.</a:t>
            </a:r>
          </a:p>
          <a:p>
            <a:endParaRPr lang="en-GB" sz="3000">
              <a:solidFill>
                <a:schemeClr val="bg1"/>
              </a:solidFill>
              <a:latin typeface="Quicksand" pitchFamily="2" charset="77"/>
            </a:endParaRPr>
          </a:p>
          <a:p>
            <a:r>
              <a:rPr lang="en-GB" sz="2000">
                <a:solidFill>
                  <a:schemeClr val="bg1"/>
                </a:solidFill>
                <a:latin typeface="Quicksand" pitchFamily="2" charset="77"/>
              </a:rPr>
              <a:t>The Heitor report, Commission Expert Group on the Interim Evaluation of Horizon Europe</a:t>
            </a:r>
            <a:endParaRPr lang="en-GB" sz="2000">
              <a:solidFill>
                <a:schemeClr val="bg1"/>
              </a:solidFill>
              <a:effectLst/>
              <a:latin typeface="Quicksand" pitchFamily="2" charset="77"/>
            </a:endParaRPr>
          </a:p>
        </p:txBody>
      </p:sp>
      <p:pic>
        <p:nvPicPr>
          <p:cNvPr id="12" name="Picture 11" descr="A cover of a book&#10;&#10;AI-generated content may be incorrect.">
            <a:extLst>
              <a:ext uri="{FF2B5EF4-FFF2-40B4-BE49-F238E27FC236}">
                <a16:creationId xmlns:a16="http://schemas.microsoft.com/office/drawing/2014/main" id="{FF640E68-0C44-5CF3-D438-F58402AB1B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72528" y="0"/>
            <a:ext cx="4919472" cy="7003993"/>
          </a:xfrm>
          <a:prstGeom prst="rect">
            <a:avLst/>
          </a:prstGeom>
        </p:spPr>
      </p:pic>
    </p:spTree>
    <p:extLst>
      <p:ext uri="{BB962C8B-B14F-4D97-AF65-F5344CB8AC3E}">
        <p14:creationId xmlns:p14="http://schemas.microsoft.com/office/powerpoint/2010/main" val="4057054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587DC1-FF9A-960E-0AAE-2974E0F8F428}"/>
              </a:ext>
            </a:extLst>
          </p:cNvPr>
          <p:cNvSpPr/>
          <p:nvPr/>
        </p:nvSpPr>
        <p:spPr>
          <a:xfrm>
            <a:off x="0" y="0"/>
            <a:ext cx="12192000" cy="6858000"/>
          </a:xfrm>
          <a:prstGeom prst="rect">
            <a:avLst/>
          </a:prstGeom>
          <a:solidFill>
            <a:srgbClr val="1810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01B3FE6B-AF83-D22B-B236-0D864C878B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14595-6856-9B4E-BECB-F9B7E4876AE1}" type="slidenum">
              <a:rPr kumimoji="0" lang="nl-NL" sz="900" b="0" i="0" u="none" strike="noStrike" kern="1200" cap="none" spc="0" normalizeH="0" baseline="0" noProof="0" smtClean="0">
                <a:ln>
                  <a:noFill/>
                </a:ln>
                <a:solidFill>
                  <a:prstClr val="black">
                    <a:tint val="75000"/>
                  </a:prstClr>
                </a:solidFill>
                <a:effectLst/>
                <a:uLnTx/>
                <a:uFillTx/>
                <a:latin typeface="Roboto Light"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900" b="0" i="0" u="none" strike="noStrike" kern="1200" cap="none" spc="0" normalizeH="0" baseline="0" noProof="0">
              <a:ln>
                <a:noFill/>
              </a:ln>
              <a:solidFill>
                <a:prstClr val="black">
                  <a:tint val="75000"/>
                </a:prstClr>
              </a:solidFill>
              <a:effectLst/>
              <a:uLnTx/>
              <a:uFillTx/>
              <a:latin typeface="Roboto Light" panose="02000000000000000000" pitchFamily="2" charset="0"/>
              <a:ea typeface="+mn-ea"/>
              <a:cs typeface="+mn-cs"/>
            </a:endParaRPr>
          </a:p>
        </p:txBody>
      </p:sp>
      <p:pic>
        <p:nvPicPr>
          <p:cNvPr id="7" name="Picture 6" descr="A black background with white text&#10;&#10;AI-generated content may be incorrect.">
            <a:extLst>
              <a:ext uri="{FF2B5EF4-FFF2-40B4-BE49-F238E27FC236}">
                <a16:creationId xmlns:a16="http://schemas.microsoft.com/office/drawing/2014/main" id="{35912081-B279-8D0C-702F-B8D61A12CF9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56653" y="726662"/>
            <a:ext cx="11588014" cy="6131338"/>
          </a:xfrm>
          <a:prstGeom prst="rect">
            <a:avLst/>
          </a:prstGeom>
        </p:spPr>
      </p:pic>
      <p:sp>
        <p:nvSpPr>
          <p:cNvPr id="2" name="TextBox 1">
            <a:extLst>
              <a:ext uri="{FF2B5EF4-FFF2-40B4-BE49-F238E27FC236}">
                <a16:creationId xmlns:a16="http://schemas.microsoft.com/office/drawing/2014/main" id="{6A814322-B81A-302C-98D0-26CF45703AAD}"/>
              </a:ext>
            </a:extLst>
          </p:cNvPr>
          <p:cNvSpPr txBox="1"/>
          <p:nvPr/>
        </p:nvSpPr>
        <p:spPr>
          <a:xfrm>
            <a:off x="3083441" y="372140"/>
            <a:ext cx="8367823" cy="861774"/>
          </a:xfrm>
          <a:prstGeom prst="rect">
            <a:avLst/>
          </a:prstGeom>
          <a:noFill/>
        </p:spPr>
        <p:txBody>
          <a:bodyPr wrap="square" rtlCol="0">
            <a:spAutoFit/>
          </a:bodyPr>
          <a:lstStyle/>
          <a:p>
            <a:pPr algn="l"/>
            <a:r>
              <a:rPr lang="en-GB" sz="2500">
                <a:solidFill>
                  <a:schemeClr val="bg1"/>
                </a:solidFill>
                <a:latin typeface="Quicksand" pitchFamily="2" charset="77"/>
                <a:ea typeface="Roboto" panose="02000000000000000000" pitchFamily="2" charset="0"/>
              </a:rPr>
              <a:t>Nodes engaged in 2025: Federating many services and research product catalogues - and growing!</a:t>
            </a:r>
          </a:p>
        </p:txBody>
      </p:sp>
      <p:pic>
        <p:nvPicPr>
          <p:cNvPr id="9" name="Picture 8" descr="A black and white sign with letters&#10;&#10;AI-generated content may be incorrect.">
            <a:extLst>
              <a:ext uri="{FF2B5EF4-FFF2-40B4-BE49-F238E27FC236}">
                <a16:creationId xmlns:a16="http://schemas.microsoft.com/office/drawing/2014/main" id="{B1221923-6F8E-4B0B-BC5D-59EFB936D6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4549" y="408467"/>
            <a:ext cx="2626242" cy="459592"/>
          </a:xfrm>
          <a:prstGeom prst="rect">
            <a:avLst/>
          </a:prstGeom>
        </p:spPr>
      </p:pic>
    </p:spTree>
    <p:extLst>
      <p:ext uri="{BB962C8B-B14F-4D97-AF65-F5344CB8AC3E}">
        <p14:creationId xmlns:p14="http://schemas.microsoft.com/office/powerpoint/2010/main" val="3818356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A0E8C-9630-8B48-FF2A-11F8DB3F8E6B}"/>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AD9B6C28-E24D-B183-42BB-82A5059BA8CB}"/>
              </a:ext>
            </a:extLst>
          </p:cNvPr>
          <p:cNvSpPr/>
          <p:nvPr/>
        </p:nvSpPr>
        <p:spPr>
          <a:xfrm>
            <a:off x="4762500" y="2835797"/>
            <a:ext cx="7429500" cy="4022204"/>
          </a:xfrm>
          <a:prstGeom prst="rect">
            <a:avLst/>
          </a:prstGeom>
          <a:solidFill>
            <a:srgbClr val="008691">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defRPr/>
            </a:pPr>
            <a:endParaRPr lang="fr-FR" kern="0" dirty="0">
              <a:solidFill>
                <a:srgbClr val="FF5B7F"/>
              </a:solidFill>
              <a:latin typeface="Roboto Light" panose="02000000000000000000" pitchFamily="2" charset="0"/>
              <a:ea typeface="Roboto Light" panose="02000000000000000000" pitchFamily="2" charset="0"/>
              <a:cs typeface="Arial"/>
              <a:sym typeface="Arial"/>
            </a:endParaRPr>
          </a:p>
        </p:txBody>
      </p:sp>
      <p:sp>
        <p:nvSpPr>
          <p:cNvPr id="8" name="TextBox 7">
            <a:extLst>
              <a:ext uri="{FF2B5EF4-FFF2-40B4-BE49-F238E27FC236}">
                <a16:creationId xmlns:a16="http://schemas.microsoft.com/office/drawing/2014/main" id="{A1C33B10-90CF-F004-86ED-595D90553BF3}"/>
              </a:ext>
            </a:extLst>
          </p:cNvPr>
          <p:cNvSpPr txBox="1"/>
          <p:nvPr/>
        </p:nvSpPr>
        <p:spPr>
          <a:xfrm>
            <a:off x="5021799" y="995817"/>
            <a:ext cx="6969573" cy="1631216"/>
          </a:xfrm>
          <a:prstGeom prst="rect">
            <a:avLst/>
          </a:prstGeom>
          <a:noFill/>
        </p:spPr>
        <p:txBody>
          <a:bodyPr wrap="square" rtlCol="0">
            <a:spAutoFit/>
          </a:bodyPr>
          <a:lstStyle/>
          <a:p>
            <a:pPr marL="342900" indent="-342900">
              <a:spcBef>
                <a:spcPts val="600"/>
              </a:spcBef>
              <a:buClr>
                <a:srgbClr val="000000"/>
              </a:buClr>
              <a:buFont typeface="Arial" panose="020B0604020202020204" pitchFamily="34" charset="0"/>
              <a:buChar char="•"/>
              <a:defRPr/>
            </a:pPr>
            <a:r>
              <a:rPr lang="en-US" dirty="0">
                <a:latin typeface="Roboto Light" panose="02000000000000000000" pitchFamily="2" charset="0"/>
                <a:ea typeface="Roboto Light" panose="02000000000000000000" pitchFamily="2" charset="0"/>
              </a:rPr>
              <a:t>Serves a </a:t>
            </a:r>
            <a:r>
              <a:rPr lang="en-US" dirty="0">
                <a:latin typeface="Roboto" panose="02000000000000000000" pitchFamily="2" charset="0"/>
                <a:ea typeface="Roboto" panose="02000000000000000000" pitchFamily="2" charset="0"/>
              </a:rPr>
              <a:t>hands-on guide </a:t>
            </a:r>
            <a:r>
              <a:rPr lang="en-US" dirty="0">
                <a:latin typeface="Roboto Light" panose="02000000000000000000" pitchFamily="2" charset="0"/>
                <a:ea typeface="Roboto Light" panose="02000000000000000000" pitchFamily="2" charset="0"/>
              </a:rPr>
              <a:t>for </a:t>
            </a:r>
            <a:r>
              <a:rPr lang="en-US" dirty="0" err="1">
                <a:latin typeface="Roboto Light" panose="02000000000000000000" pitchFamily="2" charset="0"/>
                <a:ea typeface="Roboto Light" panose="02000000000000000000" pitchFamily="2" charset="0"/>
              </a:rPr>
              <a:t>organisations</a:t>
            </a:r>
            <a:r>
              <a:rPr lang="en-US" dirty="0">
                <a:latin typeface="Roboto Light" panose="02000000000000000000" pitchFamily="2" charset="0"/>
                <a:ea typeface="Roboto Light" panose="02000000000000000000" pitchFamily="2" charset="0"/>
              </a:rPr>
              <a:t> interested in making their resources available through the EOSC Federation</a:t>
            </a:r>
          </a:p>
          <a:p>
            <a:pPr marL="342900" indent="-342900">
              <a:spcBef>
                <a:spcPts val="600"/>
              </a:spcBef>
              <a:buClr>
                <a:srgbClr val="000000"/>
              </a:buClr>
              <a:buFont typeface="Arial" panose="020B0604020202020204" pitchFamily="34" charset="0"/>
              <a:buChar char="•"/>
              <a:defRPr/>
            </a:pPr>
            <a:r>
              <a:rPr lang="en-US" dirty="0">
                <a:latin typeface="Roboto Light" panose="02000000000000000000" pitchFamily="2" charset="0"/>
                <a:ea typeface="Roboto Light" panose="02000000000000000000" pitchFamily="2" charset="0"/>
              </a:rPr>
              <a:t>Offers a comprehensive </a:t>
            </a:r>
            <a:r>
              <a:rPr lang="en-US" dirty="0">
                <a:latin typeface="Roboto" panose="02000000000000000000" pitchFamily="2" charset="0"/>
                <a:ea typeface="Roboto" panose="02000000000000000000" pitchFamily="2" charset="0"/>
              </a:rPr>
              <a:t>overview of the Federation’s </a:t>
            </a:r>
            <a:r>
              <a:rPr lang="en-US" dirty="0" err="1">
                <a:latin typeface="Roboto" panose="02000000000000000000" pitchFamily="2" charset="0"/>
                <a:ea typeface="Roboto" panose="02000000000000000000" pitchFamily="2" charset="0"/>
              </a:rPr>
              <a:t>organisational</a:t>
            </a:r>
            <a:r>
              <a:rPr lang="en-US" dirty="0">
                <a:latin typeface="Roboto" panose="02000000000000000000" pitchFamily="2" charset="0"/>
                <a:ea typeface="Roboto" panose="02000000000000000000" pitchFamily="2" charset="0"/>
              </a:rPr>
              <a:t>, operation, and technical characteristics</a:t>
            </a:r>
          </a:p>
          <a:p>
            <a:pPr marL="342900" indent="-342900">
              <a:spcBef>
                <a:spcPts val="600"/>
              </a:spcBef>
              <a:buClr>
                <a:srgbClr val="000000"/>
              </a:buClr>
              <a:buFont typeface="Arial" panose="020B0604020202020204" pitchFamily="34" charset="0"/>
              <a:buChar char="•"/>
              <a:defRPr/>
            </a:pPr>
            <a:r>
              <a:rPr lang="en-US" dirty="0">
                <a:latin typeface="Roboto" panose="02000000000000000000" pitchFamily="2" charset="0"/>
                <a:ea typeface="Roboto" panose="02000000000000000000" pitchFamily="2" charset="0"/>
              </a:rPr>
              <a:t>Available on </a:t>
            </a:r>
            <a:r>
              <a:rPr lang="en-US" dirty="0" err="1">
                <a:latin typeface="Roboto" panose="02000000000000000000" pitchFamily="2" charset="0"/>
                <a:ea typeface="Roboto" panose="02000000000000000000" pitchFamily="2" charset="0"/>
              </a:rPr>
              <a:t>Zenodo</a:t>
            </a:r>
            <a:r>
              <a:rPr lang="en-US" dirty="0">
                <a:latin typeface="Roboto" panose="02000000000000000000" pitchFamily="2" charset="0"/>
                <a:ea typeface="Roboto" panose="02000000000000000000" pitchFamily="2" charset="0"/>
              </a:rPr>
              <a:t>, </a:t>
            </a:r>
            <a:r>
              <a:rPr lang="en-US" dirty="0">
                <a:latin typeface="Roboto Light" panose="02000000000000000000" pitchFamily="2" charset="0"/>
                <a:ea typeface="Roboto Light" panose="02000000000000000000" pitchFamily="2" charset="0"/>
              </a:rPr>
              <a:t>DOI: 10.5281/zenodo.18454649</a:t>
            </a:r>
          </a:p>
        </p:txBody>
      </p:sp>
      <p:sp>
        <p:nvSpPr>
          <p:cNvPr id="9" name="Title 2">
            <a:extLst>
              <a:ext uri="{FF2B5EF4-FFF2-40B4-BE49-F238E27FC236}">
                <a16:creationId xmlns:a16="http://schemas.microsoft.com/office/drawing/2014/main" id="{82B86DD5-FDF0-787D-2CF6-E6DDE96EBA04}"/>
              </a:ext>
            </a:extLst>
          </p:cNvPr>
          <p:cNvSpPr>
            <a:spLocks noGrp="1"/>
          </p:cNvSpPr>
          <p:nvPr>
            <p:ph type="title"/>
          </p:nvPr>
        </p:nvSpPr>
        <p:spPr>
          <a:xfrm>
            <a:off x="5037694" y="255730"/>
            <a:ext cx="5176773" cy="603887"/>
          </a:xfrm>
        </p:spPr>
        <p:txBody>
          <a:bodyPr>
            <a:normAutofit/>
          </a:bodyPr>
          <a:lstStyle/>
          <a:p>
            <a:r>
              <a:rPr lang="en-US" sz="3200" noProof="1">
                <a:latin typeface="Quicksand" pitchFamily="2" charset="77"/>
              </a:rPr>
              <a:t>Version 2.0</a:t>
            </a:r>
          </a:p>
        </p:txBody>
      </p:sp>
      <p:pic>
        <p:nvPicPr>
          <p:cNvPr id="12" name="Picture 11" descr="A black cover with white text and colorful circles&#10;&#10;AI-generated content may be incorrect.">
            <a:extLst>
              <a:ext uri="{FF2B5EF4-FFF2-40B4-BE49-F238E27FC236}">
                <a16:creationId xmlns:a16="http://schemas.microsoft.com/office/drawing/2014/main" id="{38A57A27-1380-39BB-C7C6-6A60264A99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768808" cy="6858000"/>
          </a:xfrm>
          <a:prstGeom prst="rect">
            <a:avLst/>
          </a:prstGeom>
        </p:spPr>
      </p:pic>
      <p:sp>
        <p:nvSpPr>
          <p:cNvPr id="6" name="Text Placeholder 1">
            <a:extLst>
              <a:ext uri="{FF2B5EF4-FFF2-40B4-BE49-F238E27FC236}">
                <a16:creationId xmlns:a16="http://schemas.microsoft.com/office/drawing/2014/main" id="{FCC9AF33-6B45-EF8E-B9ED-63080758412A}"/>
              </a:ext>
            </a:extLst>
          </p:cNvPr>
          <p:cNvSpPr txBox="1">
            <a:spLocks/>
          </p:cNvSpPr>
          <p:nvPr/>
        </p:nvSpPr>
        <p:spPr>
          <a:xfrm>
            <a:off x="5023412" y="2997842"/>
            <a:ext cx="6921661" cy="3102016"/>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Light" panose="020000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Light" panose="02000000000000000000" pitchFamily="2"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Light" panose="02000000000000000000" pitchFamily="2"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1800"/>
              </a:spcBef>
              <a:buNone/>
            </a:pPr>
            <a:r>
              <a:rPr lang="en-AU" sz="1600" noProof="1">
                <a:solidFill>
                  <a:srgbClr val="008691"/>
                </a:solidFill>
                <a:latin typeface="Quicksand" pitchFamily="2" charset="77"/>
              </a:rPr>
              <a:t>Handbook sub-group members </a:t>
            </a:r>
          </a:p>
          <a:p>
            <a:pPr marL="0" indent="0" algn="just">
              <a:lnSpc>
                <a:spcPct val="120000"/>
              </a:lnSpc>
              <a:spcBef>
                <a:spcPts val="600"/>
              </a:spcBef>
              <a:buNone/>
            </a:pPr>
            <a:r>
              <a:rPr lang="en-AU" sz="1600" b="1" noProof="1">
                <a:solidFill>
                  <a:srgbClr val="040204"/>
                </a:solidFill>
              </a:rPr>
              <a:t>Spiros Athanasiou </a:t>
            </a:r>
            <a:r>
              <a:rPr lang="en-AU" sz="1600" noProof="1">
                <a:solidFill>
                  <a:srgbClr val="040204"/>
                </a:solidFill>
              </a:rPr>
              <a:t>(EU Node), </a:t>
            </a:r>
            <a:r>
              <a:rPr lang="en-AU" sz="1600" b="1" noProof="1">
                <a:solidFill>
                  <a:srgbClr val="040204"/>
                </a:solidFill>
              </a:rPr>
              <a:t>Abdulrahman Azab </a:t>
            </a:r>
            <a:r>
              <a:rPr lang="en-AU" sz="1600" noProof="1">
                <a:solidFill>
                  <a:srgbClr val="040204"/>
                </a:solidFill>
              </a:rPr>
              <a:t>(EUDAT), </a:t>
            </a:r>
            <a:r>
              <a:rPr lang="en-AU" sz="1600" b="1" noProof="1">
                <a:solidFill>
                  <a:srgbClr val="040204"/>
                </a:solidFill>
              </a:rPr>
              <a:t>Mauro</a:t>
            </a:r>
            <a:r>
              <a:rPr lang="en-AU" sz="1600" noProof="1">
                <a:solidFill>
                  <a:srgbClr val="040204"/>
                </a:solidFill>
              </a:rPr>
              <a:t> </a:t>
            </a:r>
            <a:r>
              <a:rPr lang="en-AU" sz="1600" b="1" noProof="1">
                <a:solidFill>
                  <a:srgbClr val="040204"/>
                </a:solidFill>
              </a:rPr>
              <a:t>Campanella</a:t>
            </a:r>
            <a:r>
              <a:rPr lang="en-AU" sz="1600" noProof="1">
                <a:solidFill>
                  <a:srgbClr val="040204"/>
                </a:solidFill>
              </a:rPr>
              <a:t> (ICSC), </a:t>
            </a:r>
            <a:r>
              <a:rPr lang="en-AU" sz="1600" b="1" noProof="1">
                <a:solidFill>
                  <a:srgbClr val="040204"/>
                </a:solidFill>
              </a:rPr>
              <a:t>Natalia Galica</a:t>
            </a:r>
            <a:r>
              <a:rPr lang="en-AU" sz="1600" noProof="1">
                <a:solidFill>
                  <a:srgbClr val="040204"/>
                </a:solidFill>
              </a:rPr>
              <a:t> (Poland), </a:t>
            </a:r>
            <a:r>
              <a:rPr lang="en-AU" sz="1600" b="1" noProof="1">
                <a:solidFill>
                  <a:srgbClr val="040204"/>
                </a:solidFill>
              </a:rPr>
              <a:t>Jose Benito Gonzalez Lopez </a:t>
            </a:r>
            <a:r>
              <a:rPr lang="en-AU" sz="1600" noProof="1">
                <a:solidFill>
                  <a:srgbClr val="040204"/>
                </a:solidFill>
              </a:rPr>
              <a:t>(CERN), </a:t>
            </a:r>
            <a:r>
              <a:rPr lang="en-AU" sz="1600" b="1" noProof="1">
                <a:solidFill>
                  <a:srgbClr val="040204"/>
                </a:solidFill>
              </a:rPr>
              <a:t>Andy Götz </a:t>
            </a:r>
            <a:r>
              <a:rPr lang="en-AU" sz="1600" noProof="1">
                <a:solidFill>
                  <a:srgbClr val="040204"/>
                </a:solidFill>
              </a:rPr>
              <a:t>(PaNOSC), </a:t>
            </a:r>
            <a:r>
              <a:rPr lang="en-AU" sz="1600" b="1" noProof="1">
                <a:solidFill>
                  <a:srgbClr val="040204"/>
                </a:solidFill>
              </a:rPr>
              <a:t>Maarten Hoogerwerf </a:t>
            </a:r>
            <a:r>
              <a:rPr lang="en-AU" sz="1600" noProof="1">
                <a:solidFill>
                  <a:srgbClr val="040204"/>
                </a:solidFill>
              </a:rPr>
              <a:t>(SURF), </a:t>
            </a:r>
            <a:r>
              <a:rPr lang="en-AU" sz="1600" b="1" noProof="1">
                <a:solidFill>
                  <a:srgbClr val="040204"/>
                </a:solidFill>
              </a:rPr>
              <a:t>Pasquale Pagano </a:t>
            </a:r>
            <a:r>
              <a:rPr lang="en-AU" sz="1600" noProof="1">
                <a:solidFill>
                  <a:srgbClr val="040204"/>
                </a:solidFill>
              </a:rPr>
              <a:t>(Digital Twin of the Ocean), </a:t>
            </a:r>
            <a:r>
              <a:rPr lang="en-AU" sz="1600" b="1" noProof="1">
                <a:solidFill>
                  <a:srgbClr val="040204"/>
                </a:solidFill>
              </a:rPr>
              <a:t>Jessica Parland-von E</a:t>
            </a:r>
            <a:r>
              <a:rPr lang="en-AU" sz="1600" noProof="1">
                <a:solidFill>
                  <a:srgbClr val="040204"/>
                </a:solidFill>
              </a:rPr>
              <a:t>ssen (Finland), </a:t>
            </a:r>
            <a:r>
              <a:rPr lang="en-AU" sz="1600" b="1" noProof="1">
                <a:solidFill>
                  <a:srgbClr val="040204"/>
                </a:solidFill>
              </a:rPr>
              <a:t>Alessandro Rizzo </a:t>
            </a:r>
            <a:r>
              <a:rPr lang="en-AU" sz="1600" noProof="1">
                <a:solidFill>
                  <a:srgbClr val="040204"/>
                </a:solidFill>
              </a:rPr>
              <a:t>(Data Terra), </a:t>
            </a:r>
            <a:r>
              <a:rPr lang="en-AU" sz="1600" b="1" noProof="1">
                <a:solidFill>
                  <a:srgbClr val="040204"/>
                </a:solidFill>
              </a:rPr>
              <a:t>Diego Scardaci </a:t>
            </a:r>
            <a:r>
              <a:rPr lang="en-AU" sz="1600" noProof="1">
                <a:solidFill>
                  <a:srgbClr val="040204"/>
                </a:solidFill>
              </a:rPr>
              <a:t>(EOSC Beyond), </a:t>
            </a:r>
            <a:r>
              <a:rPr lang="en-AU" sz="1600" b="1" noProof="1">
                <a:solidFill>
                  <a:srgbClr val="040204"/>
                </a:solidFill>
              </a:rPr>
              <a:t>Silvia Sofianos </a:t>
            </a:r>
            <a:r>
              <a:rPr lang="en-AU" sz="1600" noProof="1">
                <a:solidFill>
                  <a:srgbClr val="040204"/>
                </a:solidFill>
              </a:rPr>
              <a:t>(Slovakia), </a:t>
            </a:r>
            <a:r>
              <a:rPr lang="en-AU" sz="1600" b="1" noProof="1">
                <a:solidFill>
                  <a:srgbClr val="040204"/>
                </a:solidFill>
              </a:rPr>
              <a:t>Mark van de Sanden </a:t>
            </a:r>
            <a:r>
              <a:rPr lang="en-AU" sz="1600" noProof="1">
                <a:solidFill>
                  <a:srgbClr val="040204"/>
                </a:solidFill>
              </a:rPr>
              <a:t>(GÉANT), </a:t>
            </a:r>
            <a:r>
              <a:rPr lang="en-AU" sz="1600" b="1" noProof="1">
                <a:solidFill>
                  <a:srgbClr val="040204"/>
                </a:solidFill>
              </a:rPr>
              <a:t>Jonathan Tedds</a:t>
            </a:r>
            <a:r>
              <a:rPr lang="en-AU" sz="1600" noProof="1">
                <a:solidFill>
                  <a:srgbClr val="040204"/>
                </a:solidFill>
              </a:rPr>
              <a:t> (Life Sciences Connect), </a:t>
            </a:r>
            <a:r>
              <a:rPr lang="en-AU" sz="1600" b="1" noProof="1">
                <a:solidFill>
                  <a:srgbClr val="040204"/>
                </a:solidFill>
              </a:rPr>
              <a:t>Andreas Türk</a:t>
            </a:r>
            <a:r>
              <a:rPr lang="en-AU" sz="1600" noProof="1">
                <a:solidFill>
                  <a:srgbClr val="040204"/>
                </a:solidFill>
              </a:rPr>
              <a:t> (BBMRI), </a:t>
            </a:r>
            <a:r>
              <a:rPr lang="en-AU" sz="1600" b="1" noProof="1">
                <a:solidFill>
                  <a:srgbClr val="040204"/>
                </a:solidFill>
              </a:rPr>
              <a:t>Wilma Wolf </a:t>
            </a:r>
            <a:r>
              <a:rPr lang="en-AU" sz="1600" noProof="1">
                <a:solidFill>
                  <a:srgbClr val="040204"/>
                </a:solidFill>
              </a:rPr>
              <a:t>(NFDI)</a:t>
            </a:r>
          </a:p>
          <a:p>
            <a:pPr marL="0" indent="0" algn="just">
              <a:lnSpc>
                <a:spcPct val="100000"/>
              </a:lnSpc>
              <a:spcBef>
                <a:spcPts val="1800"/>
              </a:spcBef>
              <a:buNone/>
            </a:pPr>
            <a:r>
              <a:rPr lang="en-AU" sz="1600" noProof="1">
                <a:solidFill>
                  <a:srgbClr val="008691"/>
                </a:solidFill>
                <a:latin typeface="Quicksand" pitchFamily="2" charset="77"/>
              </a:rPr>
              <a:t>Editors</a:t>
            </a:r>
          </a:p>
          <a:p>
            <a:pPr marL="0" indent="0" algn="just">
              <a:lnSpc>
                <a:spcPct val="120000"/>
              </a:lnSpc>
              <a:spcBef>
                <a:spcPts val="600"/>
              </a:spcBef>
              <a:buNone/>
            </a:pPr>
            <a:r>
              <a:rPr lang="en-AU" sz="1600" b="1" noProof="1">
                <a:solidFill>
                  <a:srgbClr val="040204"/>
                </a:solidFill>
              </a:rPr>
              <a:t>Andy Götz </a:t>
            </a:r>
            <a:r>
              <a:rPr lang="en-AU" sz="1600" noProof="1">
                <a:solidFill>
                  <a:srgbClr val="040204"/>
                </a:solidFill>
              </a:rPr>
              <a:t>(EOSC-A + ESRF), </a:t>
            </a:r>
            <a:r>
              <a:rPr lang="en-AU" sz="1600" b="1" noProof="1">
                <a:solidFill>
                  <a:srgbClr val="040204"/>
                </a:solidFill>
              </a:rPr>
              <a:t>Rudolf Dimper </a:t>
            </a:r>
            <a:r>
              <a:rPr lang="en-AU" sz="1600" noProof="1">
                <a:solidFill>
                  <a:srgbClr val="040204"/>
                </a:solidFill>
              </a:rPr>
              <a:t>(EOSC-A), </a:t>
            </a:r>
            <a:r>
              <a:rPr lang="en-AU" sz="1600" b="1" noProof="1">
                <a:solidFill>
                  <a:srgbClr val="040204"/>
                </a:solidFill>
              </a:rPr>
              <a:t>Bob Jones </a:t>
            </a:r>
            <a:r>
              <a:rPr lang="en-AU" sz="1600" noProof="1">
                <a:solidFill>
                  <a:srgbClr val="040204"/>
                </a:solidFill>
              </a:rPr>
              <a:t>(EOSC-A), </a:t>
            </a:r>
            <a:r>
              <a:rPr lang="en-AU" sz="1600" b="1" noProof="1">
                <a:solidFill>
                  <a:srgbClr val="040204"/>
                </a:solidFill>
              </a:rPr>
              <a:t>Miguel Rey Mazón </a:t>
            </a:r>
            <a:r>
              <a:rPr lang="en-AU" sz="1600" noProof="1">
                <a:solidFill>
                  <a:srgbClr val="040204"/>
                </a:solidFill>
              </a:rPr>
              <a:t>(TU Graz/EOSC Gravity)</a:t>
            </a:r>
          </a:p>
        </p:txBody>
      </p:sp>
    </p:spTree>
    <p:extLst>
      <p:ext uri="{BB962C8B-B14F-4D97-AF65-F5344CB8AC3E}">
        <p14:creationId xmlns:p14="http://schemas.microsoft.com/office/powerpoint/2010/main" val="1217344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0C635-868C-2ADB-79E9-7259EDEAB607}"/>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AC395E4A-F1F9-F6F8-EF38-61436AD3727F}"/>
              </a:ext>
            </a:extLst>
          </p:cNvPr>
          <p:cNvSpPr>
            <a:spLocks noGrp="1"/>
          </p:cNvSpPr>
          <p:nvPr>
            <p:ph type="subTitle" idx="1"/>
          </p:nvPr>
        </p:nvSpPr>
        <p:spPr/>
        <p:txBody>
          <a:bodyPr/>
          <a:lstStyle/>
          <a:p>
            <a:endParaRPr lang="en-GB"/>
          </a:p>
        </p:txBody>
      </p:sp>
      <p:pic>
        <p:nvPicPr>
          <p:cNvPr id="4" name="Picture 3">
            <a:extLst>
              <a:ext uri="{FF2B5EF4-FFF2-40B4-BE49-F238E27FC236}">
                <a16:creationId xmlns:a16="http://schemas.microsoft.com/office/drawing/2014/main" id="{E16958DE-D1FB-43E1-5B13-E2B493850D21}"/>
              </a:ext>
            </a:extLst>
          </p:cNvPr>
          <p:cNvPicPr>
            <a:picLocks noChangeAspect="1"/>
          </p:cNvPicPr>
          <p:nvPr/>
        </p:nvPicPr>
        <p:blipFill>
          <a:blip r:embed="rId2"/>
          <a:stretch>
            <a:fillRect/>
          </a:stretch>
        </p:blipFill>
        <p:spPr>
          <a:xfrm>
            <a:off x="0" y="-228600"/>
            <a:ext cx="12192000" cy="7315200"/>
          </a:xfrm>
          <a:prstGeom prst="rect">
            <a:avLst/>
          </a:prstGeom>
        </p:spPr>
      </p:pic>
    </p:spTree>
    <p:extLst>
      <p:ext uri="{BB962C8B-B14F-4D97-AF65-F5344CB8AC3E}">
        <p14:creationId xmlns:p14="http://schemas.microsoft.com/office/powerpoint/2010/main" val="3900303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22A7F17-0F2A-6609-71D7-5D857C418BF8}"/>
              </a:ext>
            </a:extLst>
          </p:cNvPr>
          <p:cNvSpPr>
            <a:spLocks noGrp="1"/>
          </p:cNvSpPr>
          <p:nvPr>
            <p:ph type="subTitle" idx="1"/>
          </p:nvPr>
        </p:nvSpPr>
        <p:spPr/>
        <p:txBody>
          <a:bodyPr/>
          <a:lstStyle/>
          <a:p>
            <a:endParaRPr lang="en-GB"/>
          </a:p>
        </p:txBody>
      </p:sp>
      <p:pic>
        <p:nvPicPr>
          <p:cNvPr id="4" name="Picture 3">
            <a:extLst>
              <a:ext uri="{FF2B5EF4-FFF2-40B4-BE49-F238E27FC236}">
                <a16:creationId xmlns:a16="http://schemas.microsoft.com/office/drawing/2014/main" id="{208046FA-CDF8-3773-9CD8-92D7DEDECC64}"/>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E385C62-4105-2F46-0500-8C0F46572811}"/>
              </a:ext>
            </a:extLst>
          </p:cNvPr>
          <p:cNvSpPr/>
          <p:nvPr/>
        </p:nvSpPr>
        <p:spPr>
          <a:xfrm>
            <a:off x="0" y="1"/>
            <a:ext cx="5412259" cy="3064476"/>
          </a:xfrm>
          <a:prstGeom prst="rect">
            <a:avLst/>
          </a:prstGeom>
          <a:solidFill>
            <a:schemeClr val="tx1">
              <a:alpha val="6780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2">
            <a:extLst>
              <a:ext uri="{FF2B5EF4-FFF2-40B4-BE49-F238E27FC236}">
                <a16:creationId xmlns:a16="http://schemas.microsoft.com/office/drawing/2014/main" id="{D1EE772B-48C5-CC34-5CBF-8497A9C04746}"/>
              </a:ext>
            </a:extLst>
          </p:cNvPr>
          <p:cNvSpPr>
            <a:spLocks noChangeArrowheads="1"/>
          </p:cNvSpPr>
          <p:nvPr/>
        </p:nvSpPr>
        <p:spPr bwMode="auto">
          <a:xfrm>
            <a:off x="803191" y="186022"/>
            <a:ext cx="4584354" cy="301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BE" altLang="en-BE" sz="1600" b="0" i="0" u="none" strike="noStrike" kern="1200" cap="none" spc="0" normalizeH="0" baseline="0" noProof="0">
                <a:ln>
                  <a:noFill/>
                </a:ln>
                <a:solidFill>
                  <a:prstClr val="white"/>
                </a:solidFill>
                <a:effectLst/>
                <a:uLnTx/>
                <a:uFillTx/>
                <a:latin typeface="Quicksand" pitchFamily="2" charset="77"/>
                <a:ea typeface="+mn-ea"/>
                <a:cs typeface="+mn-cs"/>
              </a:rPr>
              <a:t>”What matters most is to keep the momentum, the ambition and the shared purpose that have brought us this far. So let’s seize this moment, let’s act together to complete [the EOSC Federation] fast and make it the backbone of Europe’s digital research and innovation ecosystem …. You can count on the full support of the European Commission in this vital and transformative endeavor.”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BE" altLang="en-BE" sz="1400" b="0" i="0" u="none" strike="noStrike" kern="1200" cap="none" spc="0" normalizeH="0" baseline="0" noProof="0">
              <a:ln>
                <a:noFill/>
              </a:ln>
              <a:solidFill>
                <a:srgbClr val="040204"/>
              </a:solidFill>
              <a:effectLst/>
              <a:uLnTx/>
              <a:uFillTx/>
              <a:latin typeface="Roboto" panose="02000000000000000000"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BE" altLang="en-BE" sz="1800" b="0" i="0" u="none" strike="noStrike" kern="1200" cap="none" spc="0" normalizeH="0" baseline="0" noProof="0">
                <a:ln>
                  <a:noFill/>
                </a:ln>
                <a:solidFill>
                  <a:prstClr val="white"/>
                </a:solidFill>
                <a:effectLst/>
                <a:uLnTx/>
                <a:uFillTx/>
                <a:latin typeface="Quicksand Medium" pitchFamily="2" charset="77"/>
                <a:ea typeface="+mn-ea"/>
                <a:cs typeface="+mn-cs"/>
              </a:rPr>
              <a:t>Marc Lemaître @EOSC Symposium 2025</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BE" altLang="en-BE"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Graphic 6" descr="Open quotation mark with solid fill">
            <a:extLst>
              <a:ext uri="{FF2B5EF4-FFF2-40B4-BE49-F238E27FC236}">
                <a16:creationId xmlns:a16="http://schemas.microsoft.com/office/drawing/2014/main" id="{07E6BE38-67FE-9FE2-2FC5-E5EF26B8778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8830" y="0"/>
            <a:ext cx="914400" cy="914400"/>
          </a:xfrm>
          <a:prstGeom prst="rect">
            <a:avLst/>
          </a:prstGeom>
        </p:spPr>
      </p:pic>
    </p:spTree>
    <p:extLst>
      <p:ext uri="{BB962C8B-B14F-4D97-AF65-F5344CB8AC3E}">
        <p14:creationId xmlns:p14="http://schemas.microsoft.com/office/powerpoint/2010/main" val="2719821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497AAD-B572-78A3-90B8-1D1A0B3A8A66}"/>
              </a:ext>
            </a:extLst>
          </p:cNvPr>
          <p:cNvSpPr/>
          <p:nvPr/>
        </p:nvSpPr>
        <p:spPr>
          <a:xfrm>
            <a:off x="6485860" y="4699591"/>
            <a:ext cx="5284382" cy="22845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Slide Number Placeholder 3">
            <a:extLst>
              <a:ext uri="{FF2B5EF4-FFF2-40B4-BE49-F238E27FC236}">
                <a16:creationId xmlns:a16="http://schemas.microsoft.com/office/drawing/2014/main" id="{20E655A1-2407-BE20-03DC-7EF27EAE69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14595-6856-9B4E-BECB-F9B7E4876AE1}" type="slidenum">
              <a:rPr kumimoji="0" lang="nl-NL" sz="900" b="0" i="0" u="none" strike="noStrike" kern="1200" cap="none" spc="0" normalizeH="0" baseline="0" noProof="0" smtClean="0">
                <a:ln>
                  <a:noFill/>
                </a:ln>
                <a:solidFill>
                  <a:prstClr val="black">
                    <a:tint val="75000"/>
                  </a:prstClr>
                </a:solidFill>
                <a:effectLst/>
                <a:uLnTx/>
                <a:uFillTx/>
                <a:latin typeface="Roboto Light" panose="02000000000000000000" pitchFamily="2" charset="0"/>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900" b="0" i="0" u="none" strike="noStrike" kern="1200" cap="none" spc="0" normalizeH="0" baseline="0" noProof="0">
              <a:ln>
                <a:noFill/>
              </a:ln>
              <a:solidFill>
                <a:prstClr val="black">
                  <a:tint val="75000"/>
                </a:prstClr>
              </a:solidFill>
              <a:effectLst/>
              <a:uLnTx/>
              <a:uFillTx/>
              <a:latin typeface="Roboto Light" panose="02000000000000000000" pitchFamily="2" charset="0"/>
              <a:ea typeface="+mn-ea"/>
              <a:cs typeface="Arial"/>
              <a:sym typeface="Arial"/>
            </a:endParaRPr>
          </a:p>
        </p:txBody>
      </p:sp>
      <p:sp>
        <p:nvSpPr>
          <p:cNvPr id="7" name="TextBox 6">
            <a:extLst>
              <a:ext uri="{FF2B5EF4-FFF2-40B4-BE49-F238E27FC236}">
                <a16:creationId xmlns:a16="http://schemas.microsoft.com/office/drawing/2014/main" id="{326D9D2B-CD00-D8AA-6A5A-1753DC67076D}"/>
              </a:ext>
            </a:extLst>
          </p:cNvPr>
          <p:cNvSpPr txBox="1"/>
          <p:nvPr/>
        </p:nvSpPr>
        <p:spPr>
          <a:xfrm>
            <a:off x="3148990" y="255489"/>
            <a:ext cx="3421321" cy="58477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8691"/>
                </a:solidFill>
                <a:effectLst/>
                <a:uLnTx/>
                <a:uFillTx/>
                <a:latin typeface="Quicksand"/>
                <a:ea typeface="Roboto"/>
                <a:cs typeface="Arial"/>
                <a:sym typeface="Arial"/>
              </a:rPr>
              <a:t>Objectives for 2026</a:t>
            </a:r>
          </a:p>
        </p:txBody>
      </p:sp>
      <p:graphicFrame>
        <p:nvGraphicFramePr>
          <p:cNvPr id="8" name="Diagram 7">
            <a:extLst>
              <a:ext uri="{FF2B5EF4-FFF2-40B4-BE49-F238E27FC236}">
                <a16:creationId xmlns:a16="http://schemas.microsoft.com/office/drawing/2014/main" id="{916F4B62-3A95-1E2D-969B-D6309282D371}"/>
              </a:ext>
            </a:extLst>
          </p:cNvPr>
          <p:cNvGraphicFramePr/>
          <p:nvPr/>
        </p:nvGraphicFramePr>
        <p:xfrm>
          <a:off x="402945" y="971461"/>
          <a:ext cx="10031171" cy="52401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a:extLst>
              <a:ext uri="{FF2B5EF4-FFF2-40B4-BE49-F238E27FC236}">
                <a16:creationId xmlns:a16="http://schemas.microsoft.com/office/drawing/2014/main" id="{2C35B6EA-EAD7-87EA-520B-1E56BAEC170A}"/>
              </a:ext>
            </a:extLst>
          </p:cNvPr>
          <p:cNvSpPr/>
          <p:nvPr/>
        </p:nvSpPr>
        <p:spPr>
          <a:xfrm>
            <a:off x="255181" y="0"/>
            <a:ext cx="1360968" cy="9932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3" name="Picture 2" descr="A black background with letters&#10;&#10;AI-generated content may be incorrect.">
            <a:extLst>
              <a:ext uri="{FF2B5EF4-FFF2-40B4-BE49-F238E27FC236}">
                <a16:creationId xmlns:a16="http://schemas.microsoft.com/office/drawing/2014/main" id="{72E6B2A4-72D2-7FC7-1A9B-68D009270E5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0121" y="317541"/>
            <a:ext cx="3048000" cy="533400"/>
          </a:xfrm>
          <a:prstGeom prst="rect">
            <a:avLst/>
          </a:prstGeom>
        </p:spPr>
      </p:pic>
    </p:spTree>
    <p:extLst>
      <p:ext uri="{BB962C8B-B14F-4D97-AF65-F5344CB8AC3E}">
        <p14:creationId xmlns:p14="http://schemas.microsoft.com/office/powerpoint/2010/main" val="4293697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E0DBF-279F-398E-6D30-FB67321E9AB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0C726A7-0672-0DDB-EE33-DB301C089EC8}"/>
              </a:ext>
            </a:extLst>
          </p:cNvPr>
          <p:cNvSpPr>
            <a:spLocks noGrp="1"/>
          </p:cNvSpPr>
          <p:nvPr>
            <p:ph type="ctrTitle"/>
          </p:nvPr>
        </p:nvSpPr>
        <p:spPr/>
        <p:txBody>
          <a:bodyPr>
            <a:normAutofit/>
          </a:bodyPr>
          <a:lstStyle/>
          <a:p>
            <a:pPr>
              <a:lnSpc>
                <a:spcPct val="100000"/>
              </a:lnSpc>
            </a:pPr>
            <a:r>
              <a:rPr lang="en-GB">
                <a:latin typeface="Quicksand" pitchFamily="2" charset="77"/>
                <a:ea typeface="Roboto Light" panose="02000000000000000000" pitchFamily="2" charset="0"/>
              </a:rPr>
              <a:t>The EOSC Association</a:t>
            </a:r>
          </a:p>
        </p:txBody>
      </p:sp>
      <p:sp>
        <p:nvSpPr>
          <p:cNvPr id="3" name="Ondertitel 2">
            <a:extLst>
              <a:ext uri="{FF2B5EF4-FFF2-40B4-BE49-F238E27FC236}">
                <a16:creationId xmlns:a16="http://schemas.microsoft.com/office/drawing/2014/main" id="{B35F484E-C2EC-77BB-129C-FD5CB5AF041A}"/>
              </a:ext>
            </a:extLst>
          </p:cNvPr>
          <p:cNvSpPr>
            <a:spLocks noGrp="1"/>
          </p:cNvSpPr>
          <p:nvPr>
            <p:ph type="subTitle" idx="1"/>
          </p:nvPr>
        </p:nvSpPr>
        <p:spPr>
          <a:xfrm>
            <a:off x="489115" y="2628709"/>
            <a:ext cx="9144000" cy="687368"/>
          </a:xfrm>
        </p:spPr>
        <p:txBody>
          <a:bodyPr/>
          <a:lstStyle/>
          <a:p>
            <a:r>
              <a:rPr lang="en-GB" sz="3000" dirty="0">
                <a:latin typeface="Quicksand" pitchFamily="2" charset="77"/>
              </a:rPr>
              <a:t>Purpose &amp; benefits</a:t>
            </a:r>
          </a:p>
          <a:p>
            <a:endParaRPr lang="nl-IT"/>
          </a:p>
        </p:txBody>
      </p:sp>
    </p:spTree>
    <p:extLst>
      <p:ext uri="{BB962C8B-B14F-4D97-AF65-F5344CB8AC3E}">
        <p14:creationId xmlns:p14="http://schemas.microsoft.com/office/powerpoint/2010/main" val="2225712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D949502-4C09-5BB7-08C4-6C7E701C257F}"/>
              </a:ext>
            </a:extLst>
          </p:cNvPr>
          <p:cNvPicPr>
            <a:picLocks noGrp="1" noChangeAspect="1"/>
          </p:cNvPicPr>
          <p:nvPr>
            <p:ph type="pic" idx="1"/>
          </p:nvPr>
        </p:nvPicPr>
        <p:blipFill>
          <a:blip r:embed="rId2">
            <a:extLst>
              <a:ext uri="{BEBA8EAE-BF5A-486C-A8C5-ECC9F3942E4B}">
                <a14:imgProps xmlns:a14="http://schemas.microsoft.com/office/drawing/2010/main">
                  <a14:imgLayer r:embed="rId3">
                    <a14:imgEffect>
                      <a14:colorTemperature colorTemp="4306"/>
                    </a14:imgEffect>
                    <a14:imgEffect>
                      <a14:saturation sat="0"/>
                    </a14:imgEffect>
                  </a14:imgLayer>
                </a14:imgProps>
              </a:ext>
            </a:extLst>
          </a:blip>
          <a:srcRect/>
          <a:stretch/>
        </p:blipFill>
        <p:spPr>
          <a:xfrm>
            <a:off x="20" y="12"/>
            <a:ext cx="6095980" cy="6857977"/>
          </a:xfrm>
          <a:prstGeom prst="rect">
            <a:avLst/>
          </a:prstGeom>
          <a:noFill/>
          <a:effectLst/>
        </p:spPr>
      </p:pic>
      <p:sp>
        <p:nvSpPr>
          <p:cNvPr id="13" name="Title 1">
            <a:extLst>
              <a:ext uri="{FF2B5EF4-FFF2-40B4-BE49-F238E27FC236}">
                <a16:creationId xmlns:a16="http://schemas.microsoft.com/office/drawing/2014/main" id="{B319CB47-3048-ACC1-F90F-E5CE7DB193FC}"/>
              </a:ext>
            </a:extLst>
          </p:cNvPr>
          <p:cNvSpPr>
            <a:spLocks noGrp="1"/>
          </p:cNvSpPr>
          <p:nvPr>
            <p:ph type="title"/>
          </p:nvPr>
        </p:nvSpPr>
        <p:spPr>
          <a:xfrm>
            <a:off x="6601614" y="415295"/>
            <a:ext cx="5082367" cy="1064398"/>
          </a:xfrm>
        </p:spPr>
        <p:txBody>
          <a:bodyPr anchor="ctr">
            <a:normAutofit fontScale="90000"/>
          </a:bodyPr>
          <a:lstStyle/>
          <a:p>
            <a:r>
              <a:rPr lang="en-US" sz="3600" dirty="0">
                <a:latin typeface="Quicksand" pitchFamily="2" charset="77"/>
                <a:ea typeface="Roboto Light" panose="02000000000000000000" pitchFamily="2" charset="0"/>
              </a:rPr>
              <a:t>The Purpose of the</a:t>
            </a:r>
            <a:br>
              <a:rPr lang="en-US" sz="3600" dirty="0">
                <a:latin typeface="Quicksand" pitchFamily="2" charset="77"/>
                <a:ea typeface="Roboto Light" panose="02000000000000000000" pitchFamily="2" charset="0"/>
              </a:rPr>
            </a:br>
            <a:r>
              <a:rPr lang="en-US" sz="3600" dirty="0">
                <a:latin typeface="Quicksand" pitchFamily="2" charset="77"/>
                <a:ea typeface="Roboto Light" panose="02000000000000000000" pitchFamily="2" charset="0"/>
              </a:rPr>
              <a:t>EOSC Association</a:t>
            </a:r>
          </a:p>
        </p:txBody>
      </p:sp>
      <p:sp>
        <p:nvSpPr>
          <p:cNvPr id="20" name="Text Placeholder 3">
            <a:extLst>
              <a:ext uri="{FF2B5EF4-FFF2-40B4-BE49-F238E27FC236}">
                <a16:creationId xmlns:a16="http://schemas.microsoft.com/office/drawing/2014/main" id="{5F8753A7-E8BE-E655-6FA8-2ACC2A72A454}"/>
              </a:ext>
            </a:extLst>
          </p:cNvPr>
          <p:cNvSpPr>
            <a:spLocks noGrp="1"/>
          </p:cNvSpPr>
          <p:nvPr>
            <p:ph type="body" sz="quarter" idx="14"/>
          </p:nvPr>
        </p:nvSpPr>
        <p:spPr>
          <a:xfrm>
            <a:off x="6623648" y="1587700"/>
            <a:ext cx="5082368" cy="364765"/>
          </a:xfrm>
        </p:spPr>
        <p:txBody>
          <a:bodyPr>
            <a:normAutofit lnSpcReduction="10000"/>
          </a:bodyPr>
          <a:lstStyle/>
          <a:p>
            <a:r>
              <a:rPr lang="en-US" dirty="0">
                <a:latin typeface="Quicksand" pitchFamily="2" charset="77"/>
                <a:ea typeface="Roboto Light" panose="02000000000000000000" pitchFamily="2" charset="0"/>
              </a:rPr>
              <a:t>Incorporation, 29 July 2020</a:t>
            </a:r>
          </a:p>
        </p:txBody>
      </p:sp>
      <p:sp>
        <p:nvSpPr>
          <p:cNvPr id="22" name="Text Placeholder 5">
            <a:extLst>
              <a:ext uri="{FF2B5EF4-FFF2-40B4-BE49-F238E27FC236}">
                <a16:creationId xmlns:a16="http://schemas.microsoft.com/office/drawing/2014/main" id="{C908F5B2-47FF-6F56-1A0B-B97F12692439}"/>
              </a:ext>
            </a:extLst>
          </p:cNvPr>
          <p:cNvSpPr>
            <a:spLocks noGrp="1"/>
          </p:cNvSpPr>
          <p:nvPr>
            <p:ph type="body" sz="quarter" idx="11"/>
          </p:nvPr>
        </p:nvSpPr>
        <p:spPr>
          <a:xfrm>
            <a:off x="311150" y="418955"/>
            <a:ext cx="1289043" cy="290035"/>
          </a:xfrm>
        </p:spPr>
        <p:txBody>
          <a:bodyPr/>
          <a:lstStyle/>
          <a:p>
            <a:endParaRPr lang="en-US"/>
          </a:p>
        </p:txBody>
      </p:sp>
      <p:pic>
        <p:nvPicPr>
          <p:cNvPr id="3" name="Graphic 2" descr="Badge 3 with solid fill">
            <a:extLst>
              <a:ext uri="{FF2B5EF4-FFF2-40B4-BE49-F238E27FC236}">
                <a16:creationId xmlns:a16="http://schemas.microsoft.com/office/drawing/2014/main" id="{3E14F11B-A2CF-EBC0-803F-7C9267BB28E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671957" y="4693723"/>
            <a:ext cx="480803" cy="480803"/>
          </a:xfrm>
          <a:prstGeom prst="rect">
            <a:avLst/>
          </a:prstGeom>
        </p:spPr>
      </p:pic>
      <p:pic>
        <p:nvPicPr>
          <p:cNvPr id="5" name="Graphic 4" descr="Badge with solid fill">
            <a:extLst>
              <a:ext uri="{FF2B5EF4-FFF2-40B4-BE49-F238E27FC236}">
                <a16:creationId xmlns:a16="http://schemas.microsoft.com/office/drawing/2014/main" id="{C02F24E9-AF9D-9CCE-FB78-2B8908C0400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667578" y="3596814"/>
            <a:ext cx="480803" cy="480803"/>
          </a:xfrm>
          <a:prstGeom prst="rect">
            <a:avLst/>
          </a:prstGeom>
        </p:spPr>
      </p:pic>
      <p:pic>
        <p:nvPicPr>
          <p:cNvPr id="7" name="Graphic 6" descr="Badge 1 with solid fill">
            <a:extLst>
              <a:ext uri="{FF2B5EF4-FFF2-40B4-BE49-F238E27FC236}">
                <a16:creationId xmlns:a16="http://schemas.microsoft.com/office/drawing/2014/main" id="{5D0E5343-93F3-39AE-9BDA-C40D9489425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663199" y="2476155"/>
            <a:ext cx="480803" cy="480803"/>
          </a:xfrm>
          <a:prstGeom prst="rect">
            <a:avLst/>
          </a:prstGeom>
        </p:spPr>
      </p:pic>
      <p:sp>
        <p:nvSpPr>
          <p:cNvPr id="9" name="TextBox 8">
            <a:extLst>
              <a:ext uri="{FF2B5EF4-FFF2-40B4-BE49-F238E27FC236}">
                <a16:creationId xmlns:a16="http://schemas.microsoft.com/office/drawing/2014/main" id="{05956768-FD76-DED7-C8C6-F9FB0B484C79}"/>
              </a:ext>
            </a:extLst>
          </p:cNvPr>
          <p:cNvSpPr txBox="1"/>
          <p:nvPr/>
        </p:nvSpPr>
        <p:spPr>
          <a:xfrm>
            <a:off x="7208324" y="2434443"/>
            <a:ext cx="4393872" cy="3139321"/>
          </a:xfrm>
          <a:prstGeom prst="rect">
            <a:avLst/>
          </a:prstGeom>
          <a:noFill/>
        </p:spPr>
        <p:txBody>
          <a:bodyPr wrap="square" rtlCol="0">
            <a:spAutoFit/>
          </a:bodyPr>
          <a:lstStyle/>
          <a:p>
            <a:r>
              <a:rPr lang="en-GB" dirty="0">
                <a:solidFill>
                  <a:schemeClr val="bg1"/>
                </a:solidFill>
                <a:latin typeface="Roboto" panose="02000000000000000000" pitchFamily="2" charset="0"/>
                <a:ea typeface="Roboto" panose="02000000000000000000" pitchFamily="2" charset="0"/>
              </a:rPr>
              <a:t>to provide a single voice </a:t>
            </a:r>
            <a:r>
              <a:rPr lang="en-GB" dirty="0">
                <a:solidFill>
                  <a:schemeClr val="bg1"/>
                </a:solidFill>
                <a:latin typeface="Roboto Light" panose="02000000000000000000" pitchFamily="2" charset="0"/>
                <a:ea typeface="Roboto Light" panose="02000000000000000000" pitchFamily="2" charset="0"/>
              </a:rPr>
              <a:t>for the advocacy and representation of the broader EOSC stakeholder community;</a:t>
            </a:r>
          </a:p>
          <a:p>
            <a:endParaRPr lang="en-GB" dirty="0">
              <a:solidFill>
                <a:schemeClr val="bg1"/>
              </a:solidFill>
              <a:latin typeface="Roboto Light" panose="02000000000000000000" pitchFamily="2" charset="0"/>
              <a:ea typeface="Roboto Light" panose="02000000000000000000" pitchFamily="2" charset="0"/>
            </a:endParaRPr>
          </a:p>
          <a:p>
            <a:r>
              <a:rPr lang="en-GB" dirty="0">
                <a:solidFill>
                  <a:schemeClr val="bg1"/>
                </a:solidFill>
                <a:latin typeface="Roboto Light" panose="02000000000000000000" pitchFamily="2" charset="0"/>
                <a:ea typeface="Roboto Light" panose="02000000000000000000" pitchFamily="2" charset="0"/>
              </a:rPr>
              <a:t>to promote the </a:t>
            </a:r>
            <a:r>
              <a:rPr lang="en-GB" dirty="0">
                <a:solidFill>
                  <a:schemeClr val="bg1"/>
                </a:solidFill>
                <a:latin typeface="Roboto" panose="02000000000000000000" pitchFamily="2" charset="0"/>
                <a:ea typeface="Roboto" panose="02000000000000000000" pitchFamily="2" charset="0"/>
              </a:rPr>
              <a:t>alignment of European Union research policy and priorities </a:t>
            </a:r>
            <a:r>
              <a:rPr lang="en-GB" dirty="0">
                <a:solidFill>
                  <a:schemeClr val="bg1"/>
                </a:solidFill>
                <a:latin typeface="Roboto Light" panose="02000000000000000000" pitchFamily="2" charset="0"/>
                <a:ea typeface="Roboto Light" panose="02000000000000000000" pitchFamily="2" charset="0"/>
              </a:rPr>
              <a:t>with activities coordinated by the Association;</a:t>
            </a:r>
          </a:p>
          <a:p>
            <a:endParaRPr lang="en-GB" dirty="0">
              <a:solidFill>
                <a:schemeClr val="bg1"/>
              </a:solidFill>
              <a:latin typeface="Roboto Light" panose="02000000000000000000" pitchFamily="2" charset="0"/>
              <a:ea typeface="Roboto Light" panose="02000000000000000000" pitchFamily="2" charset="0"/>
            </a:endParaRPr>
          </a:p>
          <a:p>
            <a:r>
              <a:rPr lang="en-GB" dirty="0">
                <a:solidFill>
                  <a:schemeClr val="bg1"/>
                </a:solidFill>
                <a:latin typeface="Roboto Light" panose="02000000000000000000" pitchFamily="2" charset="0"/>
                <a:ea typeface="Roboto Light" panose="02000000000000000000" pitchFamily="2" charset="0"/>
              </a:rPr>
              <a:t>to enable </a:t>
            </a:r>
            <a:r>
              <a:rPr lang="en-GB" dirty="0">
                <a:solidFill>
                  <a:schemeClr val="bg1"/>
                </a:solidFill>
                <a:latin typeface="Roboto" panose="02000000000000000000" pitchFamily="2" charset="0"/>
                <a:ea typeface="Roboto" panose="02000000000000000000" pitchFamily="2" charset="0"/>
              </a:rPr>
              <a:t>seamless access to data </a:t>
            </a:r>
            <a:r>
              <a:rPr lang="en-GB" dirty="0">
                <a:solidFill>
                  <a:schemeClr val="bg1"/>
                </a:solidFill>
                <a:latin typeface="Roboto Light" panose="02000000000000000000" pitchFamily="2" charset="0"/>
                <a:ea typeface="Roboto Light" panose="02000000000000000000" pitchFamily="2" charset="0"/>
              </a:rPr>
              <a:t>through interoperable services that address the entire research data life cycle.</a:t>
            </a:r>
          </a:p>
        </p:txBody>
      </p:sp>
    </p:spTree>
    <p:extLst>
      <p:ext uri="{BB962C8B-B14F-4D97-AF65-F5344CB8AC3E}">
        <p14:creationId xmlns:p14="http://schemas.microsoft.com/office/powerpoint/2010/main" val="3254664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5CC1E-879E-72FC-0F0E-7C08A57EAF08}"/>
            </a:ext>
          </a:extLst>
        </p:cNvPr>
        <p:cNvGrpSpPr/>
        <p:nvPr/>
      </p:nvGrpSpPr>
      <p:grpSpPr>
        <a:xfrm>
          <a:off x="0" y="0"/>
          <a:ext cx="0" cy="0"/>
          <a:chOff x="0" y="0"/>
          <a:chExt cx="0" cy="0"/>
        </a:xfrm>
      </p:grpSpPr>
      <p:pic>
        <p:nvPicPr>
          <p:cNvPr id="16" name="Picture 15" descr="A group of people standing in a circle&#10;&#10;Description automatically generated">
            <a:extLst>
              <a:ext uri="{FF2B5EF4-FFF2-40B4-BE49-F238E27FC236}">
                <a16:creationId xmlns:a16="http://schemas.microsoft.com/office/drawing/2014/main" id="{16269D9F-5924-E660-AF72-61C50F75AA0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8912F9B9-EDC7-33A9-ABAD-565891E0E413}"/>
              </a:ext>
            </a:extLst>
          </p:cNvPr>
          <p:cNvSpPr/>
          <p:nvPr/>
        </p:nvSpPr>
        <p:spPr>
          <a:xfrm>
            <a:off x="-1" y="0"/>
            <a:ext cx="12192001" cy="6858000"/>
          </a:xfrm>
          <a:prstGeom prst="rect">
            <a:avLst/>
          </a:prstGeom>
          <a:solidFill>
            <a:srgbClr val="040204">
              <a:alpha val="5600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2CA8FA1F-7E8D-D598-980F-384B0E27D33F}"/>
              </a:ext>
            </a:extLst>
          </p:cNvPr>
          <p:cNvSpPr>
            <a:spLocks noChangeAspect="1"/>
          </p:cNvSpPr>
          <p:nvPr/>
        </p:nvSpPr>
        <p:spPr>
          <a:xfrm>
            <a:off x="366716" y="852488"/>
            <a:ext cx="1080000" cy="1080000"/>
          </a:xfrm>
          <a:prstGeom prst="ellipse">
            <a:avLst/>
          </a:prstGeom>
          <a:solidFill>
            <a:schemeClr val="bg1">
              <a:alpha val="6589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D1F42C1-2E4B-93CA-6206-932D0606B10A}"/>
              </a:ext>
            </a:extLst>
          </p:cNvPr>
          <p:cNvSpPr txBox="1"/>
          <p:nvPr/>
        </p:nvSpPr>
        <p:spPr>
          <a:xfrm>
            <a:off x="377381" y="1055357"/>
            <a:ext cx="115263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3000" b="0" i="0" u="none" strike="noStrike" kern="1200" cap="none" spc="0" normalizeH="0" baseline="0" noProof="0">
                <a:ln>
                  <a:noFill/>
                </a:ln>
                <a:solidFill>
                  <a:srgbClr val="040204"/>
                </a:solidFill>
                <a:effectLst/>
                <a:uLnTx/>
                <a:uFillTx/>
                <a:latin typeface="Roboto" panose="02000000000000000000" pitchFamily="2" charset="0"/>
                <a:ea typeface="Roboto" panose="02000000000000000000" pitchFamily="2" charset="0"/>
                <a:cs typeface="+mn-cs"/>
              </a:rPr>
              <a:t>&gt;250</a:t>
            </a:r>
            <a:endParaRPr kumimoji="0" lang="en-BE" sz="3000" b="0" i="0" u="none" strike="noStrike" kern="1200" cap="none" spc="0" normalizeH="0" baseline="0" noProof="0">
              <a:ln>
                <a:noFill/>
              </a:ln>
              <a:solidFill>
                <a:prstClr val="white"/>
              </a:solidFill>
              <a:effectLst/>
              <a:uLnTx/>
              <a:uFillTx/>
              <a:latin typeface="Quicksand Medium" pitchFamily="2" charset="77"/>
              <a:ea typeface="Roboto Light" panose="02000000000000000000" pitchFamily="2" charset="0"/>
              <a:cs typeface="+mn-cs"/>
            </a:endParaRPr>
          </a:p>
        </p:txBody>
      </p:sp>
      <p:pic>
        <p:nvPicPr>
          <p:cNvPr id="25" name="Picture 24" descr="A white letter on a black background&#10;&#10;Description automatically generated">
            <a:extLst>
              <a:ext uri="{FF2B5EF4-FFF2-40B4-BE49-F238E27FC236}">
                <a16:creationId xmlns:a16="http://schemas.microsoft.com/office/drawing/2014/main" id="{E5340888-44BB-39A6-45C8-2DA1AE5213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3700" y="355600"/>
            <a:ext cx="1409700" cy="317183"/>
          </a:xfrm>
          <a:prstGeom prst="rect">
            <a:avLst/>
          </a:prstGeom>
        </p:spPr>
      </p:pic>
      <p:sp>
        <p:nvSpPr>
          <p:cNvPr id="28" name="TextBox 27">
            <a:extLst>
              <a:ext uri="{FF2B5EF4-FFF2-40B4-BE49-F238E27FC236}">
                <a16:creationId xmlns:a16="http://schemas.microsoft.com/office/drawing/2014/main" id="{0029AB10-A284-E94E-E748-CD1E89CF512A}"/>
              </a:ext>
            </a:extLst>
          </p:cNvPr>
          <p:cNvSpPr txBox="1"/>
          <p:nvPr/>
        </p:nvSpPr>
        <p:spPr>
          <a:xfrm>
            <a:off x="1562100" y="1003300"/>
            <a:ext cx="3111500" cy="861774"/>
          </a:xfrm>
          <a:prstGeom prst="rect">
            <a:avLst/>
          </a:prstGeom>
          <a:solidFill>
            <a:schemeClr val="bg1">
              <a:alpha val="66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28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rPr>
              <a:t>EOSC Association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2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rPr>
              <a:t>Members &amp; Observers</a:t>
            </a:r>
          </a:p>
        </p:txBody>
      </p:sp>
      <p:sp>
        <p:nvSpPr>
          <p:cNvPr id="6" name="Oval 5">
            <a:extLst>
              <a:ext uri="{FF2B5EF4-FFF2-40B4-BE49-F238E27FC236}">
                <a16:creationId xmlns:a16="http://schemas.microsoft.com/office/drawing/2014/main" id="{1E315505-DB9C-8389-1BB9-F408E33094D8}"/>
              </a:ext>
            </a:extLst>
          </p:cNvPr>
          <p:cNvSpPr/>
          <p:nvPr/>
        </p:nvSpPr>
        <p:spPr>
          <a:xfrm>
            <a:off x="6240544" y="1348033"/>
            <a:ext cx="4734779" cy="4555670"/>
          </a:xfrm>
          <a:prstGeom prst="ellipse">
            <a:avLst/>
          </a:prstGeom>
          <a:solidFill>
            <a:schemeClr val="tx1">
              <a:alpha val="5355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 name="Chart 2">
            <a:extLst>
              <a:ext uri="{FF2B5EF4-FFF2-40B4-BE49-F238E27FC236}">
                <a16:creationId xmlns:a16="http://schemas.microsoft.com/office/drawing/2014/main" id="{06F56218-F31E-3749-5EEF-2B157D2BE132}"/>
              </a:ext>
            </a:extLst>
          </p:cNvPr>
          <p:cNvGraphicFramePr/>
          <p:nvPr>
            <p:extLst>
              <p:ext uri="{D42A27DB-BD31-4B8C-83A1-F6EECF244321}">
                <p14:modId xmlns:p14="http://schemas.microsoft.com/office/powerpoint/2010/main" val="946258141"/>
              </p:ext>
            </p:extLst>
          </p:nvPr>
        </p:nvGraphicFramePr>
        <p:xfrm>
          <a:off x="508502" y="355600"/>
          <a:ext cx="11464083" cy="6259869"/>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A0B5EFE7-1958-98E0-61DC-E1B8C06A96E2}"/>
              </a:ext>
            </a:extLst>
          </p:cNvPr>
          <p:cNvSpPr txBox="1"/>
          <p:nvPr/>
        </p:nvSpPr>
        <p:spPr>
          <a:xfrm>
            <a:off x="7161226" y="3542122"/>
            <a:ext cx="3019722" cy="101809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3000" b="1" i="0" u="none" strike="noStrike" kern="1200" cap="none" spc="0" normalizeH="0" baseline="0" noProof="0">
                <a:ln>
                  <a:noFill/>
                </a:ln>
                <a:solidFill>
                  <a:prstClr val="white"/>
                </a:solidFill>
                <a:effectLst/>
                <a:uLnTx/>
                <a:uFillTx/>
                <a:latin typeface="Quicksand SemiBold" pitchFamily="2" charset="77"/>
                <a:ea typeface="+mn-ea"/>
                <a:cs typeface="+mn-cs"/>
              </a:rPr>
              <a:t>The voice of the community</a:t>
            </a:r>
          </a:p>
        </p:txBody>
      </p:sp>
      <p:pic>
        <p:nvPicPr>
          <p:cNvPr id="5" name="Graphic 4" descr="Group of people with solid fill">
            <a:extLst>
              <a:ext uri="{FF2B5EF4-FFF2-40B4-BE49-F238E27FC236}">
                <a16:creationId xmlns:a16="http://schemas.microsoft.com/office/drawing/2014/main" id="{E5626165-E6A9-8F7B-9CC1-8EE5B8566B6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854099" y="2076253"/>
            <a:ext cx="1459583" cy="1459583"/>
          </a:xfrm>
          <a:prstGeom prst="rect">
            <a:avLst/>
          </a:prstGeom>
        </p:spPr>
      </p:pic>
    </p:spTree>
    <p:extLst>
      <p:ext uri="{BB962C8B-B14F-4D97-AF65-F5344CB8AC3E}">
        <p14:creationId xmlns:p14="http://schemas.microsoft.com/office/powerpoint/2010/main" val="333070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3" grpId="0">
        <p:bldAsOne/>
      </p:bldGraphic>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D4FCC-9749-5D10-7EDD-E362C8A6666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7538D5D-7CD7-9229-B32B-3F2537208D27}"/>
              </a:ext>
            </a:extLst>
          </p:cNvPr>
          <p:cNvSpPr>
            <a:spLocks noGrp="1"/>
          </p:cNvSpPr>
          <p:nvPr>
            <p:ph type="title"/>
          </p:nvPr>
        </p:nvSpPr>
        <p:spPr/>
        <p:txBody>
          <a:bodyPr/>
          <a:lstStyle/>
          <a:p>
            <a:r>
              <a:rPr lang="en-GB"/>
              <a:t>EOSC-A family by membership category</a:t>
            </a:r>
          </a:p>
        </p:txBody>
      </p:sp>
      <p:sp>
        <p:nvSpPr>
          <p:cNvPr id="10" name="Oval 9">
            <a:extLst>
              <a:ext uri="{FF2B5EF4-FFF2-40B4-BE49-F238E27FC236}">
                <a16:creationId xmlns:a16="http://schemas.microsoft.com/office/drawing/2014/main" id="{EEEA2D7A-A4EB-35CA-C438-1B7E67E7D0A3}"/>
              </a:ext>
            </a:extLst>
          </p:cNvPr>
          <p:cNvSpPr>
            <a:spLocks noChangeAspect="1"/>
          </p:cNvSpPr>
          <p:nvPr/>
        </p:nvSpPr>
        <p:spPr>
          <a:xfrm>
            <a:off x="517342" y="1138631"/>
            <a:ext cx="795276" cy="795276"/>
          </a:xfrm>
          <a:prstGeom prst="ellipse">
            <a:avLst/>
          </a:prstGeom>
          <a:solidFill>
            <a:srgbClr val="0807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1BC619D2-FF40-10CD-41EB-557FD962BCFF}"/>
              </a:ext>
            </a:extLst>
          </p:cNvPr>
          <p:cNvSpPr>
            <a:spLocks noChangeAspect="1"/>
          </p:cNvSpPr>
          <p:nvPr/>
        </p:nvSpPr>
        <p:spPr>
          <a:xfrm>
            <a:off x="519475" y="2692741"/>
            <a:ext cx="795276" cy="795276"/>
          </a:xfrm>
          <a:prstGeom prst="ellipse">
            <a:avLst/>
          </a:prstGeom>
          <a:solidFill>
            <a:srgbClr val="0086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F04DE5D7-6256-0504-B8F9-FF1A4C43EADF}"/>
              </a:ext>
            </a:extLst>
          </p:cNvPr>
          <p:cNvSpPr>
            <a:spLocks noChangeAspect="1"/>
          </p:cNvSpPr>
          <p:nvPr/>
        </p:nvSpPr>
        <p:spPr>
          <a:xfrm>
            <a:off x="530270" y="4034796"/>
            <a:ext cx="795276" cy="795276"/>
          </a:xfrm>
          <a:prstGeom prst="ellipse">
            <a:avLst/>
          </a:prstGeom>
          <a:solidFill>
            <a:srgbClr val="FF5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905D0BA-B497-5D7D-9385-CA4BDB56133E}"/>
              </a:ext>
            </a:extLst>
          </p:cNvPr>
          <p:cNvSpPr txBox="1"/>
          <p:nvPr/>
        </p:nvSpPr>
        <p:spPr>
          <a:xfrm>
            <a:off x="384982" y="2795307"/>
            <a:ext cx="1051811"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a:ln>
                  <a:noFill/>
                </a:ln>
                <a:solidFill>
                  <a:prstClr val="white"/>
                </a:solidFill>
                <a:effectLst/>
                <a:uLnTx/>
                <a:uFillTx/>
                <a:latin typeface="Quicksand" pitchFamily="2" charset="77"/>
                <a:ea typeface="Roboto" panose="02000000000000000000" pitchFamily="2" charset="0"/>
                <a:cs typeface="+mn-cs"/>
              </a:rPr>
              <a:t>132</a:t>
            </a:r>
          </a:p>
        </p:txBody>
      </p:sp>
      <p:sp>
        <p:nvSpPr>
          <p:cNvPr id="14" name="TextBox 13">
            <a:extLst>
              <a:ext uri="{FF2B5EF4-FFF2-40B4-BE49-F238E27FC236}">
                <a16:creationId xmlns:a16="http://schemas.microsoft.com/office/drawing/2014/main" id="{523AF722-8E71-A7C3-8006-6BAF7BA95A0A}"/>
              </a:ext>
            </a:extLst>
          </p:cNvPr>
          <p:cNvSpPr txBox="1"/>
          <p:nvPr/>
        </p:nvSpPr>
        <p:spPr>
          <a:xfrm>
            <a:off x="382849" y="1251708"/>
            <a:ext cx="1051811"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a:ln>
                  <a:noFill/>
                </a:ln>
                <a:solidFill>
                  <a:prstClr val="white"/>
                </a:solidFill>
                <a:effectLst/>
                <a:uLnTx/>
                <a:uFillTx/>
                <a:latin typeface="Quicksand" pitchFamily="2" charset="77"/>
                <a:ea typeface="Roboto" panose="02000000000000000000" pitchFamily="2" charset="0"/>
                <a:cs typeface="+mn-cs"/>
              </a:rPr>
              <a:t>28</a:t>
            </a:r>
          </a:p>
        </p:txBody>
      </p:sp>
      <p:sp>
        <p:nvSpPr>
          <p:cNvPr id="15" name="TextBox 14">
            <a:extLst>
              <a:ext uri="{FF2B5EF4-FFF2-40B4-BE49-F238E27FC236}">
                <a16:creationId xmlns:a16="http://schemas.microsoft.com/office/drawing/2014/main" id="{EB9ADD24-93C2-099E-7B9F-78B1403E46F1}"/>
              </a:ext>
            </a:extLst>
          </p:cNvPr>
          <p:cNvSpPr txBox="1"/>
          <p:nvPr/>
        </p:nvSpPr>
        <p:spPr>
          <a:xfrm>
            <a:off x="406287" y="4137361"/>
            <a:ext cx="1051811"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a:ln>
                  <a:noFill/>
                </a:ln>
                <a:solidFill>
                  <a:prstClr val="white"/>
                </a:solidFill>
                <a:effectLst/>
                <a:uLnTx/>
                <a:uFillTx/>
                <a:latin typeface="Quicksand" pitchFamily="2" charset="77"/>
                <a:ea typeface="Roboto" panose="02000000000000000000" pitchFamily="2" charset="0"/>
                <a:cs typeface="+mn-cs"/>
              </a:rPr>
              <a:t>93</a:t>
            </a:r>
          </a:p>
        </p:txBody>
      </p:sp>
      <p:sp>
        <p:nvSpPr>
          <p:cNvPr id="16" name="TextBox 15">
            <a:extLst>
              <a:ext uri="{FF2B5EF4-FFF2-40B4-BE49-F238E27FC236}">
                <a16:creationId xmlns:a16="http://schemas.microsoft.com/office/drawing/2014/main" id="{8A712910-C652-98EA-A218-6508F3B628F3}"/>
              </a:ext>
            </a:extLst>
          </p:cNvPr>
          <p:cNvSpPr txBox="1"/>
          <p:nvPr/>
        </p:nvSpPr>
        <p:spPr>
          <a:xfrm>
            <a:off x="21020" y="1938878"/>
            <a:ext cx="178675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prstClr val="black"/>
                </a:solidFill>
                <a:effectLst/>
                <a:uLnTx/>
                <a:uFillTx/>
                <a:latin typeface="Quicksand" pitchFamily="2" charset="77"/>
                <a:ea typeface="Roboto" panose="02000000000000000000" pitchFamily="2" charset="0"/>
                <a:cs typeface="+mn-cs"/>
              </a:rPr>
              <a:t>Mandated Organisations</a:t>
            </a:r>
          </a:p>
        </p:txBody>
      </p:sp>
      <p:sp>
        <p:nvSpPr>
          <p:cNvPr id="17" name="TextBox 16">
            <a:extLst>
              <a:ext uri="{FF2B5EF4-FFF2-40B4-BE49-F238E27FC236}">
                <a16:creationId xmlns:a16="http://schemas.microsoft.com/office/drawing/2014/main" id="{4C38EAE6-FFAD-AF85-05E6-F80E6CA6405E}"/>
              </a:ext>
            </a:extLst>
          </p:cNvPr>
          <p:cNvSpPr txBox="1"/>
          <p:nvPr/>
        </p:nvSpPr>
        <p:spPr>
          <a:xfrm>
            <a:off x="28408" y="3494834"/>
            <a:ext cx="1786758"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prstClr val="black"/>
                </a:solidFill>
                <a:effectLst/>
                <a:uLnTx/>
                <a:uFillTx/>
                <a:latin typeface="Quicksand" pitchFamily="2" charset="77"/>
                <a:ea typeface="Roboto" panose="02000000000000000000" pitchFamily="2" charset="0"/>
                <a:cs typeface="+mn-cs"/>
              </a:rPr>
              <a:t>Members</a:t>
            </a:r>
          </a:p>
        </p:txBody>
      </p:sp>
      <p:sp>
        <p:nvSpPr>
          <p:cNvPr id="18" name="TextBox 17">
            <a:extLst>
              <a:ext uri="{FF2B5EF4-FFF2-40B4-BE49-F238E27FC236}">
                <a16:creationId xmlns:a16="http://schemas.microsoft.com/office/drawing/2014/main" id="{F29AEF61-A886-32B9-C0EB-95A1F82C21E5}"/>
              </a:ext>
            </a:extLst>
          </p:cNvPr>
          <p:cNvSpPr txBox="1"/>
          <p:nvPr/>
        </p:nvSpPr>
        <p:spPr>
          <a:xfrm>
            <a:off x="54969" y="4836889"/>
            <a:ext cx="1786758"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prstClr val="black"/>
                </a:solidFill>
                <a:effectLst/>
                <a:uLnTx/>
                <a:uFillTx/>
                <a:latin typeface="Quicksand" pitchFamily="2" charset="77"/>
                <a:ea typeface="Roboto" panose="02000000000000000000" pitchFamily="2" charset="0"/>
                <a:cs typeface="+mn-cs"/>
              </a:rPr>
              <a:t>Observers</a:t>
            </a:r>
          </a:p>
        </p:txBody>
      </p:sp>
      <p:sp>
        <p:nvSpPr>
          <p:cNvPr id="19" name="Oval 18">
            <a:extLst>
              <a:ext uri="{FF2B5EF4-FFF2-40B4-BE49-F238E27FC236}">
                <a16:creationId xmlns:a16="http://schemas.microsoft.com/office/drawing/2014/main" id="{6F874D28-72EC-F6C6-DB93-62693B44762A}"/>
              </a:ext>
            </a:extLst>
          </p:cNvPr>
          <p:cNvSpPr>
            <a:spLocks noChangeAspect="1"/>
          </p:cNvSpPr>
          <p:nvPr/>
        </p:nvSpPr>
        <p:spPr>
          <a:xfrm>
            <a:off x="523595" y="5415346"/>
            <a:ext cx="795276" cy="795276"/>
          </a:xfrm>
          <a:prstGeom prst="ellipse">
            <a:avLst/>
          </a:prstGeom>
          <a:solidFill>
            <a:srgbClr val="E9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D40C91D5-7271-AC34-7504-861BCD5A7917}"/>
              </a:ext>
            </a:extLst>
          </p:cNvPr>
          <p:cNvSpPr txBox="1"/>
          <p:nvPr/>
        </p:nvSpPr>
        <p:spPr>
          <a:xfrm>
            <a:off x="401460" y="5530269"/>
            <a:ext cx="1051811"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a:ln>
                  <a:noFill/>
                </a:ln>
                <a:solidFill>
                  <a:prstClr val="black"/>
                </a:solidFill>
                <a:effectLst/>
                <a:uLnTx/>
                <a:uFillTx/>
                <a:latin typeface="Quicksand" pitchFamily="2" charset="77"/>
                <a:ea typeface="Roboto" panose="02000000000000000000" pitchFamily="2" charset="0"/>
                <a:cs typeface="+mn-cs"/>
              </a:rPr>
              <a:t>253</a:t>
            </a:r>
          </a:p>
        </p:txBody>
      </p:sp>
      <p:sp>
        <p:nvSpPr>
          <p:cNvPr id="21" name="TextBox 20">
            <a:extLst>
              <a:ext uri="{FF2B5EF4-FFF2-40B4-BE49-F238E27FC236}">
                <a16:creationId xmlns:a16="http://schemas.microsoft.com/office/drawing/2014/main" id="{D930C113-78A0-C752-084E-F8E708ED477E}"/>
              </a:ext>
            </a:extLst>
          </p:cNvPr>
          <p:cNvSpPr txBox="1"/>
          <p:nvPr/>
        </p:nvSpPr>
        <p:spPr>
          <a:xfrm>
            <a:off x="24716" y="6213556"/>
            <a:ext cx="1786758"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prstClr val="black"/>
                </a:solidFill>
                <a:effectLst/>
                <a:uLnTx/>
                <a:uFillTx/>
                <a:latin typeface="Quicksand" pitchFamily="2" charset="77"/>
                <a:ea typeface="Roboto" panose="02000000000000000000" pitchFamily="2" charset="0"/>
                <a:cs typeface="+mn-cs"/>
              </a:rPr>
              <a:t>Total</a:t>
            </a:r>
          </a:p>
        </p:txBody>
      </p:sp>
      <p:sp>
        <p:nvSpPr>
          <p:cNvPr id="24" name="Oval 23">
            <a:extLst>
              <a:ext uri="{FF2B5EF4-FFF2-40B4-BE49-F238E27FC236}">
                <a16:creationId xmlns:a16="http://schemas.microsoft.com/office/drawing/2014/main" id="{DC62F4F4-DFD3-3225-88F7-E829C6D5F571}"/>
              </a:ext>
            </a:extLst>
          </p:cNvPr>
          <p:cNvSpPr>
            <a:spLocks noChangeAspect="1"/>
          </p:cNvSpPr>
          <p:nvPr/>
        </p:nvSpPr>
        <p:spPr>
          <a:xfrm>
            <a:off x="1838460" y="1119196"/>
            <a:ext cx="360000" cy="360000"/>
          </a:xfrm>
          <a:prstGeom prst="ellipse">
            <a:avLst/>
          </a:prstGeom>
          <a:solidFill>
            <a:srgbClr val="BD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BDD3768B-4188-2F91-3315-EC84F9AC301F}"/>
              </a:ext>
            </a:extLst>
          </p:cNvPr>
          <p:cNvSpPr txBox="1"/>
          <p:nvPr/>
        </p:nvSpPr>
        <p:spPr>
          <a:xfrm>
            <a:off x="2173525" y="1116254"/>
            <a:ext cx="1618736"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prstClr val="black"/>
                </a:solidFill>
                <a:effectLst/>
                <a:uLnTx/>
                <a:uFillTx/>
                <a:latin typeface="Quicksand" pitchFamily="2" charset="77"/>
                <a:ea typeface="Roboto" panose="02000000000000000000" pitchFamily="2" charset="0"/>
                <a:cs typeface="+mn-cs"/>
              </a:rPr>
              <a:t>= 1 organisation</a:t>
            </a:r>
          </a:p>
        </p:txBody>
      </p:sp>
      <p:pic>
        <p:nvPicPr>
          <p:cNvPr id="8" name="Picture 7" descr="A group of blue and pink dots&#10;&#10;AI-generated content may be incorrect.">
            <a:extLst>
              <a:ext uri="{FF2B5EF4-FFF2-40B4-BE49-F238E27FC236}">
                <a16:creationId xmlns:a16="http://schemas.microsoft.com/office/drawing/2014/main" id="{4877BE47-8931-F0F4-0546-B258E3883A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79353" y="1632246"/>
            <a:ext cx="9978497" cy="5023736"/>
          </a:xfrm>
          <a:prstGeom prst="rect">
            <a:avLst/>
          </a:prstGeom>
        </p:spPr>
      </p:pic>
    </p:spTree>
    <p:extLst>
      <p:ext uri="{BB962C8B-B14F-4D97-AF65-F5344CB8AC3E}">
        <p14:creationId xmlns:p14="http://schemas.microsoft.com/office/powerpoint/2010/main" val="3591909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D214B-2B70-DD24-775A-81DFF3B9AE58}"/>
            </a:ext>
          </a:extLst>
        </p:cNvPr>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AF2678AB-71D9-F1E7-B083-ED47A051A11A}"/>
              </a:ext>
            </a:extLst>
          </p:cNvPr>
          <p:cNvGraphicFramePr/>
          <p:nvPr>
            <p:extLst>
              <p:ext uri="{D42A27DB-BD31-4B8C-83A1-F6EECF244321}">
                <p14:modId xmlns:p14="http://schemas.microsoft.com/office/powerpoint/2010/main" val="2155479388"/>
              </p:ext>
            </p:extLst>
          </p:nvPr>
        </p:nvGraphicFramePr>
        <p:xfrm>
          <a:off x="105103" y="704192"/>
          <a:ext cx="11979805" cy="6153807"/>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2">
            <a:extLst>
              <a:ext uri="{FF2B5EF4-FFF2-40B4-BE49-F238E27FC236}">
                <a16:creationId xmlns:a16="http://schemas.microsoft.com/office/drawing/2014/main" id="{77783DE6-5326-3ECE-B17F-C4C221889575}"/>
              </a:ext>
            </a:extLst>
          </p:cNvPr>
          <p:cNvSpPr>
            <a:spLocks noGrp="1"/>
          </p:cNvSpPr>
          <p:nvPr>
            <p:ph type="title"/>
          </p:nvPr>
        </p:nvSpPr>
        <p:spPr>
          <a:xfrm>
            <a:off x="1595613" y="280045"/>
            <a:ext cx="10596387" cy="603887"/>
          </a:xfrm>
        </p:spPr>
        <p:txBody>
          <a:bodyPr>
            <a:noAutofit/>
          </a:bodyPr>
          <a:lstStyle/>
          <a:p>
            <a:r>
              <a:rPr lang="en-GB" sz="2500"/>
              <a:t>Organisations reached indirectly via EOSC-A membership</a:t>
            </a:r>
          </a:p>
        </p:txBody>
      </p:sp>
      <p:sp>
        <p:nvSpPr>
          <p:cNvPr id="4" name="Oval 3">
            <a:extLst>
              <a:ext uri="{FF2B5EF4-FFF2-40B4-BE49-F238E27FC236}">
                <a16:creationId xmlns:a16="http://schemas.microsoft.com/office/drawing/2014/main" id="{5F7B9BDB-37AA-1659-05ED-2D1C94E8C3D5}"/>
              </a:ext>
            </a:extLst>
          </p:cNvPr>
          <p:cNvSpPr>
            <a:spLocks noChangeAspect="1"/>
          </p:cNvSpPr>
          <p:nvPr/>
        </p:nvSpPr>
        <p:spPr>
          <a:xfrm>
            <a:off x="4312508" y="1279031"/>
            <a:ext cx="4374291" cy="4374291"/>
          </a:xfrm>
          <a:prstGeom prst="ellipse">
            <a:avLst/>
          </a:prstGeom>
          <a:solidFill>
            <a:srgbClr val="0086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A4FCBA4-3DA7-0E7B-29AB-36F8CD265DD3}"/>
              </a:ext>
            </a:extLst>
          </p:cNvPr>
          <p:cNvSpPr txBox="1"/>
          <p:nvPr/>
        </p:nvSpPr>
        <p:spPr>
          <a:xfrm>
            <a:off x="4564831" y="2046794"/>
            <a:ext cx="388719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a:ln>
                  <a:noFill/>
                </a:ln>
                <a:solidFill>
                  <a:prstClr val="white"/>
                </a:solidFill>
                <a:effectLst/>
                <a:uLnTx/>
                <a:uFillTx/>
                <a:latin typeface="Quicksand" pitchFamily="2" charset="77"/>
                <a:ea typeface="Roboto" panose="02000000000000000000" pitchFamily="2" charset="0"/>
                <a:cs typeface="+mn-cs"/>
              </a:rPr>
              <a:t>3850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Quicksand" pitchFamily="2" charset="77"/>
                <a:ea typeface="Roboto" panose="02000000000000000000" pitchFamily="2" charset="0"/>
                <a:cs typeface="+mn-cs"/>
              </a:rPr>
              <a:t>Organisations reached via EOSC-A Members and Observers</a:t>
            </a:r>
          </a:p>
        </p:txBody>
      </p:sp>
      <p:sp>
        <p:nvSpPr>
          <p:cNvPr id="8" name="Oval 7">
            <a:extLst>
              <a:ext uri="{FF2B5EF4-FFF2-40B4-BE49-F238E27FC236}">
                <a16:creationId xmlns:a16="http://schemas.microsoft.com/office/drawing/2014/main" id="{1C9EE032-7F19-7A20-156D-F7ECF42E2EB8}"/>
              </a:ext>
            </a:extLst>
          </p:cNvPr>
          <p:cNvSpPr>
            <a:spLocks noChangeAspect="1"/>
          </p:cNvSpPr>
          <p:nvPr/>
        </p:nvSpPr>
        <p:spPr>
          <a:xfrm>
            <a:off x="9942656" y="1469987"/>
            <a:ext cx="801020" cy="80102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BC2B051-FAB1-FCF5-090D-0A177C510894}"/>
              </a:ext>
            </a:extLst>
          </p:cNvPr>
          <p:cNvSpPr txBox="1"/>
          <p:nvPr/>
        </p:nvSpPr>
        <p:spPr>
          <a:xfrm>
            <a:off x="9284821" y="2293716"/>
            <a:ext cx="22204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Quicksand" pitchFamily="2" charset="77"/>
                <a:ea typeface="Roboto" panose="02000000000000000000" pitchFamily="2" charset="0"/>
                <a:cs typeface="+mn-cs"/>
              </a:rPr>
              <a:t>Number of institutions in countries where EOSC-A does not have Members and Observers, reached through the individual membership bases of EOSC-A Members and Observers, e.g. Iceland, Liechtenstein, Malta, Tunisia, United States etc.</a:t>
            </a:r>
            <a:endParaRPr kumimoji="0" lang="en-GB"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0" name="TextBox 9">
            <a:extLst>
              <a:ext uri="{FF2B5EF4-FFF2-40B4-BE49-F238E27FC236}">
                <a16:creationId xmlns:a16="http://schemas.microsoft.com/office/drawing/2014/main" id="{D40FBC21-D532-D9B4-F4C2-4C1B9594DF9D}"/>
              </a:ext>
            </a:extLst>
          </p:cNvPr>
          <p:cNvSpPr txBox="1"/>
          <p:nvPr/>
        </p:nvSpPr>
        <p:spPr>
          <a:xfrm>
            <a:off x="8930417" y="1620459"/>
            <a:ext cx="284296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Quicksand" pitchFamily="2" charset="77"/>
                <a:ea typeface="Roboto" panose="02000000000000000000" pitchFamily="2" charset="0"/>
                <a:cs typeface="+mn-cs"/>
              </a:rPr>
              <a:t>226</a:t>
            </a:r>
          </a:p>
        </p:txBody>
      </p:sp>
    </p:spTree>
    <p:extLst>
      <p:ext uri="{BB962C8B-B14F-4D97-AF65-F5344CB8AC3E}">
        <p14:creationId xmlns:p14="http://schemas.microsoft.com/office/powerpoint/2010/main" val="236806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90133-C773-1DAC-10B2-72EB2BE6D24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A7BD659-7EA9-A687-3942-CF5E894F3942}"/>
              </a:ext>
            </a:extLst>
          </p:cNvPr>
          <p:cNvSpPr/>
          <p:nvPr/>
        </p:nvSpPr>
        <p:spPr>
          <a:xfrm>
            <a:off x="5014449" y="4031230"/>
            <a:ext cx="7177551" cy="28267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2966E814-C903-D7F1-8284-DDD9F51E2495}"/>
              </a:ext>
            </a:extLst>
          </p:cNvPr>
          <p:cNvSpPr/>
          <p:nvPr/>
        </p:nvSpPr>
        <p:spPr>
          <a:xfrm>
            <a:off x="10216517" y="1254266"/>
            <a:ext cx="1796154" cy="4406900"/>
          </a:xfrm>
          <a:prstGeom prst="rect">
            <a:avLst/>
          </a:prstGeom>
          <a:solidFill>
            <a:srgbClr val="060507">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F6DCE0B-BB48-E9F2-7688-B5E2549A7D5E}"/>
              </a:ext>
            </a:extLst>
          </p:cNvPr>
          <p:cNvSpPr/>
          <p:nvPr/>
        </p:nvSpPr>
        <p:spPr>
          <a:xfrm>
            <a:off x="8242155" y="1254265"/>
            <a:ext cx="1839332" cy="4404485"/>
          </a:xfrm>
          <a:prstGeom prst="rect">
            <a:avLst/>
          </a:prstGeom>
          <a:solidFill>
            <a:srgbClr val="008691">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9A0818A2-6621-09A7-556B-994DF36DDF57}"/>
              </a:ext>
            </a:extLst>
          </p:cNvPr>
          <p:cNvSpPr/>
          <p:nvPr/>
        </p:nvSpPr>
        <p:spPr>
          <a:xfrm>
            <a:off x="5084171" y="1254266"/>
            <a:ext cx="3011768" cy="4408580"/>
          </a:xfrm>
          <a:prstGeom prst="rect">
            <a:avLst/>
          </a:prstGeom>
          <a:solidFill>
            <a:srgbClr val="060507">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892EE1E-9D88-803E-0194-6EEBCEDBCA38}"/>
              </a:ext>
            </a:extLst>
          </p:cNvPr>
          <p:cNvSpPr/>
          <p:nvPr/>
        </p:nvSpPr>
        <p:spPr>
          <a:xfrm>
            <a:off x="911290" y="1259932"/>
            <a:ext cx="4033380" cy="4402914"/>
          </a:xfrm>
          <a:prstGeom prst="rect">
            <a:avLst/>
          </a:prstGeom>
          <a:solidFill>
            <a:srgbClr val="008691">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B7564B7-351E-8FBD-FE03-20BE5F690B70}"/>
              </a:ext>
            </a:extLst>
          </p:cNvPr>
          <p:cNvSpPr/>
          <p:nvPr/>
        </p:nvSpPr>
        <p:spPr>
          <a:xfrm>
            <a:off x="904568" y="5797840"/>
            <a:ext cx="11108102" cy="612789"/>
          </a:xfrm>
          <a:prstGeom prst="rect">
            <a:avLst/>
          </a:prstGeom>
          <a:solidFill>
            <a:srgbClr val="EB5D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2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General Assembly</a:t>
            </a:r>
          </a:p>
        </p:txBody>
      </p:sp>
      <p:sp>
        <p:nvSpPr>
          <p:cNvPr id="8" name="Rectangle 7">
            <a:extLst>
              <a:ext uri="{FF2B5EF4-FFF2-40B4-BE49-F238E27FC236}">
                <a16:creationId xmlns:a16="http://schemas.microsoft.com/office/drawing/2014/main" id="{8A4E96E6-A0D5-58A3-E58B-3CE68B6D6E69}"/>
              </a:ext>
            </a:extLst>
          </p:cNvPr>
          <p:cNvSpPr/>
          <p:nvPr/>
        </p:nvSpPr>
        <p:spPr>
          <a:xfrm>
            <a:off x="6662937" y="2838368"/>
            <a:ext cx="1234986" cy="570155"/>
          </a:xfrm>
          <a:prstGeom prst="rect">
            <a:avLst/>
          </a:prstGeom>
          <a:solidFill>
            <a:srgbClr val="0605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5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Roxanne Wyns</a:t>
            </a:r>
          </a:p>
        </p:txBody>
      </p:sp>
      <p:sp>
        <p:nvSpPr>
          <p:cNvPr id="9" name="Rectangle 8">
            <a:extLst>
              <a:ext uri="{FF2B5EF4-FFF2-40B4-BE49-F238E27FC236}">
                <a16:creationId xmlns:a16="http://schemas.microsoft.com/office/drawing/2014/main" id="{E86868B8-641C-3475-2332-828FACB381B1}"/>
              </a:ext>
            </a:extLst>
          </p:cNvPr>
          <p:cNvSpPr/>
          <p:nvPr/>
        </p:nvSpPr>
        <p:spPr>
          <a:xfrm>
            <a:off x="5232400" y="2793886"/>
            <a:ext cx="1234986" cy="570155"/>
          </a:xfrm>
          <a:prstGeom prst="rect">
            <a:avLst/>
          </a:prstGeom>
          <a:solidFill>
            <a:srgbClr val="0605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5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Marialuisa Lavitrano</a:t>
            </a:r>
          </a:p>
        </p:txBody>
      </p:sp>
      <p:sp>
        <p:nvSpPr>
          <p:cNvPr id="10" name="Rectangle 9">
            <a:extLst>
              <a:ext uri="{FF2B5EF4-FFF2-40B4-BE49-F238E27FC236}">
                <a16:creationId xmlns:a16="http://schemas.microsoft.com/office/drawing/2014/main" id="{52C65FEA-57CD-F0DC-D009-E994C39CA656}"/>
              </a:ext>
            </a:extLst>
          </p:cNvPr>
          <p:cNvSpPr/>
          <p:nvPr/>
        </p:nvSpPr>
        <p:spPr>
          <a:xfrm>
            <a:off x="6654786" y="4920341"/>
            <a:ext cx="1234986" cy="570155"/>
          </a:xfrm>
          <a:prstGeom prst="rect">
            <a:avLst/>
          </a:prstGeom>
          <a:solidFill>
            <a:srgbClr val="0605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5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Kamran Naim</a:t>
            </a:r>
          </a:p>
        </p:txBody>
      </p:sp>
      <p:sp>
        <p:nvSpPr>
          <p:cNvPr id="11" name="Rectangle 10">
            <a:extLst>
              <a:ext uri="{FF2B5EF4-FFF2-40B4-BE49-F238E27FC236}">
                <a16:creationId xmlns:a16="http://schemas.microsoft.com/office/drawing/2014/main" id="{054AC3BD-1BE2-3500-2C11-B36C82EDE6AB}"/>
              </a:ext>
            </a:extLst>
          </p:cNvPr>
          <p:cNvSpPr/>
          <p:nvPr/>
        </p:nvSpPr>
        <p:spPr>
          <a:xfrm>
            <a:off x="5236704" y="4207234"/>
            <a:ext cx="1234986" cy="570155"/>
          </a:xfrm>
          <a:prstGeom prst="rect">
            <a:avLst/>
          </a:prstGeom>
          <a:solidFill>
            <a:srgbClr val="0605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5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Suzanne Dumouchel</a:t>
            </a:r>
          </a:p>
        </p:txBody>
      </p:sp>
      <p:sp>
        <p:nvSpPr>
          <p:cNvPr id="12" name="Rectangle 11">
            <a:extLst>
              <a:ext uri="{FF2B5EF4-FFF2-40B4-BE49-F238E27FC236}">
                <a16:creationId xmlns:a16="http://schemas.microsoft.com/office/drawing/2014/main" id="{F777390A-5A94-DF98-6085-7F2162843441}"/>
              </a:ext>
            </a:extLst>
          </p:cNvPr>
          <p:cNvSpPr/>
          <p:nvPr/>
        </p:nvSpPr>
        <p:spPr>
          <a:xfrm>
            <a:off x="5232400" y="3500415"/>
            <a:ext cx="1234986" cy="570155"/>
          </a:xfrm>
          <a:prstGeom prst="rect">
            <a:avLst/>
          </a:prstGeom>
          <a:solidFill>
            <a:srgbClr val="0605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5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Sara Garavelli</a:t>
            </a:r>
          </a:p>
        </p:txBody>
      </p:sp>
      <p:sp>
        <p:nvSpPr>
          <p:cNvPr id="13" name="Rectangle 12">
            <a:extLst>
              <a:ext uri="{FF2B5EF4-FFF2-40B4-BE49-F238E27FC236}">
                <a16:creationId xmlns:a16="http://schemas.microsoft.com/office/drawing/2014/main" id="{06046477-37B4-82DE-DB90-C51DC848A8ED}"/>
              </a:ext>
            </a:extLst>
          </p:cNvPr>
          <p:cNvSpPr/>
          <p:nvPr/>
        </p:nvSpPr>
        <p:spPr>
          <a:xfrm>
            <a:off x="6662937" y="4196797"/>
            <a:ext cx="1234986" cy="570155"/>
          </a:xfrm>
          <a:prstGeom prst="rect">
            <a:avLst/>
          </a:prstGeom>
          <a:solidFill>
            <a:srgbClr val="0605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Enrique Bernal Delgado </a:t>
            </a:r>
          </a:p>
        </p:txBody>
      </p:sp>
      <p:sp>
        <p:nvSpPr>
          <p:cNvPr id="14" name="Rectangle 13">
            <a:extLst>
              <a:ext uri="{FF2B5EF4-FFF2-40B4-BE49-F238E27FC236}">
                <a16:creationId xmlns:a16="http://schemas.microsoft.com/office/drawing/2014/main" id="{053DBDF1-12EE-4CA1-4024-BB6B176E2B11}"/>
              </a:ext>
            </a:extLst>
          </p:cNvPr>
          <p:cNvSpPr/>
          <p:nvPr/>
        </p:nvSpPr>
        <p:spPr>
          <a:xfrm>
            <a:off x="5229496" y="4918525"/>
            <a:ext cx="1234986" cy="570155"/>
          </a:xfrm>
          <a:prstGeom prst="rect">
            <a:avLst/>
          </a:prstGeom>
          <a:solidFill>
            <a:srgbClr val="0605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3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Jessica Lindvall</a:t>
            </a:r>
          </a:p>
        </p:txBody>
      </p:sp>
      <p:sp>
        <p:nvSpPr>
          <p:cNvPr id="15" name="Rectangle 14">
            <a:extLst>
              <a:ext uri="{FF2B5EF4-FFF2-40B4-BE49-F238E27FC236}">
                <a16:creationId xmlns:a16="http://schemas.microsoft.com/office/drawing/2014/main" id="{50F79624-C66D-D340-D9FC-B20B0AF1AC7D}"/>
              </a:ext>
            </a:extLst>
          </p:cNvPr>
          <p:cNvSpPr/>
          <p:nvPr/>
        </p:nvSpPr>
        <p:spPr>
          <a:xfrm>
            <a:off x="6676155" y="3524477"/>
            <a:ext cx="1234986" cy="570155"/>
          </a:xfrm>
          <a:prstGeom prst="rect">
            <a:avLst/>
          </a:prstGeom>
          <a:solidFill>
            <a:srgbClr val="0605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5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Antje Keppler</a:t>
            </a:r>
          </a:p>
        </p:txBody>
      </p:sp>
      <p:sp>
        <p:nvSpPr>
          <p:cNvPr id="16" name="Rectangle 15">
            <a:extLst>
              <a:ext uri="{FF2B5EF4-FFF2-40B4-BE49-F238E27FC236}">
                <a16:creationId xmlns:a16="http://schemas.microsoft.com/office/drawing/2014/main" id="{A2C1C3E8-477A-A445-5F47-DA19B615D829}"/>
              </a:ext>
            </a:extLst>
          </p:cNvPr>
          <p:cNvSpPr/>
          <p:nvPr/>
        </p:nvSpPr>
        <p:spPr>
          <a:xfrm>
            <a:off x="5250052" y="2042964"/>
            <a:ext cx="2624515" cy="570156"/>
          </a:xfrm>
          <a:prstGeom prst="rect">
            <a:avLst/>
          </a:prstGeom>
          <a:solidFill>
            <a:srgbClr val="06050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President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5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Klaus Tochtermann</a:t>
            </a:r>
          </a:p>
        </p:txBody>
      </p:sp>
      <p:sp>
        <p:nvSpPr>
          <p:cNvPr id="17" name="Rectangle 16">
            <a:extLst>
              <a:ext uri="{FF2B5EF4-FFF2-40B4-BE49-F238E27FC236}">
                <a16:creationId xmlns:a16="http://schemas.microsoft.com/office/drawing/2014/main" id="{ACE86481-36EC-784F-5302-1FF5A33A2C5F}"/>
              </a:ext>
            </a:extLst>
          </p:cNvPr>
          <p:cNvSpPr/>
          <p:nvPr/>
        </p:nvSpPr>
        <p:spPr>
          <a:xfrm>
            <a:off x="8519585" y="2785815"/>
            <a:ext cx="1234986" cy="570155"/>
          </a:xfrm>
          <a:prstGeom prst="rect">
            <a:avLst/>
          </a:prstGeom>
          <a:solidFill>
            <a:srgbClr val="0086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5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LDTR</a:t>
            </a:r>
          </a:p>
        </p:txBody>
      </p:sp>
      <p:sp>
        <p:nvSpPr>
          <p:cNvPr id="18" name="Rectangle 17">
            <a:extLst>
              <a:ext uri="{FF2B5EF4-FFF2-40B4-BE49-F238E27FC236}">
                <a16:creationId xmlns:a16="http://schemas.microsoft.com/office/drawing/2014/main" id="{2072B248-B411-0DB0-C94F-F2588053E91C}"/>
              </a:ext>
            </a:extLst>
          </p:cNvPr>
          <p:cNvSpPr/>
          <p:nvPr/>
        </p:nvSpPr>
        <p:spPr>
          <a:xfrm>
            <a:off x="8540382" y="3509997"/>
            <a:ext cx="1234986" cy="570155"/>
          </a:xfrm>
          <a:prstGeom prst="rect">
            <a:avLst/>
          </a:prstGeom>
          <a:solidFill>
            <a:srgbClr val="0086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Interoperability</a:t>
            </a:r>
          </a:p>
        </p:txBody>
      </p:sp>
      <p:sp>
        <p:nvSpPr>
          <p:cNvPr id="19" name="Rectangle 18">
            <a:extLst>
              <a:ext uri="{FF2B5EF4-FFF2-40B4-BE49-F238E27FC236}">
                <a16:creationId xmlns:a16="http://schemas.microsoft.com/office/drawing/2014/main" id="{967189C9-BF74-6C47-0B7A-557FCC6E0761}"/>
              </a:ext>
            </a:extLst>
          </p:cNvPr>
          <p:cNvSpPr/>
          <p:nvPr/>
        </p:nvSpPr>
        <p:spPr>
          <a:xfrm>
            <a:off x="8540382" y="4203844"/>
            <a:ext cx="1234986" cy="570155"/>
          </a:xfrm>
          <a:prstGeom prst="rect">
            <a:avLst/>
          </a:prstGeom>
          <a:solidFill>
            <a:srgbClr val="0086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5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Health Data</a:t>
            </a:r>
          </a:p>
        </p:txBody>
      </p:sp>
      <p:sp>
        <p:nvSpPr>
          <p:cNvPr id="20" name="Rectangle 19">
            <a:extLst>
              <a:ext uri="{FF2B5EF4-FFF2-40B4-BE49-F238E27FC236}">
                <a16:creationId xmlns:a16="http://schemas.microsoft.com/office/drawing/2014/main" id="{62808C54-785C-30FD-08B0-BB1F37D0ADE5}"/>
              </a:ext>
            </a:extLst>
          </p:cNvPr>
          <p:cNvSpPr/>
          <p:nvPr/>
        </p:nvSpPr>
        <p:spPr>
          <a:xfrm>
            <a:off x="8540382" y="4929735"/>
            <a:ext cx="1234986" cy="570155"/>
          </a:xfrm>
          <a:prstGeom prst="rect">
            <a:avLst/>
          </a:prstGeom>
          <a:solidFill>
            <a:srgbClr val="0086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5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FAIR</a:t>
            </a:r>
          </a:p>
        </p:txBody>
      </p:sp>
      <p:sp>
        <p:nvSpPr>
          <p:cNvPr id="21" name="Rectangle 20">
            <a:extLst>
              <a:ext uri="{FF2B5EF4-FFF2-40B4-BE49-F238E27FC236}">
                <a16:creationId xmlns:a16="http://schemas.microsoft.com/office/drawing/2014/main" id="{FD093913-5200-7E01-8C76-E12D283F08E5}"/>
              </a:ext>
            </a:extLst>
          </p:cNvPr>
          <p:cNvSpPr/>
          <p:nvPr/>
        </p:nvSpPr>
        <p:spPr>
          <a:xfrm>
            <a:off x="1156695" y="2036448"/>
            <a:ext cx="3616187" cy="570155"/>
          </a:xfrm>
          <a:prstGeom prst="rect">
            <a:avLst/>
          </a:prstGeom>
          <a:solidFill>
            <a:srgbClr val="0086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Secretary General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5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Ute Gunsenheimer</a:t>
            </a:r>
          </a:p>
        </p:txBody>
      </p:sp>
      <p:sp>
        <p:nvSpPr>
          <p:cNvPr id="22" name="Rectangle 21">
            <a:extLst>
              <a:ext uri="{FF2B5EF4-FFF2-40B4-BE49-F238E27FC236}">
                <a16:creationId xmlns:a16="http://schemas.microsoft.com/office/drawing/2014/main" id="{DD5B4F5E-B512-2E7C-B439-BFB2E81AFFB2}"/>
              </a:ext>
            </a:extLst>
          </p:cNvPr>
          <p:cNvSpPr/>
          <p:nvPr/>
        </p:nvSpPr>
        <p:spPr>
          <a:xfrm>
            <a:off x="3106353" y="4736443"/>
            <a:ext cx="1658640" cy="756463"/>
          </a:xfrm>
          <a:prstGeom prst="rect">
            <a:avLst/>
          </a:prstGeom>
          <a:solidFill>
            <a:srgbClr val="0086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5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Task Forces Support</a:t>
            </a:r>
          </a:p>
        </p:txBody>
      </p:sp>
      <p:sp>
        <p:nvSpPr>
          <p:cNvPr id="23" name="Rectangle 22">
            <a:extLst>
              <a:ext uri="{FF2B5EF4-FFF2-40B4-BE49-F238E27FC236}">
                <a16:creationId xmlns:a16="http://schemas.microsoft.com/office/drawing/2014/main" id="{5A4D3ED8-E18A-F192-B841-94665D91F8E8}"/>
              </a:ext>
            </a:extLst>
          </p:cNvPr>
          <p:cNvSpPr/>
          <p:nvPr/>
        </p:nvSpPr>
        <p:spPr>
          <a:xfrm>
            <a:off x="1139630" y="2801045"/>
            <a:ext cx="1670390" cy="750356"/>
          </a:xfrm>
          <a:prstGeom prst="rect">
            <a:avLst/>
          </a:prstGeom>
          <a:solidFill>
            <a:srgbClr val="0086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5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a:t>
            </a:r>
            <a:r>
              <a:rPr kumimoji="0" lang="en-GB" sz="15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e</a:t>
            </a:r>
            <a:r>
              <a:rPr kumimoji="0" lang="en-BE" sz="15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chnology </a:t>
            </a:r>
          </a:p>
        </p:txBody>
      </p:sp>
      <p:sp>
        <p:nvSpPr>
          <p:cNvPr id="24" name="Rectangle 23">
            <a:extLst>
              <a:ext uri="{FF2B5EF4-FFF2-40B4-BE49-F238E27FC236}">
                <a16:creationId xmlns:a16="http://schemas.microsoft.com/office/drawing/2014/main" id="{9972C7FF-C9DD-A40A-8F68-D88B2369F6FB}"/>
              </a:ext>
            </a:extLst>
          </p:cNvPr>
          <p:cNvSpPr/>
          <p:nvPr/>
        </p:nvSpPr>
        <p:spPr>
          <a:xfrm>
            <a:off x="1145505" y="4741268"/>
            <a:ext cx="1658640" cy="758632"/>
          </a:xfrm>
          <a:prstGeom prst="rect">
            <a:avLst/>
          </a:prstGeom>
          <a:solidFill>
            <a:srgbClr val="0086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5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Monitoring &amp; Reporting</a:t>
            </a:r>
          </a:p>
        </p:txBody>
      </p:sp>
      <p:sp>
        <p:nvSpPr>
          <p:cNvPr id="26" name="TextBox 25">
            <a:extLst>
              <a:ext uri="{FF2B5EF4-FFF2-40B4-BE49-F238E27FC236}">
                <a16:creationId xmlns:a16="http://schemas.microsoft.com/office/drawing/2014/main" id="{4F06B43E-2289-C1C3-FD6D-3C7DCAD63D88}"/>
              </a:ext>
            </a:extLst>
          </p:cNvPr>
          <p:cNvSpPr txBox="1"/>
          <p:nvPr/>
        </p:nvSpPr>
        <p:spPr>
          <a:xfrm>
            <a:off x="8242154" y="1626400"/>
            <a:ext cx="18393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2000" b="0" i="0" u="none" strike="noStrike" kern="1200" cap="none" spc="0" normalizeH="0" baseline="0" noProof="0">
                <a:ln>
                  <a:noFill/>
                </a:ln>
                <a:solidFill>
                  <a:srgbClr val="008691"/>
                </a:solidFill>
                <a:effectLst/>
                <a:uLnTx/>
                <a:uFillTx/>
                <a:latin typeface="Roboto" panose="02000000000000000000" pitchFamily="2" charset="0"/>
                <a:ea typeface="Roboto" panose="02000000000000000000" pitchFamily="2" charset="0"/>
                <a:cs typeface="+mn-cs"/>
              </a:rPr>
              <a:t>T</a:t>
            </a:r>
            <a:r>
              <a:rPr kumimoji="0" lang="en-GB" sz="2000" b="0" i="0" u="none" strike="noStrike" kern="1200" cap="none" spc="0" normalizeH="0" baseline="0" noProof="0">
                <a:ln>
                  <a:noFill/>
                </a:ln>
                <a:solidFill>
                  <a:srgbClr val="008691"/>
                </a:solidFill>
                <a:effectLst/>
                <a:uLnTx/>
                <a:uFillTx/>
                <a:latin typeface="Roboto" panose="02000000000000000000" pitchFamily="2" charset="0"/>
                <a:ea typeface="Roboto" panose="02000000000000000000" pitchFamily="2" charset="0"/>
                <a:cs typeface="+mn-cs"/>
              </a:rPr>
              <a:t>a</a:t>
            </a:r>
            <a:r>
              <a:rPr kumimoji="0" lang="en-BE" sz="2000" b="0" i="0" u="none" strike="noStrike" kern="1200" cap="none" spc="0" normalizeH="0" baseline="0" noProof="0">
                <a:ln>
                  <a:noFill/>
                </a:ln>
                <a:solidFill>
                  <a:srgbClr val="008691"/>
                </a:solidFill>
                <a:effectLst/>
                <a:uLnTx/>
                <a:uFillTx/>
                <a:latin typeface="Roboto" panose="02000000000000000000" pitchFamily="2" charset="0"/>
                <a:ea typeface="Roboto" panose="02000000000000000000" pitchFamily="2" charset="0"/>
                <a:cs typeface="+mn-cs"/>
              </a:rPr>
              <a:t>sk Forces</a:t>
            </a:r>
          </a:p>
        </p:txBody>
      </p:sp>
      <p:sp>
        <p:nvSpPr>
          <p:cNvPr id="28" name="TextBox 27">
            <a:extLst>
              <a:ext uri="{FF2B5EF4-FFF2-40B4-BE49-F238E27FC236}">
                <a16:creationId xmlns:a16="http://schemas.microsoft.com/office/drawing/2014/main" id="{ABD1DAD6-BF97-7F2A-6C92-2CF47272F0A6}"/>
              </a:ext>
            </a:extLst>
          </p:cNvPr>
          <p:cNvSpPr txBox="1"/>
          <p:nvPr/>
        </p:nvSpPr>
        <p:spPr>
          <a:xfrm>
            <a:off x="911289" y="1606736"/>
            <a:ext cx="40333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2000" b="0" i="0" u="none" strike="noStrike" kern="1200" cap="none" spc="0" normalizeH="0" baseline="0" noProof="0">
                <a:ln>
                  <a:noFill/>
                </a:ln>
                <a:solidFill>
                  <a:srgbClr val="008691"/>
                </a:solidFill>
                <a:effectLst/>
                <a:uLnTx/>
                <a:uFillTx/>
                <a:latin typeface="Roboto" panose="02000000000000000000" pitchFamily="2" charset="0"/>
                <a:ea typeface="Roboto" panose="02000000000000000000" pitchFamily="2" charset="0"/>
                <a:cs typeface="+mn-cs"/>
              </a:rPr>
              <a:t>Secretariat</a:t>
            </a:r>
          </a:p>
        </p:txBody>
      </p:sp>
      <p:sp>
        <p:nvSpPr>
          <p:cNvPr id="29" name="Rectangle 28">
            <a:extLst>
              <a:ext uri="{FF2B5EF4-FFF2-40B4-BE49-F238E27FC236}">
                <a16:creationId xmlns:a16="http://schemas.microsoft.com/office/drawing/2014/main" id="{D7A2E93E-AE37-ACE6-87B8-C11C4CDD6766}"/>
              </a:ext>
            </a:extLst>
          </p:cNvPr>
          <p:cNvSpPr/>
          <p:nvPr/>
        </p:nvSpPr>
        <p:spPr>
          <a:xfrm>
            <a:off x="1139630" y="3755439"/>
            <a:ext cx="1670390" cy="750356"/>
          </a:xfrm>
          <a:prstGeom prst="rect">
            <a:avLst/>
          </a:prstGeom>
          <a:solidFill>
            <a:srgbClr val="0086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5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Communications</a:t>
            </a:r>
          </a:p>
        </p:txBody>
      </p:sp>
      <p:sp>
        <p:nvSpPr>
          <p:cNvPr id="30" name="Rectangle 29">
            <a:extLst>
              <a:ext uri="{FF2B5EF4-FFF2-40B4-BE49-F238E27FC236}">
                <a16:creationId xmlns:a16="http://schemas.microsoft.com/office/drawing/2014/main" id="{0B065D02-5586-C706-DA17-0B013ED1B471}"/>
              </a:ext>
            </a:extLst>
          </p:cNvPr>
          <p:cNvSpPr/>
          <p:nvPr/>
        </p:nvSpPr>
        <p:spPr>
          <a:xfrm>
            <a:off x="3121785" y="2793886"/>
            <a:ext cx="1658640" cy="758632"/>
          </a:xfrm>
          <a:prstGeom prst="rect">
            <a:avLst/>
          </a:prstGeom>
          <a:solidFill>
            <a:srgbClr val="0086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5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Finance &amp; Administration</a:t>
            </a:r>
          </a:p>
        </p:txBody>
      </p:sp>
      <p:sp>
        <p:nvSpPr>
          <p:cNvPr id="31" name="Rectangle 30">
            <a:extLst>
              <a:ext uri="{FF2B5EF4-FFF2-40B4-BE49-F238E27FC236}">
                <a16:creationId xmlns:a16="http://schemas.microsoft.com/office/drawing/2014/main" id="{9F844A8D-E4E9-5C2A-6903-AD9701F3DC41}"/>
              </a:ext>
            </a:extLst>
          </p:cNvPr>
          <p:cNvSpPr/>
          <p:nvPr/>
        </p:nvSpPr>
        <p:spPr>
          <a:xfrm>
            <a:off x="3115910" y="3766276"/>
            <a:ext cx="1670390" cy="735058"/>
          </a:xfrm>
          <a:prstGeom prst="rect">
            <a:avLst/>
          </a:prstGeom>
          <a:solidFill>
            <a:srgbClr val="0086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5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Stakeholder Engagement</a:t>
            </a:r>
          </a:p>
        </p:txBody>
      </p:sp>
      <p:sp>
        <p:nvSpPr>
          <p:cNvPr id="34" name="Rectangle 33">
            <a:extLst>
              <a:ext uri="{FF2B5EF4-FFF2-40B4-BE49-F238E27FC236}">
                <a16:creationId xmlns:a16="http://schemas.microsoft.com/office/drawing/2014/main" id="{A0429F81-22F8-563C-A227-8FDE5C3FAD3B}"/>
              </a:ext>
            </a:extLst>
          </p:cNvPr>
          <p:cNvSpPr/>
          <p:nvPr/>
        </p:nvSpPr>
        <p:spPr>
          <a:xfrm rot="16200000">
            <a:off x="-1995793" y="3640291"/>
            <a:ext cx="5154790" cy="385884"/>
          </a:xfrm>
          <a:prstGeom prst="rect">
            <a:avLst/>
          </a:prstGeom>
          <a:solidFill>
            <a:srgbClr val="EB5D81">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Statutory Auditor (Geert Keunen, VRC)</a:t>
            </a:r>
          </a:p>
        </p:txBody>
      </p:sp>
      <p:sp>
        <p:nvSpPr>
          <p:cNvPr id="35" name="TextBox 34">
            <a:extLst>
              <a:ext uri="{FF2B5EF4-FFF2-40B4-BE49-F238E27FC236}">
                <a16:creationId xmlns:a16="http://schemas.microsoft.com/office/drawing/2014/main" id="{C8D366FF-28F5-09C6-B6D8-5E332D0F9B79}"/>
              </a:ext>
            </a:extLst>
          </p:cNvPr>
          <p:cNvSpPr txBox="1"/>
          <p:nvPr/>
        </p:nvSpPr>
        <p:spPr>
          <a:xfrm>
            <a:off x="5084171" y="1623869"/>
            <a:ext cx="301176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Board of Directors</a:t>
            </a:r>
          </a:p>
        </p:txBody>
      </p:sp>
      <p:sp>
        <p:nvSpPr>
          <p:cNvPr id="37" name="Rectangle 36">
            <a:extLst>
              <a:ext uri="{FF2B5EF4-FFF2-40B4-BE49-F238E27FC236}">
                <a16:creationId xmlns:a16="http://schemas.microsoft.com/office/drawing/2014/main" id="{842C0AED-B842-33EE-7776-C75B552BA87D}"/>
              </a:ext>
            </a:extLst>
          </p:cNvPr>
          <p:cNvSpPr/>
          <p:nvPr/>
        </p:nvSpPr>
        <p:spPr>
          <a:xfrm>
            <a:off x="10498965" y="2040677"/>
            <a:ext cx="1234986" cy="570155"/>
          </a:xfrm>
          <a:prstGeom prst="rect">
            <a:avLst/>
          </a:prstGeom>
          <a:solidFill>
            <a:srgbClr val="0605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3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Mandated Organisations</a:t>
            </a:r>
          </a:p>
        </p:txBody>
      </p:sp>
      <p:sp>
        <p:nvSpPr>
          <p:cNvPr id="38" name="Rectangle 37">
            <a:extLst>
              <a:ext uri="{FF2B5EF4-FFF2-40B4-BE49-F238E27FC236}">
                <a16:creationId xmlns:a16="http://schemas.microsoft.com/office/drawing/2014/main" id="{DDDB9615-D553-D8EC-D1E4-6B76213512BB}"/>
              </a:ext>
            </a:extLst>
          </p:cNvPr>
          <p:cNvSpPr/>
          <p:nvPr/>
        </p:nvSpPr>
        <p:spPr>
          <a:xfrm>
            <a:off x="10498965" y="2807790"/>
            <a:ext cx="1234986" cy="570155"/>
          </a:xfrm>
          <a:prstGeom prst="rect">
            <a:avLst/>
          </a:prstGeom>
          <a:solidFill>
            <a:srgbClr val="0605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5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Funders</a:t>
            </a:r>
          </a:p>
        </p:txBody>
      </p:sp>
      <p:sp>
        <p:nvSpPr>
          <p:cNvPr id="39" name="Rectangle 38">
            <a:extLst>
              <a:ext uri="{FF2B5EF4-FFF2-40B4-BE49-F238E27FC236}">
                <a16:creationId xmlns:a16="http://schemas.microsoft.com/office/drawing/2014/main" id="{0A9AD335-B737-8FF2-DF72-B9DE40B14D4B}"/>
              </a:ext>
            </a:extLst>
          </p:cNvPr>
          <p:cNvSpPr/>
          <p:nvPr/>
        </p:nvSpPr>
        <p:spPr>
          <a:xfrm>
            <a:off x="10498965" y="4227209"/>
            <a:ext cx="1234986" cy="570155"/>
          </a:xfrm>
          <a:prstGeom prst="rect">
            <a:avLst/>
          </a:prstGeom>
          <a:solidFill>
            <a:srgbClr val="0605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5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ESFRI RIs</a:t>
            </a:r>
          </a:p>
        </p:txBody>
      </p:sp>
      <p:sp>
        <p:nvSpPr>
          <p:cNvPr id="40" name="Rectangle 39">
            <a:extLst>
              <a:ext uri="{FF2B5EF4-FFF2-40B4-BE49-F238E27FC236}">
                <a16:creationId xmlns:a16="http://schemas.microsoft.com/office/drawing/2014/main" id="{A4FAA6E5-A4F2-7178-E966-17DE53137ECF}"/>
              </a:ext>
            </a:extLst>
          </p:cNvPr>
          <p:cNvSpPr/>
          <p:nvPr/>
        </p:nvSpPr>
        <p:spPr>
          <a:xfrm>
            <a:off x="10501343" y="4911290"/>
            <a:ext cx="1234986" cy="570155"/>
          </a:xfrm>
          <a:prstGeom prst="rect">
            <a:avLst/>
          </a:prstGeom>
          <a:solidFill>
            <a:srgbClr val="0605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e</a:t>
            </a:r>
            <a:r>
              <a:rPr kumimoji="0" lang="en-BE" sz="15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-Infras</a:t>
            </a:r>
          </a:p>
        </p:txBody>
      </p:sp>
      <p:sp>
        <p:nvSpPr>
          <p:cNvPr id="42" name="TextBox 41">
            <a:extLst>
              <a:ext uri="{FF2B5EF4-FFF2-40B4-BE49-F238E27FC236}">
                <a16:creationId xmlns:a16="http://schemas.microsoft.com/office/drawing/2014/main" id="{4EB1B804-46BD-C22C-BD93-978A15E27A85}"/>
              </a:ext>
            </a:extLst>
          </p:cNvPr>
          <p:cNvSpPr txBox="1"/>
          <p:nvPr/>
        </p:nvSpPr>
        <p:spPr>
          <a:xfrm>
            <a:off x="10216516" y="1579078"/>
            <a:ext cx="17961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2000" b="0" i="0" u="none" strike="noStrike" kern="1200" cap="none" spc="0" normalizeH="0" baseline="0" noProof="0">
                <a:ln>
                  <a:noFill/>
                </a:ln>
                <a:solidFill>
                  <a:srgbClr val="060507"/>
                </a:solidFill>
                <a:effectLst/>
                <a:uLnTx/>
                <a:uFillTx/>
                <a:latin typeface="Roboto" panose="02000000000000000000" pitchFamily="2" charset="0"/>
                <a:ea typeface="Roboto" panose="02000000000000000000" pitchFamily="2" charset="0"/>
                <a:cs typeface="+mn-cs"/>
              </a:rPr>
              <a:t>Fora</a:t>
            </a:r>
          </a:p>
        </p:txBody>
      </p:sp>
      <p:sp>
        <p:nvSpPr>
          <p:cNvPr id="44" name="Rectangle 43">
            <a:extLst>
              <a:ext uri="{FF2B5EF4-FFF2-40B4-BE49-F238E27FC236}">
                <a16:creationId xmlns:a16="http://schemas.microsoft.com/office/drawing/2014/main" id="{BBD26D63-A92E-C5CD-3EA0-29351CF50C9B}"/>
              </a:ext>
            </a:extLst>
          </p:cNvPr>
          <p:cNvSpPr/>
          <p:nvPr/>
        </p:nvSpPr>
        <p:spPr>
          <a:xfrm>
            <a:off x="10498965" y="3512509"/>
            <a:ext cx="1234986" cy="570155"/>
          </a:xfrm>
          <a:prstGeom prst="rect">
            <a:avLst/>
          </a:prstGeom>
          <a:solidFill>
            <a:srgbClr val="0605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5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RPO Networks</a:t>
            </a:r>
          </a:p>
        </p:txBody>
      </p:sp>
      <p:sp>
        <p:nvSpPr>
          <p:cNvPr id="45" name="Title 2">
            <a:extLst>
              <a:ext uri="{FF2B5EF4-FFF2-40B4-BE49-F238E27FC236}">
                <a16:creationId xmlns:a16="http://schemas.microsoft.com/office/drawing/2014/main" id="{CFF9BBF3-F243-720F-DE58-A68C60182C95}"/>
              </a:ext>
            </a:extLst>
          </p:cNvPr>
          <p:cNvSpPr>
            <a:spLocks noGrp="1"/>
          </p:cNvSpPr>
          <p:nvPr>
            <p:ph type="title"/>
          </p:nvPr>
        </p:nvSpPr>
        <p:spPr>
          <a:xfrm>
            <a:off x="1721738" y="235633"/>
            <a:ext cx="10359772" cy="603887"/>
          </a:xfrm>
        </p:spPr>
        <p:txBody>
          <a:bodyPr>
            <a:normAutofit/>
          </a:bodyPr>
          <a:lstStyle/>
          <a:p>
            <a:r>
              <a:rPr lang="en-US">
                <a:latin typeface="Quicksand" pitchFamily="2" charset="77"/>
              </a:rPr>
              <a:t>Reporting structure and internal controls </a:t>
            </a:r>
            <a:endParaRPr lang="en-BE">
              <a:latin typeface="Quicksand" pitchFamily="2" charset="77"/>
            </a:endParaRPr>
          </a:p>
        </p:txBody>
      </p:sp>
      <p:cxnSp>
        <p:nvCxnSpPr>
          <p:cNvPr id="47" name="Straight Arrow Connector 46">
            <a:extLst>
              <a:ext uri="{FF2B5EF4-FFF2-40B4-BE49-F238E27FC236}">
                <a16:creationId xmlns:a16="http://schemas.microsoft.com/office/drawing/2014/main" id="{9E6D8A02-2215-EE61-3561-4179492A1CB6}"/>
              </a:ext>
            </a:extLst>
          </p:cNvPr>
          <p:cNvCxnSpPr>
            <a:cxnSpLocks/>
          </p:cNvCxnSpPr>
          <p:nvPr/>
        </p:nvCxnSpPr>
        <p:spPr>
          <a:xfrm flipH="1">
            <a:off x="3795253" y="1543659"/>
            <a:ext cx="1582990" cy="0"/>
          </a:xfrm>
          <a:prstGeom prst="straightConnector1">
            <a:avLst/>
          </a:prstGeom>
          <a:ln w="28575">
            <a:solidFill>
              <a:srgbClr val="060507"/>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13778BB-E613-609F-A741-F16CBBFB85C2}"/>
              </a:ext>
            </a:extLst>
          </p:cNvPr>
          <p:cNvCxnSpPr>
            <a:cxnSpLocks/>
          </p:cNvCxnSpPr>
          <p:nvPr/>
        </p:nvCxnSpPr>
        <p:spPr>
          <a:xfrm>
            <a:off x="7916148" y="3069251"/>
            <a:ext cx="545690" cy="0"/>
          </a:xfrm>
          <a:prstGeom prst="straightConnector1">
            <a:avLst/>
          </a:prstGeom>
          <a:ln w="22225">
            <a:solidFill>
              <a:srgbClr val="060507"/>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28AA1CD7-4D55-6E5D-9E6D-526286EC551E}"/>
              </a:ext>
            </a:extLst>
          </p:cNvPr>
          <p:cNvCxnSpPr>
            <a:cxnSpLocks/>
          </p:cNvCxnSpPr>
          <p:nvPr/>
        </p:nvCxnSpPr>
        <p:spPr>
          <a:xfrm flipH="1">
            <a:off x="7905135" y="1538743"/>
            <a:ext cx="545686" cy="0"/>
          </a:xfrm>
          <a:prstGeom prst="straightConnector1">
            <a:avLst/>
          </a:prstGeom>
          <a:ln w="28575">
            <a:solidFill>
              <a:srgbClr val="060507"/>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68" name="Graphic 67" descr="Board Of Directors outline">
            <a:extLst>
              <a:ext uri="{FF2B5EF4-FFF2-40B4-BE49-F238E27FC236}">
                <a16:creationId xmlns:a16="http://schemas.microsoft.com/office/drawing/2014/main" id="{A8DA8905-D284-5BEE-69C0-03D279C8ED7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376219" y="1290480"/>
            <a:ext cx="360000" cy="360000"/>
          </a:xfrm>
          <a:prstGeom prst="rect">
            <a:avLst/>
          </a:prstGeom>
        </p:spPr>
      </p:pic>
      <p:pic>
        <p:nvPicPr>
          <p:cNvPr id="70" name="Graphic 69" descr="Head with gears outline">
            <a:extLst>
              <a:ext uri="{FF2B5EF4-FFF2-40B4-BE49-F238E27FC236}">
                <a16:creationId xmlns:a16="http://schemas.microsoft.com/office/drawing/2014/main" id="{C9F36593-0001-6576-3DE8-8F4423DAD3C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991601" y="1300312"/>
            <a:ext cx="360000" cy="360000"/>
          </a:xfrm>
          <a:prstGeom prst="rect">
            <a:avLst/>
          </a:prstGeom>
        </p:spPr>
      </p:pic>
      <p:pic>
        <p:nvPicPr>
          <p:cNvPr id="72" name="Graphic 71" descr="Clipboard Badge outline">
            <a:extLst>
              <a:ext uri="{FF2B5EF4-FFF2-40B4-BE49-F238E27FC236}">
                <a16:creationId xmlns:a16="http://schemas.microsoft.com/office/drawing/2014/main" id="{722F27C6-3CFC-549D-3E0A-05D9654DCF4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98207" y="1349473"/>
            <a:ext cx="360000" cy="360000"/>
          </a:xfrm>
          <a:prstGeom prst="rect">
            <a:avLst/>
          </a:prstGeom>
        </p:spPr>
      </p:pic>
      <p:pic>
        <p:nvPicPr>
          <p:cNvPr id="74" name="Graphic 73" descr="Bank outline">
            <a:extLst>
              <a:ext uri="{FF2B5EF4-FFF2-40B4-BE49-F238E27FC236}">
                <a16:creationId xmlns:a16="http://schemas.microsoft.com/office/drawing/2014/main" id="{A3BD1A93-3EB5-C42F-FAD3-252CB3B94E1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797272" y="1300312"/>
            <a:ext cx="360000" cy="360000"/>
          </a:xfrm>
          <a:prstGeom prst="rect">
            <a:avLst/>
          </a:prstGeom>
        </p:spPr>
      </p:pic>
      <p:pic>
        <p:nvPicPr>
          <p:cNvPr id="76" name="Graphic 75" descr="Chat outline">
            <a:extLst>
              <a:ext uri="{FF2B5EF4-FFF2-40B4-BE49-F238E27FC236}">
                <a16:creationId xmlns:a16="http://schemas.microsoft.com/office/drawing/2014/main" id="{D83197AD-51A6-7D49-0D0D-27A9D49CA16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948220" y="1319976"/>
            <a:ext cx="360000" cy="360000"/>
          </a:xfrm>
          <a:prstGeom prst="rect">
            <a:avLst/>
          </a:prstGeom>
        </p:spPr>
      </p:pic>
      <p:pic>
        <p:nvPicPr>
          <p:cNvPr id="82" name="Graphic 81" descr="Group of people with solid fill">
            <a:extLst>
              <a:ext uri="{FF2B5EF4-FFF2-40B4-BE49-F238E27FC236}">
                <a16:creationId xmlns:a16="http://schemas.microsoft.com/office/drawing/2014/main" id="{4E7C6DE9-E7B1-3100-82C9-EA675235CAC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989871" y="5911642"/>
            <a:ext cx="360000" cy="360000"/>
          </a:xfrm>
          <a:prstGeom prst="rect">
            <a:avLst/>
          </a:prstGeom>
        </p:spPr>
      </p:pic>
      <p:cxnSp>
        <p:nvCxnSpPr>
          <p:cNvPr id="83" name="Straight Arrow Connector 82">
            <a:extLst>
              <a:ext uri="{FF2B5EF4-FFF2-40B4-BE49-F238E27FC236}">
                <a16:creationId xmlns:a16="http://schemas.microsoft.com/office/drawing/2014/main" id="{B679ACD7-DA6C-1193-4D11-4B8CE7EEF716}"/>
              </a:ext>
            </a:extLst>
          </p:cNvPr>
          <p:cNvCxnSpPr>
            <a:cxnSpLocks/>
          </p:cNvCxnSpPr>
          <p:nvPr/>
        </p:nvCxnSpPr>
        <p:spPr>
          <a:xfrm flipV="1">
            <a:off x="6563029" y="5486400"/>
            <a:ext cx="0" cy="457193"/>
          </a:xfrm>
          <a:prstGeom prst="straightConnector1">
            <a:avLst/>
          </a:prstGeom>
          <a:ln w="28575">
            <a:solidFill>
              <a:srgbClr val="060507"/>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DBDC6461-CC10-D473-FA0C-E534C4E8BFAE}"/>
              </a:ext>
            </a:extLst>
          </p:cNvPr>
          <p:cNvCxnSpPr>
            <a:cxnSpLocks/>
          </p:cNvCxnSpPr>
          <p:nvPr/>
        </p:nvCxnSpPr>
        <p:spPr>
          <a:xfrm>
            <a:off x="7939806" y="5196367"/>
            <a:ext cx="545690" cy="0"/>
          </a:xfrm>
          <a:prstGeom prst="straightConnector1">
            <a:avLst/>
          </a:prstGeom>
          <a:ln w="22225">
            <a:solidFill>
              <a:srgbClr val="060507"/>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A617B6E2-448C-9664-9F5B-3FD08B475B53}"/>
              </a:ext>
            </a:extLst>
          </p:cNvPr>
          <p:cNvCxnSpPr>
            <a:cxnSpLocks/>
          </p:cNvCxnSpPr>
          <p:nvPr/>
        </p:nvCxnSpPr>
        <p:spPr>
          <a:xfrm>
            <a:off x="7919693" y="3274814"/>
            <a:ext cx="511926" cy="340256"/>
          </a:xfrm>
          <a:prstGeom prst="straightConnector1">
            <a:avLst/>
          </a:prstGeom>
          <a:ln w="22225">
            <a:solidFill>
              <a:srgbClr val="060507"/>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4791B50-A6DC-0833-93FA-0DDBD6F3A304}"/>
              </a:ext>
            </a:extLst>
          </p:cNvPr>
          <p:cNvCxnSpPr>
            <a:cxnSpLocks/>
          </p:cNvCxnSpPr>
          <p:nvPr/>
        </p:nvCxnSpPr>
        <p:spPr>
          <a:xfrm>
            <a:off x="7930325" y="4518824"/>
            <a:ext cx="545690" cy="0"/>
          </a:xfrm>
          <a:prstGeom prst="straightConnector1">
            <a:avLst/>
          </a:prstGeom>
          <a:ln w="22225">
            <a:solidFill>
              <a:srgbClr val="060507"/>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996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0"/>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9"/>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4"/>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7"/>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42"/>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5" grpId="0" animBg="1"/>
      <p:bldP spid="33" grpId="0" animBg="1"/>
      <p:bldP spid="27"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6" grpId="0"/>
      <p:bldP spid="28" grpId="0"/>
      <p:bldP spid="29" grpId="0" animBg="1"/>
      <p:bldP spid="30" grpId="0" animBg="1"/>
      <p:bldP spid="31" grpId="0" animBg="1"/>
      <p:bldP spid="34" grpId="0" animBg="1"/>
      <p:bldP spid="35" grpId="0"/>
      <p:bldP spid="37" grpId="0" animBg="1"/>
      <p:bldP spid="38" grpId="0" animBg="1"/>
      <p:bldP spid="39" grpId="0" animBg="1"/>
      <p:bldP spid="40" grpId="0" animBg="1"/>
      <p:bldP spid="42" grpId="0"/>
      <p:bldP spid="44" grpId="0" animBg="1"/>
    </p:bldLst>
  </p:timing>
</p:sld>
</file>

<file path=ppt/theme/theme1.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4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B91C56FE-5A9B-C24A-AFFA-133FB1C68414}" vid="{5FCD33CA-DC53-7B43-958E-3CD65528C4D3}"/>
    </a:ext>
  </a:extLst>
</a:theme>
</file>

<file path=ppt/theme/theme3.xml><?xml version="1.0" encoding="utf-8"?>
<a:theme xmlns:a="http://schemas.openxmlformats.org/drawingml/2006/main" name="7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B91C56FE-5A9B-C24A-AFFA-133FB1C68414}" vid="{5FCD33CA-DC53-7B43-958E-3CD65528C4D3}"/>
    </a:ext>
  </a:extLst>
</a:theme>
</file>

<file path=ppt/theme/theme4.xml><?xml version="1.0" encoding="utf-8"?>
<a:theme xmlns:a="http://schemas.openxmlformats.org/drawingml/2006/main" name="8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869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500" b="0" i="0" dirty="0" err="1" smtClean="0">
            <a:latin typeface="Roboto" panose="02000000000000000000" pitchFamily="2" charset="0"/>
            <a:ea typeface="Roboto" panose="02000000000000000000" pitchFamily="2" charset="0"/>
          </a:defRPr>
        </a:defPPr>
      </a:lstStyle>
    </a:txDef>
  </a:objectDefaults>
  <a:extraClrSchemeLst/>
  <a:extLst>
    <a:ext uri="{05A4C25C-085E-4340-85A3-A5531E510DB2}">
      <thm15:themeFamily xmlns:thm15="http://schemas.microsoft.com/office/thememl/2012/main" name="EOSC template 2025" id="{928E3A1D-CD32-B84A-B552-BBBE793C7DB5}" vid="{B88D889E-2D60-6C4F-820D-EE39FF2837DD}"/>
    </a:ext>
  </a:extLst>
</a:theme>
</file>

<file path=ppt/theme/theme5.xml><?xml version="1.0" encoding="utf-8"?>
<a:theme xmlns:a="http://schemas.openxmlformats.org/drawingml/2006/main" name="2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B91C56FE-5A9B-C24A-AFFA-133FB1C68414}" vid="{5FCD33CA-DC53-7B43-958E-3CD65528C4D3}"/>
    </a:ext>
  </a:extLst>
</a:theme>
</file>

<file path=ppt/theme/theme6.xml><?xml version="1.0" encoding="utf-8"?>
<a:theme xmlns:a="http://schemas.openxmlformats.org/drawingml/2006/main" name="10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2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B91C56FE-5A9B-C24A-AFFA-133FB1C68414}" vid="{5FCD33CA-DC53-7B43-958E-3CD65528C4D3}"/>
    </a:ext>
  </a:extLst>
</a:theme>
</file>

<file path=ppt/theme/theme8.xml><?xml version="1.0" encoding="utf-8"?>
<a:theme xmlns:a="http://schemas.openxmlformats.org/drawingml/2006/main" name="13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B91C56FE-5A9B-C24A-AFFA-133FB1C68414}" vid="{5FCD33CA-DC53-7B43-958E-3CD65528C4D3}"/>
    </a:ext>
  </a:extLst>
</a:theme>
</file>

<file path=ppt/theme/theme9.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0f4a6ae-13a5-4397-80f3-aea8e9f411f0" xsi:nil="true"/>
    <lcf76f155ced4ddcb4097134ff3c332f xmlns="496d62f4-75b2-40d8-99f4-e416e0428c04">
      <Terms xmlns="http://schemas.microsoft.com/office/infopath/2007/PartnerControls"/>
    </lcf76f155ced4ddcb4097134ff3c332f>
    <Permanentlink xmlns="496d62f4-75b2-40d8-99f4-e416e0428c04" xsi:nil="true"/>
    <_dlc_DocId xmlns="f0f4a6ae-13a5-4397-80f3-aea8e9f411f0">EOSC-167323429-139180</_dlc_DocId>
    <_dlc_DocIdUrl xmlns="f0f4a6ae-13a5-4397-80f3-aea8e9f411f0">
      <Url>https://europeanopensciencecloud.sharepoint.com/sites/Data/_layouts/15/DocIdRedir.aspx?ID=EOSC-167323429-139180</Url>
      <Description>EOSC-167323429-139180</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1BA2657F33C78458957214F412992C5" ma:contentTypeVersion="17" ma:contentTypeDescription="Create a new document." ma:contentTypeScope="" ma:versionID="df0ee56cede248a9dd7bdde8f84231de">
  <xsd:schema xmlns:xsd="http://www.w3.org/2001/XMLSchema" xmlns:xs="http://www.w3.org/2001/XMLSchema" xmlns:p="http://schemas.microsoft.com/office/2006/metadata/properties" xmlns:ns2="496d62f4-75b2-40d8-99f4-e416e0428c04" xmlns:ns3="f0f4a6ae-13a5-4397-80f3-aea8e9f411f0" targetNamespace="http://schemas.microsoft.com/office/2006/metadata/properties" ma:root="true" ma:fieldsID="1bffa8149ff7cde30af9021f7dfec945" ns2:_="" ns3:_="">
    <xsd:import namespace="496d62f4-75b2-40d8-99f4-e416e0428c04"/>
    <xsd:import namespace="f0f4a6ae-13a5-4397-80f3-aea8e9f411f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element ref="ns3:_dlc_DocId" minOccurs="0"/>
                <xsd:element ref="ns3:_dlc_DocIdUrl" minOccurs="0"/>
                <xsd:element ref="ns3:_dlc_DocIdPersistId" minOccurs="0"/>
                <xsd:element ref="ns2:Permanentlink"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6d62f4-75b2-40d8-99f4-e416e0428c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da2a577-abbe-4683-8229-b3bb4b575d3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description="" ma:indexed="true" ma:internalName="MediaServiceLocation" ma:readOnly="true">
      <xsd:simpleType>
        <xsd:restriction base="dms:Text"/>
      </xsd:simpleType>
    </xsd:element>
    <xsd:element name="Permanentlink" ma:index="26" nillable="true" ma:displayName="Permanent link" ma:format="Dropdown" ma:internalName="Permanentlink">
      <xsd:simpleType>
        <xsd:restriction base="dms:Text">
          <xsd:maxLength value="255"/>
        </xsd:restriction>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f4a6ae-13a5-4397-80f3-aea8e9f411f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9d882f0-47c2-44ed-bbac-0735b4e91be2}" ma:internalName="TaxCatchAll" ma:showField="CatchAllData" ma:web="f0f4a6ae-13a5-4397-80f3-aea8e9f411f0">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_dlc_DocId" ma:index="23" nillable="true" ma:displayName="Document ID Value" ma:description="The value of the document ID assigned to this item." ma:indexed="true" ma:internalName="_dlc_DocId" ma:readOnly="true">
      <xsd:simpleType>
        <xsd:restriction base="dms:Text"/>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5"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ED906E2-6F6B-4B18-881B-22E551C5ACE2}">
  <ds:schemaRefs>
    <ds:schemaRef ds:uri="496d62f4-75b2-40d8-99f4-e416e0428c04"/>
    <ds:schemaRef ds:uri="http://purl.org/dc/terms/"/>
    <ds:schemaRef ds:uri="http://purl.org/dc/dcmitype/"/>
    <ds:schemaRef ds:uri="http://purl.org/dc/elements/1.1/"/>
    <ds:schemaRef ds:uri="http://schemas.microsoft.com/office/2006/metadata/properties"/>
    <ds:schemaRef ds:uri="f0f4a6ae-13a5-4397-80f3-aea8e9f411f0"/>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FB74323-4E13-4961-B219-FB31BC17BCB7}">
  <ds:schemaRefs>
    <ds:schemaRef ds:uri="496d62f4-75b2-40d8-99f4-e416e0428c04"/>
    <ds:schemaRef ds:uri="f0f4a6ae-13a5-4397-80f3-aea8e9f411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2646BD9-7BD4-449E-AADE-09F7FA0FA50D}">
  <ds:schemaRefs>
    <ds:schemaRef ds:uri="http://schemas.microsoft.com/sharepoint/v3/contenttype/forms"/>
  </ds:schemaRefs>
</ds:datastoreItem>
</file>

<file path=customXml/itemProps4.xml><?xml version="1.0" encoding="utf-8"?>
<ds:datastoreItem xmlns:ds="http://schemas.openxmlformats.org/officeDocument/2006/customXml" ds:itemID="{BBCC579C-01A6-4230-BEAD-58B5FF07ADBD}">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Kantoorthema</Template>
  <TotalTime>411</TotalTime>
  <Words>1881</Words>
  <Application>Microsoft Macintosh PowerPoint</Application>
  <PresentationFormat>Widescreen</PresentationFormat>
  <Paragraphs>238</Paragraphs>
  <Slides>34</Slides>
  <Notes>2</Notes>
  <HiddenSlides>0</HiddenSlides>
  <MMClips>0</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34</vt:i4>
      </vt:variant>
    </vt:vector>
  </HeadingPairs>
  <TitlesOfParts>
    <vt:vector size="57" baseType="lpstr">
      <vt:lpstr>Aptos</vt:lpstr>
      <vt:lpstr>Arial</vt:lpstr>
      <vt:lpstr>Calibri</vt:lpstr>
      <vt:lpstr>EC Square Sans Pro</vt:lpstr>
      <vt:lpstr>Helvetica</vt:lpstr>
      <vt:lpstr>IBM Plex Sans</vt:lpstr>
      <vt:lpstr>Impact</vt:lpstr>
      <vt:lpstr>Quicksand</vt:lpstr>
      <vt:lpstr>Quicksand Light</vt:lpstr>
      <vt:lpstr>Quicksand Medium</vt:lpstr>
      <vt:lpstr>Quicksand SemiBold</vt:lpstr>
      <vt:lpstr>Roboto</vt:lpstr>
      <vt:lpstr>Roboto Light</vt:lpstr>
      <vt:lpstr>SF Arborcrest Light</vt:lpstr>
      <vt:lpstr>Wingdings</vt:lpstr>
      <vt:lpstr>1_Kantoorthema</vt:lpstr>
      <vt:lpstr>4_Kantoorthema</vt:lpstr>
      <vt:lpstr>7_Kantoorthema</vt:lpstr>
      <vt:lpstr>8_Kantoorthema</vt:lpstr>
      <vt:lpstr>2_Kantoorthema</vt:lpstr>
      <vt:lpstr>10_Kantoorthema</vt:lpstr>
      <vt:lpstr>12_Kantoorthema</vt:lpstr>
      <vt:lpstr>13_Kantoorthema</vt:lpstr>
      <vt:lpstr>The European Open Science Cloud</vt:lpstr>
      <vt:lpstr>PowerPoint Presentation</vt:lpstr>
      <vt:lpstr>PowerPoint Presentation</vt:lpstr>
      <vt:lpstr>The EOSC Association</vt:lpstr>
      <vt:lpstr>The Purpose of the EOSC Association</vt:lpstr>
      <vt:lpstr>PowerPoint Presentation</vt:lpstr>
      <vt:lpstr>EOSC-A family by membership category</vt:lpstr>
      <vt:lpstr>Organisations reached indirectly via EOSC-A membership</vt:lpstr>
      <vt:lpstr>Reporting structure and internal controls </vt:lpstr>
      <vt:lpstr>EOSC-A Task Force Co-chairs and Board Liaisons</vt:lpstr>
      <vt:lpstr>The co-programmed  EOSC Partnership</vt:lpstr>
      <vt:lpstr>Horizon Europe co-programmed EOSC Partnership</vt:lpstr>
      <vt:lpstr>EOSC Tripartite Governance</vt:lpstr>
      <vt:lpstr>The EOSC Steering Board</vt:lpstr>
      <vt:lpstr>EOSC Steering Board</vt:lpstr>
      <vt:lpstr>EOSC Steering Board role</vt:lpstr>
      <vt:lpstr>EOSC Steering Group subgroups</vt:lpstr>
      <vt:lpstr>The Tripartite Governance</vt:lpstr>
      <vt:lpstr>EOSC Tripartite Governance</vt:lpstr>
      <vt:lpstr>Tripartite Governance</vt:lpstr>
      <vt:lpstr>Tripartite Group</vt:lpstr>
      <vt:lpstr>EOSC and European policies and strategies</vt:lpstr>
      <vt:lpstr>EOSC and the EOSC Federation have been called out on several occasions in 2025 as a key structural element for the advancement of European competitiveness in research and innovation.</vt:lpstr>
      <vt:lpstr>A European strategy on research and technology infrastructures, 15 Sep 2025</vt:lpstr>
      <vt:lpstr>A European strategy on research and technology infrastructures, 15 Sep 2025</vt:lpstr>
      <vt:lpstr>PowerPoint Presentation</vt:lpstr>
      <vt:lpstr>PowerPoint Presentation</vt:lpstr>
      <vt:lpstr>Principles for building the EOSC Federation</vt:lpstr>
      <vt:lpstr>The European Open Science Cloud is quickly moving toward an operational EOSC Federation</vt:lpstr>
      <vt:lpstr>PowerPoint Presentation</vt:lpstr>
      <vt:lpstr>Version 2.0</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Ute Gunsenheimer</dc:creator>
  <cp:lastModifiedBy>Lenka Unge</cp:lastModifiedBy>
  <cp:revision>5</cp:revision>
  <dcterms:created xsi:type="dcterms:W3CDTF">2026-01-19T17:49:12Z</dcterms:created>
  <dcterms:modified xsi:type="dcterms:W3CDTF">2026-04-10T10:30:38Z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0x01010011BA2657F33C78458957214F412992C5</vt:lpwstr>
  </property>
  <property fmtid="{D5CDD505-2E9C-101B-9397-08002B2CF9AE}" pid="3" name="Order">
    <vt:r8>1389400</vt:r8>
  </property>
  <property fmtid="{D5CDD505-2E9C-101B-9397-08002B2CF9AE}" pid="4" name="MediaServiceImageTags">
    <vt:lpwstr/>
  </property>
  <property fmtid="{D5CDD505-2E9C-101B-9397-08002B2CF9AE}" pid="5" name="_dlc_DocIdItemGuid">
    <vt:lpwstr>9a7ae895-f45e-4040-a5b9-2111c3f5d253</vt:lpwstr>
  </property>
</Properties>
</file>