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presentation.xml" ContentType="application/vnd.openxmlformats-officedocument.presentationml.presentation.main+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notesMasters/notesMaster1.xml" ContentType="application/vnd.openxmlformats-officedocument.presentationml.notesMaster+xml"/>
  <Override PartName="/ppt/theme/theme1.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8" r:id="rId2"/>
  </p:sldMasterIdLst>
  <p:notesMasterIdLst>
    <p:notesMasterId r:id="rId12"/>
  </p:notesMasterIdLst>
  <p:sldIdLst>
    <p:sldId id="257" r:id="rId3"/>
    <p:sldId id="1356" r:id="rId4"/>
    <p:sldId id="263" r:id="rId5"/>
    <p:sldId id="1353" r:id="rId6"/>
    <p:sldId id="1362" r:id="rId7"/>
    <p:sldId id="1357" r:id="rId8"/>
    <p:sldId id="1363" r:id="rId9"/>
    <p:sldId id="1364" r:id="rId10"/>
    <p:sldId id="1365" r:id="rId11"/>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69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542"/>
    <p:restoredTop sz="96405"/>
  </p:normalViewPr>
  <p:slideViewPr>
    <p:cSldViewPr snapToGrid="0" snapToObjects="1">
      <p:cViewPr>
        <p:scale>
          <a:sx n="123" d="100"/>
          <a:sy n="123" d="100"/>
        </p:scale>
        <p:origin x="752" y="20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18" Type="http://schemas.openxmlformats.org/officeDocument/2006/relationships/customXml" Target="../customXml/item2.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17" Type="http://schemas.openxmlformats.org/officeDocument/2006/relationships/customXml" Target="../customXml/item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customXml" Target="../customXml/item3.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23BD50-DF1B-D14C-AFDA-9B3167AD3A48}" type="datetimeFigureOut">
              <a:rPr lang="nl-NL" smtClean="0"/>
              <a:t>14-06-2023</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E425721-C4BE-9640-9AC3-0C6434FE0F76}" type="slidenum">
              <a:rPr lang="nl-NL" smtClean="0"/>
              <a:t>‹#›</a:t>
            </a:fld>
            <a:endParaRPr lang="nl-NL"/>
          </a:p>
        </p:txBody>
      </p:sp>
    </p:spTree>
    <p:extLst>
      <p:ext uri="{BB962C8B-B14F-4D97-AF65-F5344CB8AC3E}">
        <p14:creationId xmlns:p14="http://schemas.microsoft.com/office/powerpoint/2010/main" val="38303894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 Page">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BF34CEF8-D5AF-1EB2-8A65-D95E98FCB862}"/>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41CD3A17-2FD3-A6E8-AE64-84E688E64212}"/>
              </a:ext>
            </a:extLst>
          </p:cNvPr>
          <p:cNvSpPr>
            <a:spLocks noGrp="1"/>
          </p:cNvSpPr>
          <p:nvPr>
            <p:ph type="ctrTitle" hasCustomPrompt="1"/>
          </p:nvPr>
        </p:nvSpPr>
        <p:spPr>
          <a:xfrm>
            <a:off x="423013" y="1600200"/>
            <a:ext cx="9144000" cy="1006475"/>
          </a:xfrm>
          <a:prstGeom prst="rect">
            <a:avLst/>
          </a:prstGeom>
        </p:spPr>
        <p:txBody>
          <a:bodyPr anchor="b">
            <a:normAutofit/>
          </a:bodyPr>
          <a:lstStyle>
            <a:lvl1pPr algn="l">
              <a:defRPr sz="65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r>
              <a:rPr lang="en-GB" noProof="0" dirty="0"/>
              <a:t>Here goes the title</a:t>
            </a:r>
          </a:p>
        </p:txBody>
      </p:sp>
      <p:sp>
        <p:nvSpPr>
          <p:cNvPr id="3" name="Ondertitel 2">
            <a:extLst>
              <a:ext uri="{FF2B5EF4-FFF2-40B4-BE49-F238E27FC236}">
                <a16:creationId xmlns:a16="http://schemas.microsoft.com/office/drawing/2014/main" id="{6AA24123-D2B8-3C6F-4F69-0B7797E85540}"/>
              </a:ext>
            </a:extLst>
          </p:cNvPr>
          <p:cNvSpPr>
            <a:spLocks noGrp="1"/>
          </p:cNvSpPr>
          <p:nvPr>
            <p:ph type="subTitle" idx="1" hasCustomPrompt="1"/>
          </p:nvPr>
        </p:nvSpPr>
        <p:spPr>
          <a:xfrm>
            <a:off x="423013" y="2825750"/>
            <a:ext cx="9144000" cy="1655762"/>
          </a:xfrm>
          <a:prstGeom prst="rect">
            <a:avLst/>
          </a:prstGeom>
        </p:spPr>
        <p:txBody>
          <a:bodyPr>
            <a:normAutofit/>
          </a:bodyPr>
          <a:lstStyle>
            <a:lvl1pPr marL="0" indent="0" algn="l">
              <a:buNone/>
              <a:defRPr sz="3000" b="0" i="0">
                <a:solidFill>
                  <a:schemeClr val="bg1"/>
                </a:solidFill>
                <a:latin typeface="Roboto" panose="02000000000000000000" pitchFamily="2" charset="0"/>
                <a:ea typeface="Roboto" panose="020000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dirty="0"/>
              <a:t>Here goes the subtitle</a:t>
            </a:r>
          </a:p>
        </p:txBody>
      </p:sp>
      <p:sp>
        <p:nvSpPr>
          <p:cNvPr id="4" name="Footer Placeholder 3">
            <a:extLst>
              <a:ext uri="{FF2B5EF4-FFF2-40B4-BE49-F238E27FC236}">
                <a16:creationId xmlns:a16="http://schemas.microsoft.com/office/drawing/2014/main" id="{E680ED38-AA7E-DCBC-3FF9-C229D96AE53B}"/>
              </a:ext>
            </a:extLst>
          </p:cNvPr>
          <p:cNvSpPr>
            <a:spLocks noGrp="1"/>
          </p:cNvSpPr>
          <p:nvPr>
            <p:ph type="ftr" sz="quarter" idx="10"/>
          </p:nvPr>
        </p:nvSpPr>
        <p:spPr>
          <a:xfrm>
            <a:off x="423013" y="6173787"/>
            <a:ext cx="4114800" cy="365125"/>
          </a:xfrm>
        </p:spPr>
        <p:txBody>
          <a:bodyPr/>
          <a:lstStyle>
            <a:lvl1pPr>
              <a:defRPr>
                <a:solidFill>
                  <a:schemeClr val="bg1"/>
                </a:solidFill>
              </a:defRPr>
            </a:lvl1pPr>
          </a:lstStyle>
          <a:p>
            <a:r>
              <a:rPr lang="nl-NL"/>
              <a:t>01 | 01 | 2022 by Author</a:t>
            </a:r>
            <a:endParaRPr lang="nl-NL" dirty="0"/>
          </a:p>
        </p:txBody>
      </p:sp>
    </p:spTree>
    <p:extLst>
      <p:ext uri="{BB962C8B-B14F-4D97-AF65-F5344CB8AC3E}">
        <p14:creationId xmlns:p14="http://schemas.microsoft.com/office/powerpoint/2010/main" val="33539299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fr-FR"/>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r-FR"/>
          </a:p>
        </p:txBody>
      </p:sp>
      <p:sp>
        <p:nvSpPr>
          <p:cNvPr id="4" name="Date Placeholder 3"/>
          <p:cNvSpPr>
            <a:spLocks noGrp="1"/>
          </p:cNvSpPr>
          <p:nvPr>
            <p:ph type="dt" sz="half" idx="10"/>
          </p:nvPr>
        </p:nvSpPr>
        <p:spPr/>
        <p:txBody>
          <a:bodyPr/>
          <a:lstStyle/>
          <a:p>
            <a:fld id="{723AC59B-79BD-994B-9880-CB19644CA3F9}" type="datetimeFigureOut">
              <a:rPr lang="en-GB" smtClean="0"/>
              <a:pPr/>
              <a:t>13/06/2023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4BB98A56-7008-9545-ACAA-CEFD8499B5DA}" type="slidenum">
              <a:rPr lang="fr-FR" smtClean="0"/>
              <a:pPr/>
              <a:t>‹#›</a:t>
            </a:fld>
            <a:endParaRPr lang="fr-FR"/>
          </a:p>
        </p:txBody>
      </p:sp>
    </p:spTree>
    <p:extLst>
      <p:ext uri="{BB962C8B-B14F-4D97-AF65-F5344CB8AC3E}">
        <p14:creationId xmlns:p14="http://schemas.microsoft.com/office/powerpoint/2010/main" val="39841289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GB"/>
              <a:t>Click to edit Master title style</a:t>
            </a:r>
            <a:endParaRPr lang="fr-F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723AC59B-79BD-994B-9880-CB19644CA3F9}" type="datetimeFigureOut">
              <a:rPr lang="en-GB" smtClean="0"/>
              <a:pPr/>
              <a:t>13/06/2023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4BB98A56-7008-9545-ACAA-CEFD8499B5DA}" type="slidenum">
              <a:rPr lang="fr-FR" smtClean="0"/>
              <a:pPr/>
              <a:t>‹#›</a:t>
            </a:fld>
            <a:endParaRPr lang="fr-FR"/>
          </a:p>
        </p:txBody>
      </p:sp>
    </p:spTree>
    <p:extLst>
      <p:ext uri="{BB962C8B-B14F-4D97-AF65-F5344CB8AC3E}">
        <p14:creationId xmlns:p14="http://schemas.microsoft.com/office/powerpoint/2010/main" val="34401082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fr-FR"/>
          </a:p>
        </p:txBody>
      </p:sp>
      <p:sp>
        <p:nvSpPr>
          <p:cNvPr id="3" name="Content Placeholder 2"/>
          <p:cNvSpPr>
            <a:spLocks noGrp="1"/>
          </p:cNvSpPr>
          <p:nvPr>
            <p:ph sz="half" idx="1"/>
          </p:nvPr>
        </p:nvSpPr>
        <p:spPr>
          <a:xfrm>
            <a:off x="609600" y="1200151"/>
            <a:ext cx="5384800" cy="339407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r-FR"/>
          </a:p>
        </p:txBody>
      </p:sp>
      <p:sp>
        <p:nvSpPr>
          <p:cNvPr id="4" name="Content Placeholder 3"/>
          <p:cNvSpPr>
            <a:spLocks noGrp="1"/>
          </p:cNvSpPr>
          <p:nvPr>
            <p:ph sz="half" idx="2"/>
          </p:nvPr>
        </p:nvSpPr>
        <p:spPr>
          <a:xfrm>
            <a:off x="6197600" y="1200151"/>
            <a:ext cx="5384800" cy="339407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r-FR"/>
          </a:p>
        </p:txBody>
      </p:sp>
      <p:sp>
        <p:nvSpPr>
          <p:cNvPr id="5" name="Date Placeholder 4"/>
          <p:cNvSpPr>
            <a:spLocks noGrp="1"/>
          </p:cNvSpPr>
          <p:nvPr>
            <p:ph type="dt" sz="half" idx="10"/>
          </p:nvPr>
        </p:nvSpPr>
        <p:spPr/>
        <p:txBody>
          <a:bodyPr/>
          <a:lstStyle/>
          <a:p>
            <a:fld id="{723AC59B-79BD-994B-9880-CB19644CA3F9}" type="datetimeFigureOut">
              <a:rPr lang="en-GB" smtClean="0"/>
              <a:pPr/>
              <a:t>13/06/2023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4BB98A56-7008-9545-ACAA-CEFD8499B5DA}" type="slidenum">
              <a:rPr lang="fr-FR" smtClean="0"/>
              <a:pPr/>
              <a:t>‹#›</a:t>
            </a:fld>
            <a:endParaRPr lang="fr-FR"/>
          </a:p>
        </p:txBody>
      </p:sp>
    </p:spTree>
    <p:extLst>
      <p:ext uri="{BB962C8B-B14F-4D97-AF65-F5344CB8AC3E}">
        <p14:creationId xmlns:p14="http://schemas.microsoft.com/office/powerpoint/2010/main" val="31257547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GB"/>
              <a:t>Click to edit Master title style</a:t>
            </a:r>
            <a:endParaRPr lang="fr-F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GB"/>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r-FR"/>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GB"/>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r-FR"/>
          </a:p>
        </p:txBody>
      </p:sp>
      <p:sp>
        <p:nvSpPr>
          <p:cNvPr id="7" name="Date Placeholder 6"/>
          <p:cNvSpPr>
            <a:spLocks noGrp="1"/>
          </p:cNvSpPr>
          <p:nvPr>
            <p:ph type="dt" sz="half" idx="10"/>
          </p:nvPr>
        </p:nvSpPr>
        <p:spPr/>
        <p:txBody>
          <a:bodyPr/>
          <a:lstStyle/>
          <a:p>
            <a:fld id="{723AC59B-79BD-994B-9880-CB19644CA3F9}" type="datetimeFigureOut">
              <a:rPr lang="en-GB" smtClean="0"/>
              <a:pPr/>
              <a:t>13/06/2023</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4BB98A56-7008-9545-ACAA-CEFD8499B5DA}" type="slidenum">
              <a:rPr lang="fr-FR" smtClean="0"/>
              <a:pPr/>
              <a:t>‹#›</a:t>
            </a:fld>
            <a:endParaRPr lang="fr-FR"/>
          </a:p>
        </p:txBody>
      </p:sp>
    </p:spTree>
    <p:extLst>
      <p:ext uri="{BB962C8B-B14F-4D97-AF65-F5344CB8AC3E}">
        <p14:creationId xmlns:p14="http://schemas.microsoft.com/office/powerpoint/2010/main" val="11205812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fr-FR"/>
          </a:p>
        </p:txBody>
      </p:sp>
      <p:sp>
        <p:nvSpPr>
          <p:cNvPr id="3" name="Date Placeholder 2"/>
          <p:cNvSpPr>
            <a:spLocks noGrp="1"/>
          </p:cNvSpPr>
          <p:nvPr>
            <p:ph type="dt" sz="half" idx="10"/>
          </p:nvPr>
        </p:nvSpPr>
        <p:spPr/>
        <p:txBody>
          <a:bodyPr/>
          <a:lstStyle/>
          <a:p>
            <a:fld id="{723AC59B-79BD-994B-9880-CB19644CA3F9}" type="datetimeFigureOut">
              <a:rPr lang="en-GB" smtClean="0"/>
              <a:pPr/>
              <a:t>13/06/2023</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4BB98A56-7008-9545-ACAA-CEFD8499B5DA}" type="slidenum">
              <a:rPr lang="fr-FR" smtClean="0"/>
              <a:pPr/>
              <a:t>‹#›</a:t>
            </a:fld>
            <a:endParaRPr lang="fr-FR"/>
          </a:p>
        </p:txBody>
      </p:sp>
    </p:spTree>
    <p:extLst>
      <p:ext uri="{BB962C8B-B14F-4D97-AF65-F5344CB8AC3E}">
        <p14:creationId xmlns:p14="http://schemas.microsoft.com/office/powerpoint/2010/main" val="39562702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3AC59B-79BD-994B-9880-CB19644CA3F9}" type="datetimeFigureOut">
              <a:rPr lang="en-GB" smtClean="0"/>
              <a:pPr/>
              <a:t>13/06/2023</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4BB98A56-7008-9545-ACAA-CEFD8499B5DA}" type="slidenum">
              <a:rPr lang="fr-FR" smtClean="0"/>
              <a:pPr/>
              <a:t>‹#›</a:t>
            </a:fld>
            <a:endParaRPr lang="fr-FR"/>
          </a:p>
        </p:txBody>
      </p:sp>
    </p:spTree>
    <p:extLst>
      <p:ext uri="{BB962C8B-B14F-4D97-AF65-F5344CB8AC3E}">
        <p14:creationId xmlns:p14="http://schemas.microsoft.com/office/powerpoint/2010/main" val="35332778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667" b="1"/>
            </a:lvl1pPr>
          </a:lstStyle>
          <a:p>
            <a:r>
              <a:rPr lang="en-GB"/>
              <a:t>Click to edit Master title style</a:t>
            </a:r>
            <a:endParaRPr lang="fr-FR"/>
          </a:p>
        </p:txBody>
      </p:sp>
      <p:sp>
        <p:nvSpPr>
          <p:cNvPr id="3" name="Content Placeholder 2"/>
          <p:cNvSpPr>
            <a:spLocks noGrp="1"/>
          </p:cNvSpPr>
          <p:nvPr>
            <p:ph idx="1"/>
          </p:nvPr>
        </p:nvSpPr>
        <p:spPr>
          <a:xfrm>
            <a:off x="4766733" y="27305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r-FR"/>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GB"/>
              <a:t>Click to edit Master text styles</a:t>
            </a:r>
          </a:p>
        </p:txBody>
      </p:sp>
      <p:sp>
        <p:nvSpPr>
          <p:cNvPr id="5" name="Date Placeholder 4"/>
          <p:cNvSpPr>
            <a:spLocks noGrp="1"/>
          </p:cNvSpPr>
          <p:nvPr>
            <p:ph type="dt" sz="half" idx="10"/>
          </p:nvPr>
        </p:nvSpPr>
        <p:spPr/>
        <p:txBody>
          <a:bodyPr/>
          <a:lstStyle/>
          <a:p>
            <a:fld id="{723AC59B-79BD-994B-9880-CB19644CA3F9}" type="datetimeFigureOut">
              <a:rPr lang="en-GB" smtClean="0"/>
              <a:pPr/>
              <a:t>13/06/2023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4BB98A56-7008-9545-ACAA-CEFD8499B5DA}" type="slidenum">
              <a:rPr lang="fr-FR" smtClean="0"/>
              <a:pPr/>
              <a:t>‹#›</a:t>
            </a:fld>
            <a:endParaRPr lang="fr-FR"/>
          </a:p>
        </p:txBody>
      </p:sp>
    </p:spTree>
    <p:extLst>
      <p:ext uri="{BB962C8B-B14F-4D97-AF65-F5344CB8AC3E}">
        <p14:creationId xmlns:p14="http://schemas.microsoft.com/office/powerpoint/2010/main" val="36238360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7" b="1"/>
            </a:lvl1pPr>
          </a:lstStyle>
          <a:p>
            <a:r>
              <a:rPr lang="en-GB"/>
              <a:t>Click to edit Master title style</a:t>
            </a:r>
            <a:endParaRPr lang="fr-FR"/>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fr-FR"/>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GB"/>
              <a:t>Click to edit Master text styles</a:t>
            </a:r>
          </a:p>
        </p:txBody>
      </p:sp>
      <p:sp>
        <p:nvSpPr>
          <p:cNvPr id="5" name="Date Placeholder 4"/>
          <p:cNvSpPr>
            <a:spLocks noGrp="1"/>
          </p:cNvSpPr>
          <p:nvPr>
            <p:ph type="dt" sz="half" idx="10"/>
          </p:nvPr>
        </p:nvSpPr>
        <p:spPr/>
        <p:txBody>
          <a:bodyPr/>
          <a:lstStyle/>
          <a:p>
            <a:fld id="{723AC59B-79BD-994B-9880-CB19644CA3F9}" type="datetimeFigureOut">
              <a:rPr lang="en-GB" smtClean="0"/>
              <a:pPr/>
              <a:t>13/06/2023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4BB98A56-7008-9545-ACAA-CEFD8499B5DA}" type="slidenum">
              <a:rPr lang="fr-FR" smtClean="0"/>
              <a:pPr/>
              <a:t>‹#›</a:t>
            </a:fld>
            <a:endParaRPr lang="fr-FR"/>
          </a:p>
        </p:txBody>
      </p:sp>
    </p:spTree>
    <p:extLst>
      <p:ext uri="{BB962C8B-B14F-4D97-AF65-F5344CB8AC3E}">
        <p14:creationId xmlns:p14="http://schemas.microsoft.com/office/powerpoint/2010/main" val="27091334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fr-FR"/>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r-FR"/>
          </a:p>
        </p:txBody>
      </p:sp>
      <p:sp>
        <p:nvSpPr>
          <p:cNvPr id="4" name="Date Placeholder 3"/>
          <p:cNvSpPr>
            <a:spLocks noGrp="1"/>
          </p:cNvSpPr>
          <p:nvPr>
            <p:ph type="dt" sz="half" idx="10"/>
          </p:nvPr>
        </p:nvSpPr>
        <p:spPr/>
        <p:txBody>
          <a:bodyPr/>
          <a:lstStyle/>
          <a:p>
            <a:fld id="{723AC59B-79BD-994B-9880-CB19644CA3F9}" type="datetimeFigureOut">
              <a:rPr lang="en-GB" smtClean="0"/>
              <a:pPr/>
              <a:t>13/06/2023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4BB98A56-7008-9545-ACAA-CEFD8499B5DA}" type="slidenum">
              <a:rPr lang="fr-FR" smtClean="0"/>
              <a:pPr/>
              <a:t>‹#›</a:t>
            </a:fld>
            <a:endParaRPr lang="fr-FR"/>
          </a:p>
        </p:txBody>
      </p:sp>
    </p:spTree>
    <p:extLst>
      <p:ext uri="{BB962C8B-B14F-4D97-AF65-F5344CB8AC3E}">
        <p14:creationId xmlns:p14="http://schemas.microsoft.com/office/powerpoint/2010/main" val="40054909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06375"/>
            <a:ext cx="2743200" cy="4387851"/>
          </a:xfrm>
        </p:spPr>
        <p:txBody>
          <a:bodyPr vert="eaVert"/>
          <a:lstStyle/>
          <a:p>
            <a:r>
              <a:rPr lang="en-GB"/>
              <a:t>Click to edit Master title style</a:t>
            </a:r>
            <a:endParaRPr lang="fr-FR"/>
          </a:p>
        </p:txBody>
      </p:sp>
      <p:sp>
        <p:nvSpPr>
          <p:cNvPr id="3" name="Vertical Text Placeholder 2"/>
          <p:cNvSpPr>
            <a:spLocks noGrp="1"/>
          </p:cNvSpPr>
          <p:nvPr>
            <p:ph type="body" orient="vert" idx="1"/>
          </p:nvPr>
        </p:nvSpPr>
        <p:spPr>
          <a:xfrm>
            <a:off x="609600" y="206375"/>
            <a:ext cx="8026400" cy="4387851"/>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r-FR"/>
          </a:p>
        </p:txBody>
      </p:sp>
      <p:sp>
        <p:nvSpPr>
          <p:cNvPr id="4" name="Date Placeholder 3"/>
          <p:cNvSpPr>
            <a:spLocks noGrp="1"/>
          </p:cNvSpPr>
          <p:nvPr>
            <p:ph type="dt" sz="half" idx="10"/>
          </p:nvPr>
        </p:nvSpPr>
        <p:spPr/>
        <p:txBody>
          <a:bodyPr/>
          <a:lstStyle/>
          <a:p>
            <a:fld id="{723AC59B-79BD-994B-9880-CB19644CA3F9}" type="datetimeFigureOut">
              <a:rPr lang="en-GB" smtClean="0"/>
              <a:pPr/>
              <a:t>13/06/2023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4BB98A56-7008-9545-ACAA-CEFD8499B5DA}" type="slidenum">
              <a:rPr lang="fr-FR" smtClean="0"/>
              <a:pPr/>
              <a:t>‹#›</a:t>
            </a:fld>
            <a:endParaRPr lang="fr-FR"/>
          </a:p>
        </p:txBody>
      </p:sp>
    </p:spTree>
    <p:extLst>
      <p:ext uri="{BB962C8B-B14F-4D97-AF65-F5344CB8AC3E}">
        <p14:creationId xmlns:p14="http://schemas.microsoft.com/office/powerpoint/2010/main" val="40536145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xt Page 3">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EFEEE7FD-AC98-618B-4B33-B4CE3DC4C170}"/>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9" name="Tijdelijke aanduiding voor inhoud 3">
            <a:extLst>
              <a:ext uri="{FF2B5EF4-FFF2-40B4-BE49-F238E27FC236}">
                <a16:creationId xmlns:a16="http://schemas.microsoft.com/office/drawing/2014/main" id="{674B7DB3-B3E5-0FD2-089E-D9FBE9467714}"/>
              </a:ext>
            </a:extLst>
          </p:cNvPr>
          <p:cNvSpPr>
            <a:spLocks noGrp="1"/>
          </p:cNvSpPr>
          <p:nvPr>
            <p:ph sz="half" idx="15" hasCustomPrompt="1"/>
          </p:nvPr>
        </p:nvSpPr>
        <p:spPr>
          <a:xfrm>
            <a:off x="1721738" y="1570383"/>
            <a:ext cx="9830179" cy="4382541"/>
          </a:xfrm>
          <a:prstGeom prst="rect">
            <a:avLst/>
          </a:prstGeom>
        </p:spPr>
        <p:txBody>
          <a:bodyPr>
            <a:normAutofit/>
          </a:bodyPr>
          <a:lstStyle>
            <a:lvl1pPr marL="0" indent="0">
              <a:lnSpc>
                <a:spcPct val="130000"/>
              </a:lnSpc>
              <a:buNone/>
              <a:defRPr sz="1500" b="0" i="0" kern="1500" spc="0" baseline="0">
                <a:solidFill>
                  <a:schemeClr val="tx1"/>
                </a:solidFill>
                <a:latin typeface="Roboto" panose="02000000000000000000" pitchFamily="2" charset="0"/>
                <a:ea typeface="Roboto" panose="02000000000000000000" pitchFamily="2" charset="0"/>
              </a:defRPr>
            </a:lvl1pPr>
            <a:lvl2pPr>
              <a:defRPr sz="1500" baseline="0">
                <a:solidFill>
                  <a:schemeClr val="bg2">
                    <a:lumMod val="25000"/>
                  </a:schemeClr>
                </a:solidFill>
                <a:latin typeface="Roboto Light" panose="02000000000000000000" pitchFamily="2" charset="0"/>
              </a:defRPr>
            </a:lvl2pPr>
            <a:lvl3pPr>
              <a:defRPr sz="1500" baseline="0">
                <a:solidFill>
                  <a:schemeClr val="bg2">
                    <a:lumMod val="25000"/>
                  </a:schemeClr>
                </a:solidFill>
                <a:latin typeface="Roboto Light" panose="02000000000000000000" pitchFamily="2" charset="0"/>
              </a:defRPr>
            </a:lvl3pPr>
            <a:lvl4pPr>
              <a:defRPr sz="1500" baseline="0">
                <a:solidFill>
                  <a:schemeClr val="bg2">
                    <a:lumMod val="25000"/>
                  </a:schemeClr>
                </a:solidFill>
                <a:latin typeface="Roboto Light" panose="02000000000000000000" pitchFamily="2" charset="0"/>
              </a:defRPr>
            </a:lvl4pPr>
            <a:lvl5pPr>
              <a:defRPr sz="1500" baseline="0">
                <a:solidFill>
                  <a:schemeClr val="bg2">
                    <a:lumMod val="25000"/>
                  </a:schemeClr>
                </a:solidFill>
                <a:latin typeface="Roboto Light" panose="02000000000000000000" pitchFamily="2" charset="0"/>
              </a:defRPr>
            </a:lvl5pPr>
          </a:lstStyle>
          <a:p>
            <a:pPr lvl="0"/>
            <a:r>
              <a:rPr lang="en-GB" noProof="0" dirty="0"/>
              <a:t>Click here to insert text</a:t>
            </a:r>
          </a:p>
        </p:txBody>
      </p:sp>
      <p:sp>
        <p:nvSpPr>
          <p:cNvPr id="2" name="Titel 1">
            <a:extLst>
              <a:ext uri="{FF2B5EF4-FFF2-40B4-BE49-F238E27FC236}">
                <a16:creationId xmlns:a16="http://schemas.microsoft.com/office/drawing/2014/main" id="{69864CCA-ABA8-8CE0-F93C-570DFB1CB0FC}"/>
              </a:ext>
            </a:extLst>
          </p:cNvPr>
          <p:cNvSpPr>
            <a:spLocks noGrp="1"/>
          </p:cNvSpPr>
          <p:nvPr>
            <p:ph type="title" hasCustomPrompt="1"/>
          </p:nvPr>
        </p:nvSpPr>
        <p:spPr>
          <a:xfrm>
            <a:off x="1721738" y="235633"/>
            <a:ext cx="9830179" cy="603887"/>
          </a:xfrm>
          <a:prstGeom prst="rect">
            <a:avLst/>
          </a:prstGeom>
        </p:spPr>
        <p:txBody>
          <a:bodyPr>
            <a:normAutofit/>
          </a:bodyPr>
          <a:lstStyle>
            <a:lvl1pPr>
              <a:defRPr sz="3500" b="0" i="0">
                <a:solidFill>
                  <a:srgbClr val="008691"/>
                </a:solidFill>
                <a:latin typeface="Roboto" panose="02000000000000000000" pitchFamily="2" charset="0"/>
                <a:ea typeface="Roboto" panose="02000000000000000000" pitchFamily="2" charset="0"/>
                <a:cs typeface="Roboto" panose="02000000000000000000" pitchFamily="2" charset="0"/>
              </a:defRPr>
            </a:lvl1pPr>
          </a:lstStyle>
          <a:p>
            <a:r>
              <a:rPr lang="en-GB" noProof="0" dirty="0"/>
              <a:t>Here goes a headline</a:t>
            </a:r>
          </a:p>
        </p:txBody>
      </p:sp>
      <p:sp>
        <p:nvSpPr>
          <p:cNvPr id="6" name="Tijdelijke aanduiding voor dianummer 5">
            <a:extLst>
              <a:ext uri="{FF2B5EF4-FFF2-40B4-BE49-F238E27FC236}">
                <a16:creationId xmlns:a16="http://schemas.microsoft.com/office/drawing/2014/main" id="{7FC53E47-0E6A-DE16-0730-64C755DD75A0}"/>
              </a:ext>
            </a:extLst>
          </p:cNvPr>
          <p:cNvSpPr>
            <a:spLocks noGrp="1"/>
          </p:cNvSpPr>
          <p:nvPr>
            <p:ph type="sldNum" sz="quarter" idx="12"/>
          </p:nvPr>
        </p:nvSpPr>
        <p:spPr>
          <a:xfrm>
            <a:off x="10744200" y="6423497"/>
            <a:ext cx="1289222" cy="198870"/>
          </a:xfrm>
          <a:prstGeom prst="rect">
            <a:avLst/>
          </a:prstGeom>
        </p:spPr>
        <p:txBody>
          <a:bodyPr/>
          <a:lstStyle>
            <a:lvl1pPr>
              <a:defRPr sz="900">
                <a:solidFill>
                  <a:srgbClr val="008691"/>
                </a:solidFill>
              </a:defRPr>
            </a:lvl1pPr>
          </a:lstStyle>
          <a:p>
            <a:fld id="{41814595-6856-9B4E-BECB-F9B7E4876AE1}" type="slidenum">
              <a:rPr lang="nl-NL" smtClean="0"/>
              <a:pPr/>
              <a:t>‹#›</a:t>
            </a:fld>
            <a:endParaRPr lang="nl-NL" dirty="0"/>
          </a:p>
        </p:txBody>
      </p:sp>
      <p:sp>
        <p:nvSpPr>
          <p:cNvPr id="16" name="Text Placeholder 4">
            <a:extLst>
              <a:ext uri="{FF2B5EF4-FFF2-40B4-BE49-F238E27FC236}">
                <a16:creationId xmlns:a16="http://schemas.microsoft.com/office/drawing/2014/main" id="{FAD285AC-4CA3-AE2B-DFBA-B38823142166}"/>
              </a:ext>
            </a:extLst>
          </p:cNvPr>
          <p:cNvSpPr>
            <a:spLocks noGrp="1"/>
          </p:cNvSpPr>
          <p:nvPr>
            <p:ph type="body" sz="quarter" idx="14" hasCustomPrompt="1"/>
          </p:nvPr>
        </p:nvSpPr>
        <p:spPr>
          <a:xfrm>
            <a:off x="1721741" y="895137"/>
            <a:ext cx="9830176" cy="364765"/>
          </a:xfrm>
          <a:prstGeom prst="rect">
            <a:avLst/>
          </a:prstGeom>
        </p:spPr>
        <p:txBody>
          <a:bodyPr>
            <a:normAutofit/>
          </a:bodyPr>
          <a:lstStyle>
            <a:lvl1pPr marL="0" indent="0">
              <a:buNone/>
              <a:defRPr sz="1900" b="0" i="0" baseline="0">
                <a:solidFill>
                  <a:schemeClr val="tx1">
                    <a:lumMod val="95000"/>
                    <a:lumOff val="5000"/>
                  </a:schemeClr>
                </a:solidFill>
                <a:latin typeface="Roboto" panose="02000000000000000000" pitchFamily="2" charset="0"/>
                <a:ea typeface="Roboto" panose="02000000000000000000" pitchFamily="2" charset="0"/>
              </a:defRPr>
            </a:lvl1pPr>
          </a:lstStyle>
          <a:p>
            <a:r>
              <a:rPr lang="en-GB" noProof="0" dirty="0"/>
              <a:t>Here goes a sub-headline</a:t>
            </a:r>
          </a:p>
        </p:txBody>
      </p:sp>
      <p:sp>
        <p:nvSpPr>
          <p:cNvPr id="3" name="Footer Placeholder 2">
            <a:extLst>
              <a:ext uri="{FF2B5EF4-FFF2-40B4-BE49-F238E27FC236}">
                <a16:creationId xmlns:a16="http://schemas.microsoft.com/office/drawing/2014/main" id="{545CFA3A-C5C8-38C4-26A8-5C0668FF6C1D}"/>
              </a:ext>
            </a:extLst>
          </p:cNvPr>
          <p:cNvSpPr>
            <a:spLocks noGrp="1"/>
          </p:cNvSpPr>
          <p:nvPr>
            <p:ph type="ftr" sz="quarter" idx="16"/>
          </p:nvPr>
        </p:nvSpPr>
        <p:spPr>
          <a:xfrm>
            <a:off x="311426" y="6356350"/>
            <a:ext cx="4114800" cy="365125"/>
          </a:xfrm>
        </p:spPr>
        <p:txBody>
          <a:bodyPr/>
          <a:lstStyle>
            <a:lvl1pPr>
              <a:defRPr sz="1200">
                <a:solidFill>
                  <a:srgbClr val="008691"/>
                </a:solidFill>
              </a:defRPr>
            </a:lvl1pPr>
          </a:lstStyle>
          <a:p>
            <a:r>
              <a:rPr lang="nl-NL"/>
              <a:t>01 | 01 | 2022 by Author</a:t>
            </a:r>
            <a:endParaRPr lang="nl-NL" dirty="0"/>
          </a:p>
        </p:txBody>
      </p:sp>
    </p:spTree>
    <p:extLst>
      <p:ext uri="{BB962C8B-B14F-4D97-AF65-F5344CB8AC3E}">
        <p14:creationId xmlns:p14="http://schemas.microsoft.com/office/powerpoint/2010/main" val="9309982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 Image Page 2">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38A8059C-26F4-E946-A41E-D6E31EB5FA7C}"/>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9" name="Tijdelijke aanduiding voor inhoud 3">
            <a:extLst>
              <a:ext uri="{FF2B5EF4-FFF2-40B4-BE49-F238E27FC236}">
                <a16:creationId xmlns:a16="http://schemas.microsoft.com/office/drawing/2014/main" id="{674B7DB3-B3E5-0FD2-089E-D9FBE9467714}"/>
              </a:ext>
            </a:extLst>
          </p:cNvPr>
          <p:cNvSpPr>
            <a:spLocks noGrp="1"/>
          </p:cNvSpPr>
          <p:nvPr>
            <p:ph sz="half" idx="15" hasCustomPrompt="1"/>
          </p:nvPr>
        </p:nvSpPr>
        <p:spPr>
          <a:xfrm>
            <a:off x="1721736" y="1570384"/>
            <a:ext cx="4658743" cy="4382570"/>
          </a:xfrm>
          <a:prstGeom prst="rect">
            <a:avLst/>
          </a:prstGeom>
        </p:spPr>
        <p:txBody>
          <a:bodyPr>
            <a:normAutofit/>
          </a:bodyPr>
          <a:lstStyle>
            <a:lvl1pPr marL="0" indent="0">
              <a:lnSpc>
                <a:spcPct val="130000"/>
              </a:lnSpc>
              <a:buNone/>
              <a:defRPr sz="1500" b="0" i="0" kern="1500" spc="0" baseline="0">
                <a:solidFill>
                  <a:schemeClr val="tx1"/>
                </a:solidFill>
                <a:latin typeface="Roboto" panose="02000000000000000000" pitchFamily="2" charset="0"/>
                <a:ea typeface="Roboto" panose="02000000000000000000" pitchFamily="2" charset="0"/>
              </a:defRPr>
            </a:lvl1pPr>
            <a:lvl2pPr>
              <a:defRPr sz="1500" baseline="0">
                <a:solidFill>
                  <a:schemeClr val="bg2">
                    <a:lumMod val="25000"/>
                  </a:schemeClr>
                </a:solidFill>
                <a:latin typeface="Roboto Light" panose="02000000000000000000" pitchFamily="2" charset="0"/>
              </a:defRPr>
            </a:lvl2pPr>
            <a:lvl3pPr>
              <a:defRPr sz="1500" baseline="0">
                <a:solidFill>
                  <a:schemeClr val="bg2">
                    <a:lumMod val="25000"/>
                  </a:schemeClr>
                </a:solidFill>
                <a:latin typeface="Roboto Light" panose="02000000000000000000" pitchFamily="2" charset="0"/>
              </a:defRPr>
            </a:lvl3pPr>
            <a:lvl4pPr>
              <a:defRPr sz="1500" baseline="0">
                <a:solidFill>
                  <a:schemeClr val="bg2">
                    <a:lumMod val="25000"/>
                  </a:schemeClr>
                </a:solidFill>
                <a:latin typeface="Roboto Light" panose="02000000000000000000" pitchFamily="2" charset="0"/>
              </a:defRPr>
            </a:lvl4pPr>
            <a:lvl5pPr>
              <a:defRPr sz="1500" baseline="0">
                <a:solidFill>
                  <a:schemeClr val="bg2">
                    <a:lumMod val="25000"/>
                  </a:schemeClr>
                </a:solidFill>
                <a:latin typeface="Roboto Light" panose="02000000000000000000" pitchFamily="2" charset="0"/>
              </a:defRPr>
            </a:lvl5pPr>
          </a:lstStyle>
          <a:p>
            <a:pPr lvl="0"/>
            <a:r>
              <a:rPr lang="en-GB" noProof="0" dirty="0"/>
              <a:t>Click here to insert text</a:t>
            </a:r>
          </a:p>
          <a:p>
            <a:pPr lvl="0"/>
            <a:endParaRPr lang="nl-NL" dirty="0"/>
          </a:p>
        </p:txBody>
      </p:sp>
      <p:sp>
        <p:nvSpPr>
          <p:cNvPr id="12" name="Tijdelijke aanduiding voor afbeelding 2">
            <a:extLst>
              <a:ext uri="{FF2B5EF4-FFF2-40B4-BE49-F238E27FC236}">
                <a16:creationId xmlns:a16="http://schemas.microsoft.com/office/drawing/2014/main" id="{566BBDF6-7171-730B-A0C1-3D354D1F277E}"/>
              </a:ext>
            </a:extLst>
          </p:cNvPr>
          <p:cNvSpPr>
            <a:spLocks noGrp="1"/>
          </p:cNvSpPr>
          <p:nvPr>
            <p:ph type="pic" sz="quarter" idx="10" hasCustomPrompt="1"/>
          </p:nvPr>
        </p:nvSpPr>
        <p:spPr>
          <a:xfrm>
            <a:off x="6624662" y="1570355"/>
            <a:ext cx="4927256" cy="4382570"/>
          </a:xfrm>
          <a:prstGeom prst="rect">
            <a:avLst/>
          </a:prstGeom>
        </p:spPr>
        <p:txBody>
          <a:bodyPr>
            <a:normAutofit/>
          </a:bodyPr>
          <a:lstStyle>
            <a:lvl1pPr marL="0" indent="0" algn="ctr">
              <a:buNone/>
              <a:defRPr sz="1200">
                <a:solidFill>
                  <a:srgbClr val="008691"/>
                </a:solidFill>
                <a:latin typeface="Roboto" panose="02000000000000000000" pitchFamily="2" charset="0"/>
                <a:ea typeface="Roboto" panose="02000000000000000000" pitchFamily="2" charset="0"/>
              </a:defRPr>
            </a:lvl1pPr>
          </a:lstStyle>
          <a:p>
            <a:r>
              <a:rPr lang="en-GB" noProof="0" dirty="0"/>
              <a:t>Insert Image  </a:t>
            </a:r>
          </a:p>
        </p:txBody>
      </p:sp>
      <p:sp>
        <p:nvSpPr>
          <p:cNvPr id="2" name="Titel 1">
            <a:extLst>
              <a:ext uri="{FF2B5EF4-FFF2-40B4-BE49-F238E27FC236}">
                <a16:creationId xmlns:a16="http://schemas.microsoft.com/office/drawing/2014/main" id="{40B5C96C-9F63-7043-62F1-6FFE70846A77}"/>
              </a:ext>
            </a:extLst>
          </p:cNvPr>
          <p:cNvSpPr>
            <a:spLocks noGrp="1"/>
          </p:cNvSpPr>
          <p:nvPr>
            <p:ph type="title" hasCustomPrompt="1"/>
          </p:nvPr>
        </p:nvSpPr>
        <p:spPr>
          <a:xfrm>
            <a:off x="1721738" y="235633"/>
            <a:ext cx="9830179" cy="603887"/>
          </a:xfrm>
          <a:prstGeom prst="rect">
            <a:avLst/>
          </a:prstGeom>
        </p:spPr>
        <p:txBody>
          <a:bodyPr>
            <a:normAutofit/>
          </a:bodyPr>
          <a:lstStyle>
            <a:lvl1pPr>
              <a:defRPr sz="3500" b="0" i="0">
                <a:solidFill>
                  <a:srgbClr val="008691"/>
                </a:solidFill>
                <a:latin typeface="Roboto" panose="02000000000000000000" pitchFamily="2" charset="0"/>
                <a:ea typeface="Roboto" panose="02000000000000000000" pitchFamily="2" charset="0"/>
                <a:cs typeface="Roboto" panose="02000000000000000000" pitchFamily="2" charset="0"/>
              </a:defRPr>
            </a:lvl1pPr>
          </a:lstStyle>
          <a:p>
            <a:r>
              <a:rPr lang="en-GB" noProof="0" dirty="0"/>
              <a:t>Here goes a headline</a:t>
            </a:r>
          </a:p>
        </p:txBody>
      </p:sp>
      <p:sp>
        <p:nvSpPr>
          <p:cNvPr id="3" name="Text Placeholder 4">
            <a:extLst>
              <a:ext uri="{FF2B5EF4-FFF2-40B4-BE49-F238E27FC236}">
                <a16:creationId xmlns:a16="http://schemas.microsoft.com/office/drawing/2014/main" id="{8C914087-1964-533C-A64A-45AABF8F83BA}"/>
              </a:ext>
            </a:extLst>
          </p:cNvPr>
          <p:cNvSpPr>
            <a:spLocks noGrp="1"/>
          </p:cNvSpPr>
          <p:nvPr>
            <p:ph type="body" sz="quarter" idx="16" hasCustomPrompt="1"/>
          </p:nvPr>
        </p:nvSpPr>
        <p:spPr>
          <a:xfrm>
            <a:off x="1721741" y="895137"/>
            <a:ext cx="9830176" cy="364765"/>
          </a:xfrm>
          <a:prstGeom prst="rect">
            <a:avLst/>
          </a:prstGeom>
        </p:spPr>
        <p:txBody>
          <a:bodyPr>
            <a:normAutofit/>
          </a:bodyPr>
          <a:lstStyle>
            <a:lvl1pPr marL="0" indent="0">
              <a:buNone/>
              <a:defRPr sz="1900" b="0" i="0" baseline="0">
                <a:solidFill>
                  <a:schemeClr val="tx1">
                    <a:lumMod val="95000"/>
                    <a:lumOff val="5000"/>
                  </a:schemeClr>
                </a:solidFill>
                <a:latin typeface="Roboto" panose="02000000000000000000" pitchFamily="2" charset="0"/>
                <a:ea typeface="Roboto" panose="02000000000000000000" pitchFamily="2" charset="0"/>
              </a:defRPr>
            </a:lvl1pPr>
          </a:lstStyle>
          <a:p>
            <a:r>
              <a:rPr lang="en-GB" noProof="0" dirty="0"/>
              <a:t>Here goes a sub-headline</a:t>
            </a:r>
          </a:p>
        </p:txBody>
      </p:sp>
      <p:sp>
        <p:nvSpPr>
          <p:cNvPr id="5" name="Footer Placeholder 2">
            <a:extLst>
              <a:ext uri="{FF2B5EF4-FFF2-40B4-BE49-F238E27FC236}">
                <a16:creationId xmlns:a16="http://schemas.microsoft.com/office/drawing/2014/main" id="{6954A490-193E-E7E7-692B-771ED26045AC}"/>
              </a:ext>
            </a:extLst>
          </p:cNvPr>
          <p:cNvSpPr>
            <a:spLocks noGrp="1"/>
          </p:cNvSpPr>
          <p:nvPr>
            <p:ph type="ftr" sz="quarter" idx="17"/>
          </p:nvPr>
        </p:nvSpPr>
        <p:spPr>
          <a:xfrm>
            <a:off x="311426" y="6356350"/>
            <a:ext cx="4114800" cy="365125"/>
          </a:xfrm>
        </p:spPr>
        <p:txBody>
          <a:bodyPr/>
          <a:lstStyle>
            <a:lvl1pPr>
              <a:defRPr sz="1200">
                <a:solidFill>
                  <a:srgbClr val="008691"/>
                </a:solidFill>
              </a:defRPr>
            </a:lvl1pPr>
          </a:lstStyle>
          <a:p>
            <a:r>
              <a:rPr lang="nl-NL"/>
              <a:t>01 | 01 | 2022 by Author</a:t>
            </a:r>
            <a:endParaRPr lang="nl-NL" dirty="0"/>
          </a:p>
        </p:txBody>
      </p:sp>
      <p:sp>
        <p:nvSpPr>
          <p:cNvPr id="7" name="Tijdelijke aanduiding voor dianummer 5">
            <a:extLst>
              <a:ext uri="{FF2B5EF4-FFF2-40B4-BE49-F238E27FC236}">
                <a16:creationId xmlns:a16="http://schemas.microsoft.com/office/drawing/2014/main" id="{31FF53C9-60B4-F295-1222-39E0717E0014}"/>
              </a:ext>
            </a:extLst>
          </p:cNvPr>
          <p:cNvSpPr>
            <a:spLocks noGrp="1"/>
          </p:cNvSpPr>
          <p:nvPr>
            <p:ph type="sldNum" sz="quarter" idx="12"/>
          </p:nvPr>
        </p:nvSpPr>
        <p:spPr>
          <a:xfrm>
            <a:off x="10744200" y="6423497"/>
            <a:ext cx="1289222" cy="198870"/>
          </a:xfrm>
          <a:prstGeom prst="rect">
            <a:avLst/>
          </a:prstGeom>
        </p:spPr>
        <p:txBody>
          <a:bodyPr/>
          <a:lstStyle>
            <a:lvl1pPr>
              <a:defRPr sz="900">
                <a:solidFill>
                  <a:srgbClr val="008691"/>
                </a:solidFill>
              </a:defRPr>
            </a:lvl1pPr>
          </a:lstStyle>
          <a:p>
            <a:fld id="{41814595-6856-9B4E-BECB-F9B7E4876AE1}" type="slidenum">
              <a:rPr lang="nl-NL" smtClean="0"/>
              <a:pPr/>
              <a:t>‹#›</a:t>
            </a:fld>
            <a:endParaRPr lang="nl-NL" dirty="0"/>
          </a:p>
        </p:txBody>
      </p:sp>
    </p:spTree>
    <p:extLst>
      <p:ext uri="{BB962C8B-B14F-4D97-AF65-F5344CB8AC3E}">
        <p14:creationId xmlns:p14="http://schemas.microsoft.com/office/powerpoint/2010/main" val="1086981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mage Page 2">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E007D1EB-30D1-0020-72FE-E993026AFBCF}"/>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2" name="Tijdelijke aanduiding voor afbeelding 2">
            <a:extLst>
              <a:ext uri="{FF2B5EF4-FFF2-40B4-BE49-F238E27FC236}">
                <a16:creationId xmlns:a16="http://schemas.microsoft.com/office/drawing/2014/main" id="{566BBDF6-7171-730B-A0C1-3D354D1F277E}"/>
              </a:ext>
            </a:extLst>
          </p:cNvPr>
          <p:cNvSpPr>
            <a:spLocks noGrp="1"/>
          </p:cNvSpPr>
          <p:nvPr>
            <p:ph type="pic" sz="quarter" idx="10" hasCustomPrompt="1"/>
          </p:nvPr>
        </p:nvSpPr>
        <p:spPr>
          <a:xfrm>
            <a:off x="1721736" y="1570354"/>
            <a:ext cx="9830180" cy="4382570"/>
          </a:xfrm>
          <a:prstGeom prst="rect">
            <a:avLst/>
          </a:prstGeom>
        </p:spPr>
        <p:txBody>
          <a:bodyPr>
            <a:normAutofit/>
          </a:bodyPr>
          <a:lstStyle>
            <a:lvl1pPr marL="0" indent="0" algn="ctr">
              <a:buNone/>
              <a:defRPr sz="1200">
                <a:solidFill>
                  <a:srgbClr val="008691"/>
                </a:solidFill>
                <a:latin typeface="Roboto" panose="02000000000000000000" pitchFamily="2" charset="0"/>
                <a:ea typeface="Roboto" panose="02000000000000000000" pitchFamily="2" charset="0"/>
              </a:defRPr>
            </a:lvl1pPr>
          </a:lstStyle>
          <a:p>
            <a:r>
              <a:rPr lang="en-GB" noProof="0"/>
              <a:t>Insert Image  </a:t>
            </a:r>
          </a:p>
        </p:txBody>
      </p:sp>
      <p:sp>
        <p:nvSpPr>
          <p:cNvPr id="2" name="Titel 1">
            <a:extLst>
              <a:ext uri="{FF2B5EF4-FFF2-40B4-BE49-F238E27FC236}">
                <a16:creationId xmlns:a16="http://schemas.microsoft.com/office/drawing/2014/main" id="{60B80E89-3DFC-FEDF-2D5A-74F3DB64093F}"/>
              </a:ext>
            </a:extLst>
          </p:cNvPr>
          <p:cNvSpPr>
            <a:spLocks noGrp="1"/>
          </p:cNvSpPr>
          <p:nvPr>
            <p:ph type="title" hasCustomPrompt="1"/>
          </p:nvPr>
        </p:nvSpPr>
        <p:spPr>
          <a:xfrm>
            <a:off x="1721738" y="235633"/>
            <a:ext cx="9830179" cy="603887"/>
          </a:xfrm>
          <a:prstGeom prst="rect">
            <a:avLst/>
          </a:prstGeom>
        </p:spPr>
        <p:txBody>
          <a:bodyPr>
            <a:normAutofit/>
          </a:bodyPr>
          <a:lstStyle>
            <a:lvl1pPr>
              <a:defRPr sz="3500" b="0" i="0">
                <a:solidFill>
                  <a:srgbClr val="008691"/>
                </a:solidFill>
                <a:latin typeface="Roboto" panose="02000000000000000000" pitchFamily="2" charset="0"/>
                <a:ea typeface="Roboto" panose="02000000000000000000" pitchFamily="2" charset="0"/>
                <a:cs typeface="Roboto" panose="02000000000000000000" pitchFamily="2" charset="0"/>
              </a:defRPr>
            </a:lvl1pPr>
          </a:lstStyle>
          <a:p>
            <a:r>
              <a:rPr lang="en-GB" noProof="0" dirty="0"/>
              <a:t>Here goes a headline</a:t>
            </a:r>
          </a:p>
        </p:txBody>
      </p:sp>
      <p:sp>
        <p:nvSpPr>
          <p:cNvPr id="3" name="Text Placeholder 4">
            <a:extLst>
              <a:ext uri="{FF2B5EF4-FFF2-40B4-BE49-F238E27FC236}">
                <a16:creationId xmlns:a16="http://schemas.microsoft.com/office/drawing/2014/main" id="{C46BE4D2-1F34-08DC-1FCF-6FD82EBB6334}"/>
              </a:ext>
            </a:extLst>
          </p:cNvPr>
          <p:cNvSpPr>
            <a:spLocks noGrp="1"/>
          </p:cNvSpPr>
          <p:nvPr>
            <p:ph type="body" sz="quarter" idx="16" hasCustomPrompt="1"/>
          </p:nvPr>
        </p:nvSpPr>
        <p:spPr>
          <a:xfrm>
            <a:off x="1721741" y="895137"/>
            <a:ext cx="9830176" cy="364765"/>
          </a:xfrm>
          <a:prstGeom prst="rect">
            <a:avLst/>
          </a:prstGeom>
        </p:spPr>
        <p:txBody>
          <a:bodyPr>
            <a:normAutofit/>
          </a:bodyPr>
          <a:lstStyle>
            <a:lvl1pPr marL="0" indent="0">
              <a:buNone/>
              <a:defRPr sz="1900" b="0" i="0" baseline="0">
                <a:solidFill>
                  <a:schemeClr val="tx1">
                    <a:lumMod val="95000"/>
                    <a:lumOff val="5000"/>
                  </a:schemeClr>
                </a:solidFill>
                <a:latin typeface="Roboto" panose="02000000000000000000" pitchFamily="2" charset="0"/>
                <a:ea typeface="Roboto" panose="02000000000000000000" pitchFamily="2" charset="0"/>
              </a:defRPr>
            </a:lvl1pPr>
          </a:lstStyle>
          <a:p>
            <a:r>
              <a:rPr lang="en-GB" noProof="0" dirty="0"/>
              <a:t>Here goes a sub-headline</a:t>
            </a:r>
          </a:p>
        </p:txBody>
      </p:sp>
      <p:sp>
        <p:nvSpPr>
          <p:cNvPr id="5" name="Footer Placeholder 2">
            <a:extLst>
              <a:ext uri="{FF2B5EF4-FFF2-40B4-BE49-F238E27FC236}">
                <a16:creationId xmlns:a16="http://schemas.microsoft.com/office/drawing/2014/main" id="{9A53DB0E-862A-409E-ECA4-584E5036E5D6}"/>
              </a:ext>
            </a:extLst>
          </p:cNvPr>
          <p:cNvSpPr>
            <a:spLocks noGrp="1"/>
          </p:cNvSpPr>
          <p:nvPr>
            <p:ph type="ftr" sz="quarter" idx="17"/>
          </p:nvPr>
        </p:nvSpPr>
        <p:spPr>
          <a:xfrm>
            <a:off x="311426" y="6356350"/>
            <a:ext cx="4114800" cy="365125"/>
          </a:xfrm>
        </p:spPr>
        <p:txBody>
          <a:bodyPr/>
          <a:lstStyle>
            <a:lvl1pPr>
              <a:defRPr sz="1200">
                <a:solidFill>
                  <a:srgbClr val="008691"/>
                </a:solidFill>
              </a:defRPr>
            </a:lvl1pPr>
          </a:lstStyle>
          <a:p>
            <a:r>
              <a:rPr lang="nl-NL"/>
              <a:t>01 | 01 | 2022 by Author</a:t>
            </a:r>
            <a:endParaRPr lang="nl-NL" dirty="0"/>
          </a:p>
        </p:txBody>
      </p:sp>
      <p:sp>
        <p:nvSpPr>
          <p:cNvPr id="7" name="Tijdelijke aanduiding voor dianummer 5">
            <a:extLst>
              <a:ext uri="{FF2B5EF4-FFF2-40B4-BE49-F238E27FC236}">
                <a16:creationId xmlns:a16="http://schemas.microsoft.com/office/drawing/2014/main" id="{5C1272FE-4131-48EB-6E8E-368644F522D9}"/>
              </a:ext>
            </a:extLst>
          </p:cNvPr>
          <p:cNvSpPr>
            <a:spLocks noGrp="1"/>
          </p:cNvSpPr>
          <p:nvPr>
            <p:ph type="sldNum" sz="quarter" idx="12"/>
          </p:nvPr>
        </p:nvSpPr>
        <p:spPr>
          <a:xfrm>
            <a:off x="10744200" y="6423497"/>
            <a:ext cx="1289222" cy="198870"/>
          </a:xfrm>
          <a:prstGeom prst="rect">
            <a:avLst/>
          </a:prstGeom>
        </p:spPr>
        <p:txBody>
          <a:bodyPr/>
          <a:lstStyle>
            <a:lvl1pPr>
              <a:defRPr sz="900">
                <a:solidFill>
                  <a:srgbClr val="008691"/>
                </a:solidFill>
              </a:defRPr>
            </a:lvl1pPr>
          </a:lstStyle>
          <a:p>
            <a:fld id="{41814595-6856-9B4E-BECB-F9B7E4876AE1}" type="slidenum">
              <a:rPr lang="nl-NL" smtClean="0"/>
              <a:pPr/>
              <a:t>‹#›</a:t>
            </a:fld>
            <a:endParaRPr lang="nl-NL" dirty="0"/>
          </a:p>
        </p:txBody>
      </p:sp>
    </p:spTree>
    <p:extLst>
      <p:ext uri="{BB962C8B-B14F-4D97-AF65-F5344CB8AC3E}">
        <p14:creationId xmlns:p14="http://schemas.microsoft.com/office/powerpoint/2010/main" val="35980840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ull Page Image">
    <p:spTree>
      <p:nvGrpSpPr>
        <p:cNvPr id="1" name=""/>
        <p:cNvGrpSpPr/>
        <p:nvPr/>
      </p:nvGrpSpPr>
      <p:grpSpPr>
        <a:xfrm>
          <a:off x="0" y="0"/>
          <a:ext cx="0" cy="0"/>
          <a:chOff x="0" y="0"/>
          <a:chExt cx="0" cy="0"/>
        </a:xfrm>
      </p:grpSpPr>
      <p:sp>
        <p:nvSpPr>
          <p:cNvPr id="3" name="Tijdelijke aanduiding voor afbeelding 2">
            <a:extLst>
              <a:ext uri="{FF2B5EF4-FFF2-40B4-BE49-F238E27FC236}">
                <a16:creationId xmlns:a16="http://schemas.microsoft.com/office/drawing/2014/main" id="{A0A1AAEF-E0DD-FCD8-E2C6-D903DBA12BC4}"/>
              </a:ext>
            </a:extLst>
          </p:cNvPr>
          <p:cNvSpPr>
            <a:spLocks noGrp="1"/>
          </p:cNvSpPr>
          <p:nvPr>
            <p:ph type="pic" idx="1"/>
          </p:nvPr>
        </p:nvSpPr>
        <p:spPr>
          <a:xfrm>
            <a:off x="0" y="0"/>
            <a:ext cx="12192000" cy="6857999"/>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nl-NL"/>
          </a:p>
        </p:txBody>
      </p:sp>
      <p:pic>
        <p:nvPicPr>
          <p:cNvPr id="20" name="Afbeelding 19">
            <a:extLst>
              <a:ext uri="{FF2B5EF4-FFF2-40B4-BE49-F238E27FC236}">
                <a16:creationId xmlns:a16="http://schemas.microsoft.com/office/drawing/2014/main" id="{3493BA1C-54ED-085E-FE9B-4B19B2663F8B}"/>
              </a:ext>
            </a:extLst>
          </p:cNvPr>
          <p:cNvPicPr>
            <a:picLocks noChangeAspect="1"/>
          </p:cNvPicPr>
          <p:nvPr userDrawn="1"/>
        </p:nvPicPr>
        <p:blipFill>
          <a:blip r:embed="rId2"/>
          <a:stretch>
            <a:fillRect/>
          </a:stretch>
        </p:blipFill>
        <p:spPr>
          <a:xfrm>
            <a:off x="358140" y="360654"/>
            <a:ext cx="1196340" cy="340893"/>
          </a:xfrm>
          <a:prstGeom prst="rect">
            <a:avLst/>
          </a:prstGeom>
        </p:spPr>
      </p:pic>
      <p:sp>
        <p:nvSpPr>
          <p:cNvPr id="2" name="Platshållare för text 8">
            <a:extLst>
              <a:ext uri="{FF2B5EF4-FFF2-40B4-BE49-F238E27FC236}">
                <a16:creationId xmlns:a16="http://schemas.microsoft.com/office/drawing/2014/main" id="{84E629F0-B24B-DF29-FA55-A4534D397726}"/>
              </a:ext>
            </a:extLst>
          </p:cNvPr>
          <p:cNvSpPr>
            <a:spLocks noGrp="1" noChangeAspect="1"/>
          </p:cNvSpPr>
          <p:nvPr>
            <p:ph type="body" sz="quarter" idx="11"/>
          </p:nvPr>
        </p:nvSpPr>
        <p:spPr>
          <a:xfrm>
            <a:off x="311150" y="418955"/>
            <a:ext cx="1289043" cy="290035"/>
          </a:xfrm>
          <a:prstGeom prst="rect">
            <a:avLst/>
          </a:prstGeom>
          <a:blipFill>
            <a:blip r:embed="rId3"/>
            <a:stretch>
              <a:fillRect/>
            </a:stretch>
          </a:blipFill>
        </p:spPr>
        <p:txBody>
          <a:bodyPr>
            <a:normAutofit/>
          </a:bodyPr>
          <a:lstStyle>
            <a:lvl1pPr marL="0" indent="0">
              <a:buFontTx/>
              <a:buNone/>
              <a:defRPr sz="100">
                <a:noFill/>
              </a:defRPr>
            </a:lvl1pPr>
          </a:lstStyle>
          <a:p>
            <a:pPr lvl="0"/>
            <a:r>
              <a:rPr lang="en-GB"/>
              <a:t>Click to edit Master text styles</a:t>
            </a:r>
          </a:p>
        </p:txBody>
      </p:sp>
      <p:sp>
        <p:nvSpPr>
          <p:cNvPr id="6" name="Footer Placeholder 2">
            <a:extLst>
              <a:ext uri="{FF2B5EF4-FFF2-40B4-BE49-F238E27FC236}">
                <a16:creationId xmlns:a16="http://schemas.microsoft.com/office/drawing/2014/main" id="{54BB8B0B-76AF-DF95-7D44-C993B219FA0E}"/>
              </a:ext>
            </a:extLst>
          </p:cNvPr>
          <p:cNvSpPr>
            <a:spLocks noGrp="1"/>
          </p:cNvSpPr>
          <p:nvPr>
            <p:ph type="ftr" sz="quarter" idx="16"/>
          </p:nvPr>
        </p:nvSpPr>
        <p:spPr>
          <a:xfrm>
            <a:off x="311426" y="6356350"/>
            <a:ext cx="4114800" cy="365125"/>
          </a:xfrm>
        </p:spPr>
        <p:txBody>
          <a:bodyPr/>
          <a:lstStyle>
            <a:lvl1pPr>
              <a:defRPr sz="1200">
                <a:solidFill>
                  <a:srgbClr val="008691"/>
                </a:solidFill>
              </a:defRPr>
            </a:lvl1pPr>
          </a:lstStyle>
          <a:p>
            <a:r>
              <a:rPr lang="nl-NL"/>
              <a:t>01 | 01 | 2022 by Author</a:t>
            </a:r>
            <a:endParaRPr lang="nl-NL" dirty="0"/>
          </a:p>
        </p:txBody>
      </p:sp>
      <p:sp>
        <p:nvSpPr>
          <p:cNvPr id="7" name="Tijdelijke aanduiding voor dianummer 5">
            <a:extLst>
              <a:ext uri="{FF2B5EF4-FFF2-40B4-BE49-F238E27FC236}">
                <a16:creationId xmlns:a16="http://schemas.microsoft.com/office/drawing/2014/main" id="{FBF33EF8-2365-726E-1E6B-3294A32543E9}"/>
              </a:ext>
            </a:extLst>
          </p:cNvPr>
          <p:cNvSpPr>
            <a:spLocks noGrp="1"/>
          </p:cNvSpPr>
          <p:nvPr>
            <p:ph type="sldNum" sz="quarter" idx="12"/>
          </p:nvPr>
        </p:nvSpPr>
        <p:spPr>
          <a:xfrm>
            <a:off x="10744200" y="6423497"/>
            <a:ext cx="1289222" cy="198870"/>
          </a:xfrm>
          <a:prstGeom prst="rect">
            <a:avLst/>
          </a:prstGeom>
        </p:spPr>
        <p:txBody>
          <a:bodyPr/>
          <a:lstStyle>
            <a:lvl1pPr>
              <a:defRPr sz="900">
                <a:solidFill>
                  <a:srgbClr val="008691"/>
                </a:solidFill>
              </a:defRPr>
            </a:lvl1pPr>
          </a:lstStyle>
          <a:p>
            <a:fld id="{41814595-6856-9B4E-BECB-F9B7E4876AE1}" type="slidenum">
              <a:rPr lang="nl-NL" smtClean="0"/>
              <a:pPr/>
              <a:t>‹#›</a:t>
            </a:fld>
            <a:endParaRPr lang="nl-NL" dirty="0"/>
          </a:p>
        </p:txBody>
      </p:sp>
    </p:spTree>
    <p:extLst>
      <p:ext uri="{BB962C8B-B14F-4D97-AF65-F5344CB8AC3E}">
        <p14:creationId xmlns:p14="http://schemas.microsoft.com/office/powerpoint/2010/main" val="41852469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Page 1">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9A920F16-67B9-4B13-F015-E953919C3FDA}"/>
              </a:ext>
            </a:extLst>
          </p:cNvPr>
          <p:cNvPicPr>
            <a:picLocks noChangeAspect="1"/>
          </p:cNvPicPr>
          <p:nvPr userDrawn="1"/>
        </p:nvPicPr>
        <p:blipFill>
          <a:blip r:embed="rId2"/>
          <a:stretch>
            <a:fillRect/>
          </a:stretch>
        </p:blipFill>
        <p:spPr>
          <a:xfrm>
            <a:off x="0" y="0"/>
            <a:ext cx="6096000" cy="6858000"/>
          </a:xfrm>
          <a:prstGeom prst="rect">
            <a:avLst/>
          </a:prstGeom>
        </p:spPr>
      </p:pic>
      <p:sp>
        <p:nvSpPr>
          <p:cNvPr id="3" name="Tijdelijke aanduiding voor afbeelding 2">
            <a:extLst>
              <a:ext uri="{FF2B5EF4-FFF2-40B4-BE49-F238E27FC236}">
                <a16:creationId xmlns:a16="http://schemas.microsoft.com/office/drawing/2014/main" id="{A0A1AAEF-E0DD-FCD8-E2C6-D903DBA12BC4}"/>
              </a:ext>
            </a:extLst>
          </p:cNvPr>
          <p:cNvSpPr>
            <a:spLocks noGrp="1"/>
          </p:cNvSpPr>
          <p:nvPr>
            <p:ph type="pic" idx="1"/>
          </p:nvPr>
        </p:nvSpPr>
        <p:spPr>
          <a:xfrm>
            <a:off x="6096000" y="0"/>
            <a:ext cx="6096000" cy="6857999"/>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nl-NL"/>
          </a:p>
        </p:txBody>
      </p:sp>
      <p:sp>
        <p:nvSpPr>
          <p:cNvPr id="6" name="Titel 1">
            <a:extLst>
              <a:ext uri="{FF2B5EF4-FFF2-40B4-BE49-F238E27FC236}">
                <a16:creationId xmlns:a16="http://schemas.microsoft.com/office/drawing/2014/main" id="{4EEF53FE-8D73-F338-C7BC-3BD523CBF7D1}"/>
              </a:ext>
            </a:extLst>
          </p:cNvPr>
          <p:cNvSpPr>
            <a:spLocks noGrp="1"/>
          </p:cNvSpPr>
          <p:nvPr>
            <p:ph type="title" hasCustomPrompt="1"/>
          </p:nvPr>
        </p:nvSpPr>
        <p:spPr>
          <a:xfrm>
            <a:off x="668192" y="940672"/>
            <a:ext cx="5082367" cy="603887"/>
          </a:xfrm>
          <a:prstGeom prst="rect">
            <a:avLst/>
          </a:prstGeom>
        </p:spPr>
        <p:txBody>
          <a:bodyPr>
            <a:normAutofit/>
          </a:bodyPr>
          <a:lstStyle>
            <a:lvl1pPr>
              <a:defRPr sz="35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r>
              <a:rPr lang="en-GB" noProof="0" dirty="0"/>
              <a:t>Here goes a headline</a:t>
            </a:r>
          </a:p>
        </p:txBody>
      </p:sp>
      <p:sp>
        <p:nvSpPr>
          <p:cNvPr id="7" name="Text Placeholder 4">
            <a:extLst>
              <a:ext uri="{FF2B5EF4-FFF2-40B4-BE49-F238E27FC236}">
                <a16:creationId xmlns:a16="http://schemas.microsoft.com/office/drawing/2014/main" id="{F957915A-F087-78A5-3BC0-0FE86D78E560}"/>
              </a:ext>
            </a:extLst>
          </p:cNvPr>
          <p:cNvSpPr>
            <a:spLocks noGrp="1"/>
          </p:cNvSpPr>
          <p:nvPr>
            <p:ph type="body" sz="quarter" idx="14" hasCustomPrompt="1"/>
          </p:nvPr>
        </p:nvSpPr>
        <p:spPr>
          <a:xfrm>
            <a:off x="668192" y="1650367"/>
            <a:ext cx="5082368" cy="364765"/>
          </a:xfrm>
          <a:prstGeom prst="rect">
            <a:avLst/>
          </a:prstGeom>
        </p:spPr>
        <p:txBody>
          <a:bodyPr>
            <a:normAutofit/>
          </a:bodyPr>
          <a:lstStyle>
            <a:lvl1pPr marL="0" indent="0">
              <a:buNone/>
              <a:defRPr sz="2000" b="0" i="0" baseline="0">
                <a:solidFill>
                  <a:schemeClr val="bg1"/>
                </a:solidFill>
                <a:latin typeface="Roboto" panose="02000000000000000000" pitchFamily="2" charset="0"/>
                <a:ea typeface="Roboto" panose="02000000000000000000" pitchFamily="2" charset="0"/>
              </a:defRPr>
            </a:lvl1pPr>
          </a:lstStyle>
          <a:p>
            <a:r>
              <a:rPr lang="en-GB" noProof="0" dirty="0"/>
              <a:t>Here goes a sub-headline</a:t>
            </a:r>
          </a:p>
        </p:txBody>
      </p:sp>
      <p:sp>
        <p:nvSpPr>
          <p:cNvPr id="8" name="Tijdelijke aanduiding voor inhoud 3">
            <a:extLst>
              <a:ext uri="{FF2B5EF4-FFF2-40B4-BE49-F238E27FC236}">
                <a16:creationId xmlns:a16="http://schemas.microsoft.com/office/drawing/2014/main" id="{9452988D-DD8F-6942-0798-DC58681C28BB}"/>
              </a:ext>
            </a:extLst>
          </p:cNvPr>
          <p:cNvSpPr>
            <a:spLocks noGrp="1"/>
          </p:cNvSpPr>
          <p:nvPr>
            <p:ph sz="half" idx="15" hasCustomPrompt="1"/>
          </p:nvPr>
        </p:nvSpPr>
        <p:spPr>
          <a:xfrm>
            <a:off x="668192" y="2270760"/>
            <a:ext cx="5082367" cy="3682163"/>
          </a:xfrm>
          <a:prstGeom prst="rect">
            <a:avLst/>
          </a:prstGeom>
        </p:spPr>
        <p:txBody>
          <a:bodyPr>
            <a:normAutofit/>
          </a:bodyPr>
          <a:lstStyle>
            <a:lvl1pPr marL="0" indent="0">
              <a:lnSpc>
                <a:spcPct val="130000"/>
              </a:lnSpc>
              <a:buNone/>
              <a:defRPr sz="1500" b="0" i="0" kern="1500" spc="0" baseline="0">
                <a:solidFill>
                  <a:schemeClr val="bg1"/>
                </a:solidFill>
                <a:latin typeface="Roboto" panose="02000000000000000000" pitchFamily="2" charset="0"/>
                <a:ea typeface="Roboto" panose="02000000000000000000" pitchFamily="2" charset="0"/>
              </a:defRPr>
            </a:lvl1pPr>
            <a:lvl2pPr>
              <a:defRPr sz="1500" baseline="0">
                <a:solidFill>
                  <a:schemeClr val="bg2">
                    <a:lumMod val="25000"/>
                  </a:schemeClr>
                </a:solidFill>
                <a:latin typeface="Roboto Light" panose="02000000000000000000" pitchFamily="2" charset="0"/>
              </a:defRPr>
            </a:lvl2pPr>
            <a:lvl3pPr>
              <a:defRPr sz="1500" baseline="0">
                <a:solidFill>
                  <a:schemeClr val="bg2">
                    <a:lumMod val="25000"/>
                  </a:schemeClr>
                </a:solidFill>
                <a:latin typeface="Roboto Light" panose="02000000000000000000" pitchFamily="2" charset="0"/>
              </a:defRPr>
            </a:lvl3pPr>
            <a:lvl4pPr>
              <a:defRPr sz="1500" baseline="0">
                <a:solidFill>
                  <a:schemeClr val="bg2">
                    <a:lumMod val="25000"/>
                  </a:schemeClr>
                </a:solidFill>
                <a:latin typeface="Roboto Light" panose="02000000000000000000" pitchFamily="2" charset="0"/>
              </a:defRPr>
            </a:lvl4pPr>
            <a:lvl5pPr>
              <a:defRPr sz="1500" baseline="0">
                <a:solidFill>
                  <a:schemeClr val="bg2">
                    <a:lumMod val="25000"/>
                  </a:schemeClr>
                </a:solidFill>
                <a:latin typeface="Roboto Light" panose="02000000000000000000" pitchFamily="2" charset="0"/>
              </a:defRPr>
            </a:lvl5pPr>
          </a:lstStyle>
          <a:p>
            <a:pPr lvl="0"/>
            <a:r>
              <a:rPr lang="en-GB" noProof="0" dirty="0"/>
              <a:t>Click here to insert text</a:t>
            </a:r>
          </a:p>
        </p:txBody>
      </p:sp>
      <p:sp>
        <p:nvSpPr>
          <p:cNvPr id="2" name="Footer Placeholder 2">
            <a:extLst>
              <a:ext uri="{FF2B5EF4-FFF2-40B4-BE49-F238E27FC236}">
                <a16:creationId xmlns:a16="http://schemas.microsoft.com/office/drawing/2014/main" id="{76FE2DB8-521E-FDC5-730D-F627D33FC08D}"/>
              </a:ext>
            </a:extLst>
          </p:cNvPr>
          <p:cNvSpPr>
            <a:spLocks noGrp="1"/>
          </p:cNvSpPr>
          <p:nvPr>
            <p:ph type="ftr" sz="quarter" idx="16"/>
          </p:nvPr>
        </p:nvSpPr>
        <p:spPr>
          <a:xfrm>
            <a:off x="311426" y="6356350"/>
            <a:ext cx="4114800" cy="365125"/>
          </a:xfrm>
        </p:spPr>
        <p:txBody>
          <a:bodyPr/>
          <a:lstStyle>
            <a:lvl1pPr>
              <a:defRPr sz="1000">
                <a:solidFill>
                  <a:schemeClr val="bg1"/>
                </a:solidFill>
              </a:defRPr>
            </a:lvl1pPr>
          </a:lstStyle>
          <a:p>
            <a:r>
              <a:rPr lang="nl-NL"/>
              <a:t>01 | 01 | 2022 by Author</a:t>
            </a:r>
            <a:endParaRPr lang="nl-NL" dirty="0"/>
          </a:p>
        </p:txBody>
      </p:sp>
      <p:sp>
        <p:nvSpPr>
          <p:cNvPr id="4" name="Tijdelijke aanduiding voor dianummer 5">
            <a:extLst>
              <a:ext uri="{FF2B5EF4-FFF2-40B4-BE49-F238E27FC236}">
                <a16:creationId xmlns:a16="http://schemas.microsoft.com/office/drawing/2014/main" id="{EF0CB116-1CCE-93D4-0267-1AD8CF48D143}"/>
              </a:ext>
            </a:extLst>
          </p:cNvPr>
          <p:cNvSpPr>
            <a:spLocks noGrp="1"/>
          </p:cNvSpPr>
          <p:nvPr>
            <p:ph type="sldNum" sz="quarter" idx="12"/>
          </p:nvPr>
        </p:nvSpPr>
        <p:spPr>
          <a:xfrm>
            <a:off x="4737652" y="6439477"/>
            <a:ext cx="1289222" cy="198870"/>
          </a:xfrm>
          <a:prstGeom prst="rect">
            <a:avLst/>
          </a:prstGeom>
        </p:spPr>
        <p:txBody>
          <a:bodyPr/>
          <a:lstStyle>
            <a:lvl1pPr>
              <a:defRPr sz="900">
                <a:solidFill>
                  <a:srgbClr val="008691"/>
                </a:solidFill>
              </a:defRPr>
            </a:lvl1pPr>
          </a:lstStyle>
          <a:p>
            <a:fld id="{41814595-6856-9B4E-BECB-F9B7E4876AE1}" type="slidenum">
              <a:rPr lang="nl-NL" smtClean="0"/>
              <a:pPr/>
              <a:t>‹#›</a:t>
            </a:fld>
            <a:endParaRPr lang="nl-NL" dirty="0"/>
          </a:p>
        </p:txBody>
      </p:sp>
    </p:spTree>
    <p:extLst>
      <p:ext uri="{BB962C8B-B14F-4D97-AF65-F5344CB8AC3E}">
        <p14:creationId xmlns:p14="http://schemas.microsoft.com/office/powerpoint/2010/main" val="42478307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Page 2">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1D656E32-FFC6-4D84-D523-2D3E36344E42}"/>
              </a:ext>
            </a:extLst>
          </p:cNvPr>
          <p:cNvPicPr>
            <a:picLocks noChangeAspect="1"/>
          </p:cNvPicPr>
          <p:nvPr userDrawn="1"/>
        </p:nvPicPr>
        <p:blipFill>
          <a:blip r:embed="rId2"/>
          <a:stretch>
            <a:fillRect/>
          </a:stretch>
        </p:blipFill>
        <p:spPr>
          <a:xfrm>
            <a:off x="6096000" y="-1"/>
            <a:ext cx="6096000" cy="6858000"/>
          </a:xfrm>
          <a:prstGeom prst="rect">
            <a:avLst/>
          </a:prstGeom>
        </p:spPr>
      </p:pic>
      <p:sp>
        <p:nvSpPr>
          <p:cNvPr id="3" name="Tijdelijke aanduiding voor afbeelding 2">
            <a:extLst>
              <a:ext uri="{FF2B5EF4-FFF2-40B4-BE49-F238E27FC236}">
                <a16:creationId xmlns:a16="http://schemas.microsoft.com/office/drawing/2014/main" id="{A0A1AAEF-E0DD-FCD8-E2C6-D903DBA12BC4}"/>
              </a:ext>
            </a:extLst>
          </p:cNvPr>
          <p:cNvSpPr>
            <a:spLocks noGrp="1"/>
          </p:cNvSpPr>
          <p:nvPr>
            <p:ph type="pic" idx="1"/>
          </p:nvPr>
        </p:nvSpPr>
        <p:spPr>
          <a:xfrm>
            <a:off x="0" y="1"/>
            <a:ext cx="6096000" cy="6857999"/>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nl-NL"/>
          </a:p>
        </p:txBody>
      </p:sp>
      <p:sp>
        <p:nvSpPr>
          <p:cNvPr id="12" name="Titel 1">
            <a:extLst>
              <a:ext uri="{FF2B5EF4-FFF2-40B4-BE49-F238E27FC236}">
                <a16:creationId xmlns:a16="http://schemas.microsoft.com/office/drawing/2014/main" id="{72EB6A9A-0309-B84E-508E-B227E0731BD7}"/>
              </a:ext>
            </a:extLst>
          </p:cNvPr>
          <p:cNvSpPr>
            <a:spLocks noGrp="1"/>
          </p:cNvSpPr>
          <p:nvPr>
            <p:ph type="title" hasCustomPrompt="1"/>
          </p:nvPr>
        </p:nvSpPr>
        <p:spPr>
          <a:xfrm>
            <a:off x="6787052" y="940672"/>
            <a:ext cx="5082367" cy="603887"/>
          </a:xfrm>
          <a:prstGeom prst="rect">
            <a:avLst/>
          </a:prstGeom>
        </p:spPr>
        <p:txBody>
          <a:bodyPr>
            <a:normAutofit/>
          </a:bodyPr>
          <a:lstStyle>
            <a:lvl1pPr>
              <a:defRPr sz="35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r>
              <a:rPr lang="en-GB" noProof="0" dirty="0"/>
              <a:t>Here goes a headline</a:t>
            </a:r>
          </a:p>
        </p:txBody>
      </p:sp>
      <p:sp>
        <p:nvSpPr>
          <p:cNvPr id="13" name="Text Placeholder 4">
            <a:extLst>
              <a:ext uri="{FF2B5EF4-FFF2-40B4-BE49-F238E27FC236}">
                <a16:creationId xmlns:a16="http://schemas.microsoft.com/office/drawing/2014/main" id="{63CDDC73-2434-B276-FA2C-D1B633A27A4E}"/>
              </a:ext>
            </a:extLst>
          </p:cNvPr>
          <p:cNvSpPr>
            <a:spLocks noGrp="1"/>
          </p:cNvSpPr>
          <p:nvPr>
            <p:ph type="body" sz="quarter" idx="14" hasCustomPrompt="1"/>
          </p:nvPr>
        </p:nvSpPr>
        <p:spPr>
          <a:xfrm>
            <a:off x="6787052" y="1650367"/>
            <a:ext cx="5082368" cy="364765"/>
          </a:xfrm>
          <a:prstGeom prst="rect">
            <a:avLst/>
          </a:prstGeom>
        </p:spPr>
        <p:txBody>
          <a:bodyPr>
            <a:normAutofit/>
          </a:bodyPr>
          <a:lstStyle>
            <a:lvl1pPr marL="0" indent="0">
              <a:buNone/>
              <a:defRPr sz="2000" b="0" i="0" baseline="0">
                <a:solidFill>
                  <a:schemeClr val="bg1"/>
                </a:solidFill>
                <a:latin typeface="Roboto" panose="02000000000000000000" pitchFamily="2" charset="0"/>
                <a:ea typeface="Roboto" panose="02000000000000000000" pitchFamily="2" charset="0"/>
              </a:defRPr>
            </a:lvl1pPr>
          </a:lstStyle>
          <a:p>
            <a:r>
              <a:rPr lang="en-GB" noProof="0" dirty="0"/>
              <a:t>Here goes a sub-headline</a:t>
            </a:r>
          </a:p>
        </p:txBody>
      </p:sp>
      <p:sp>
        <p:nvSpPr>
          <p:cNvPr id="14" name="Tijdelijke aanduiding voor inhoud 3">
            <a:extLst>
              <a:ext uri="{FF2B5EF4-FFF2-40B4-BE49-F238E27FC236}">
                <a16:creationId xmlns:a16="http://schemas.microsoft.com/office/drawing/2014/main" id="{B6650B74-A9C0-63E3-4272-0EE83B5EE3E1}"/>
              </a:ext>
            </a:extLst>
          </p:cNvPr>
          <p:cNvSpPr>
            <a:spLocks noGrp="1"/>
          </p:cNvSpPr>
          <p:nvPr>
            <p:ph sz="half" idx="15" hasCustomPrompt="1"/>
          </p:nvPr>
        </p:nvSpPr>
        <p:spPr>
          <a:xfrm>
            <a:off x="6787052" y="2270760"/>
            <a:ext cx="5082367" cy="3682163"/>
          </a:xfrm>
          <a:prstGeom prst="rect">
            <a:avLst/>
          </a:prstGeom>
        </p:spPr>
        <p:txBody>
          <a:bodyPr>
            <a:normAutofit/>
          </a:bodyPr>
          <a:lstStyle>
            <a:lvl1pPr marL="0" indent="0">
              <a:lnSpc>
                <a:spcPct val="130000"/>
              </a:lnSpc>
              <a:buNone/>
              <a:defRPr sz="1500" b="0" i="0" kern="1500" spc="0" baseline="0">
                <a:solidFill>
                  <a:schemeClr val="bg1"/>
                </a:solidFill>
                <a:latin typeface="Roboto" panose="02000000000000000000" pitchFamily="2" charset="0"/>
                <a:ea typeface="Roboto" panose="02000000000000000000" pitchFamily="2" charset="0"/>
              </a:defRPr>
            </a:lvl1pPr>
            <a:lvl2pPr>
              <a:defRPr sz="1500" baseline="0">
                <a:solidFill>
                  <a:schemeClr val="bg2">
                    <a:lumMod val="25000"/>
                  </a:schemeClr>
                </a:solidFill>
                <a:latin typeface="Roboto Light" panose="02000000000000000000" pitchFamily="2" charset="0"/>
              </a:defRPr>
            </a:lvl2pPr>
            <a:lvl3pPr>
              <a:defRPr sz="1500" baseline="0">
                <a:solidFill>
                  <a:schemeClr val="bg2">
                    <a:lumMod val="25000"/>
                  </a:schemeClr>
                </a:solidFill>
                <a:latin typeface="Roboto Light" panose="02000000000000000000" pitchFamily="2" charset="0"/>
              </a:defRPr>
            </a:lvl3pPr>
            <a:lvl4pPr>
              <a:defRPr sz="1500" baseline="0">
                <a:solidFill>
                  <a:schemeClr val="bg2">
                    <a:lumMod val="25000"/>
                  </a:schemeClr>
                </a:solidFill>
                <a:latin typeface="Roboto Light" panose="02000000000000000000" pitchFamily="2" charset="0"/>
              </a:defRPr>
            </a:lvl4pPr>
            <a:lvl5pPr>
              <a:defRPr sz="1500" baseline="0">
                <a:solidFill>
                  <a:schemeClr val="bg2">
                    <a:lumMod val="25000"/>
                  </a:schemeClr>
                </a:solidFill>
                <a:latin typeface="Roboto Light" panose="02000000000000000000" pitchFamily="2" charset="0"/>
              </a:defRPr>
            </a:lvl5pPr>
          </a:lstStyle>
          <a:p>
            <a:pPr lvl="0"/>
            <a:r>
              <a:rPr lang="en-GB" noProof="0" dirty="0"/>
              <a:t>Click here to insert text</a:t>
            </a:r>
          </a:p>
        </p:txBody>
      </p:sp>
      <p:sp>
        <p:nvSpPr>
          <p:cNvPr id="2" name="Platshållare för text 8">
            <a:extLst>
              <a:ext uri="{FF2B5EF4-FFF2-40B4-BE49-F238E27FC236}">
                <a16:creationId xmlns:a16="http://schemas.microsoft.com/office/drawing/2014/main" id="{E1CDA03E-2B8A-F194-817F-29C4D2BF19E2}"/>
              </a:ext>
            </a:extLst>
          </p:cNvPr>
          <p:cNvSpPr>
            <a:spLocks noGrp="1" noChangeAspect="1"/>
          </p:cNvSpPr>
          <p:nvPr>
            <p:ph type="body" sz="quarter" idx="11"/>
          </p:nvPr>
        </p:nvSpPr>
        <p:spPr>
          <a:xfrm>
            <a:off x="311150" y="418955"/>
            <a:ext cx="1289043" cy="290035"/>
          </a:xfrm>
          <a:prstGeom prst="rect">
            <a:avLst/>
          </a:prstGeom>
          <a:blipFill>
            <a:blip r:embed="rId3"/>
            <a:stretch>
              <a:fillRect/>
            </a:stretch>
          </a:blipFill>
        </p:spPr>
        <p:txBody>
          <a:bodyPr>
            <a:normAutofit/>
          </a:bodyPr>
          <a:lstStyle>
            <a:lvl1pPr marL="0" indent="0">
              <a:buFontTx/>
              <a:buNone/>
              <a:defRPr sz="100">
                <a:noFill/>
              </a:defRPr>
            </a:lvl1pPr>
          </a:lstStyle>
          <a:p>
            <a:pPr lvl="0"/>
            <a:r>
              <a:rPr lang="en-GB"/>
              <a:t>Click to edit Master text styles</a:t>
            </a:r>
          </a:p>
        </p:txBody>
      </p:sp>
      <p:sp>
        <p:nvSpPr>
          <p:cNvPr id="5" name="Footer Placeholder 2">
            <a:extLst>
              <a:ext uri="{FF2B5EF4-FFF2-40B4-BE49-F238E27FC236}">
                <a16:creationId xmlns:a16="http://schemas.microsoft.com/office/drawing/2014/main" id="{EFF69F1B-2023-5CA3-335D-E4DE0B6D59DD}"/>
              </a:ext>
            </a:extLst>
          </p:cNvPr>
          <p:cNvSpPr>
            <a:spLocks noGrp="1"/>
          </p:cNvSpPr>
          <p:nvPr>
            <p:ph type="ftr" sz="quarter" idx="16"/>
          </p:nvPr>
        </p:nvSpPr>
        <p:spPr>
          <a:xfrm>
            <a:off x="6225209" y="6363216"/>
            <a:ext cx="4114800" cy="365125"/>
          </a:xfrm>
        </p:spPr>
        <p:txBody>
          <a:bodyPr/>
          <a:lstStyle>
            <a:lvl1pPr>
              <a:defRPr sz="1000">
                <a:solidFill>
                  <a:schemeClr val="bg1"/>
                </a:solidFill>
              </a:defRPr>
            </a:lvl1pPr>
          </a:lstStyle>
          <a:p>
            <a:r>
              <a:rPr lang="nl-NL"/>
              <a:t>01 | 01 | 2022 by Author</a:t>
            </a:r>
            <a:endParaRPr lang="nl-NL" dirty="0"/>
          </a:p>
        </p:txBody>
      </p:sp>
      <p:sp>
        <p:nvSpPr>
          <p:cNvPr id="6" name="Tijdelijke aanduiding voor dianummer 5">
            <a:extLst>
              <a:ext uri="{FF2B5EF4-FFF2-40B4-BE49-F238E27FC236}">
                <a16:creationId xmlns:a16="http://schemas.microsoft.com/office/drawing/2014/main" id="{C9C461C2-EB7D-0C90-DDF2-1919EE8E971A}"/>
              </a:ext>
            </a:extLst>
          </p:cNvPr>
          <p:cNvSpPr>
            <a:spLocks noGrp="1"/>
          </p:cNvSpPr>
          <p:nvPr>
            <p:ph type="sldNum" sz="quarter" idx="12"/>
          </p:nvPr>
        </p:nvSpPr>
        <p:spPr>
          <a:xfrm>
            <a:off x="10744200" y="6423497"/>
            <a:ext cx="1289222" cy="198870"/>
          </a:xfrm>
          <a:prstGeom prst="rect">
            <a:avLst/>
          </a:prstGeom>
        </p:spPr>
        <p:txBody>
          <a:bodyPr/>
          <a:lstStyle>
            <a:lvl1pPr>
              <a:defRPr sz="900">
                <a:solidFill>
                  <a:srgbClr val="008691"/>
                </a:solidFill>
              </a:defRPr>
            </a:lvl1pPr>
          </a:lstStyle>
          <a:p>
            <a:fld id="{41814595-6856-9B4E-BECB-F9B7E4876AE1}" type="slidenum">
              <a:rPr lang="nl-NL" smtClean="0"/>
              <a:pPr/>
              <a:t>‹#›</a:t>
            </a:fld>
            <a:endParaRPr lang="nl-NL" dirty="0"/>
          </a:p>
        </p:txBody>
      </p:sp>
    </p:spTree>
    <p:extLst>
      <p:ext uri="{BB962C8B-B14F-4D97-AF65-F5344CB8AC3E}">
        <p14:creationId xmlns:p14="http://schemas.microsoft.com/office/powerpoint/2010/main" val="39670359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ekop">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5B8C57D3-0CDD-55FA-1F7B-B6D5F5C123C1}"/>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173158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GB"/>
              <a:t>Click to edit Master title style</a:t>
            </a:r>
            <a:endParaRPr lang="fr-F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GB"/>
              <a:t>Click to edit Master subtitle style</a:t>
            </a:r>
            <a:endParaRPr lang="fr-FR"/>
          </a:p>
        </p:txBody>
      </p:sp>
      <p:sp>
        <p:nvSpPr>
          <p:cNvPr id="4" name="Date Placeholder 3"/>
          <p:cNvSpPr>
            <a:spLocks noGrp="1"/>
          </p:cNvSpPr>
          <p:nvPr>
            <p:ph type="dt" sz="half" idx="10"/>
          </p:nvPr>
        </p:nvSpPr>
        <p:spPr/>
        <p:txBody>
          <a:bodyPr/>
          <a:lstStyle/>
          <a:p>
            <a:fld id="{723AC59B-79BD-994B-9880-CB19644CA3F9}" type="datetimeFigureOut">
              <a:rPr lang="en-GB" smtClean="0"/>
              <a:pPr/>
              <a:t>13/06/2023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4BB98A56-7008-9545-ACAA-CEFD8499B5DA}" type="slidenum">
              <a:rPr lang="fr-FR" smtClean="0"/>
              <a:pPr/>
              <a:t>‹#›</a:t>
            </a:fld>
            <a:endParaRPr lang="fr-FR"/>
          </a:p>
        </p:txBody>
      </p:sp>
    </p:spTree>
    <p:extLst>
      <p:ext uri="{BB962C8B-B14F-4D97-AF65-F5344CB8AC3E}">
        <p14:creationId xmlns:p14="http://schemas.microsoft.com/office/powerpoint/2010/main" val="13328806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AD40A129-CB28-2478-0535-8A79294E95C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dirty="0"/>
              <a:t>Klik om stijl te bewerken</a:t>
            </a:r>
          </a:p>
        </p:txBody>
      </p:sp>
      <p:sp>
        <p:nvSpPr>
          <p:cNvPr id="3" name="Tijdelijke aanduiding voor tekst 2">
            <a:extLst>
              <a:ext uri="{FF2B5EF4-FFF2-40B4-BE49-F238E27FC236}">
                <a16:creationId xmlns:a16="http://schemas.microsoft.com/office/drawing/2014/main" id="{6C1D7175-A070-FC1F-C253-34FEB28F34F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5" name="Tijdelijke aanduiding voor voettekst 4">
            <a:extLst>
              <a:ext uri="{FF2B5EF4-FFF2-40B4-BE49-F238E27FC236}">
                <a16:creationId xmlns:a16="http://schemas.microsoft.com/office/drawing/2014/main" id="{05021F74-1CF2-CCDE-A252-6E87D5349E42}"/>
              </a:ext>
            </a:extLst>
          </p:cNvPr>
          <p:cNvSpPr>
            <a:spLocks noGrp="1"/>
          </p:cNvSpPr>
          <p:nvPr>
            <p:ph type="ftr" sz="quarter" idx="3"/>
          </p:nvPr>
        </p:nvSpPr>
        <p:spPr>
          <a:xfrm>
            <a:off x="838200" y="6361596"/>
            <a:ext cx="4114800" cy="365125"/>
          </a:xfrm>
          <a:prstGeom prst="rect">
            <a:avLst/>
          </a:prstGeom>
        </p:spPr>
        <p:txBody>
          <a:bodyPr vert="horz" lIns="91440" tIns="45720" rIns="91440" bIns="45720" rtlCol="0" anchor="ctr"/>
          <a:lstStyle>
            <a:lvl1pPr algn="l">
              <a:defRPr sz="1500" b="0" i="0">
                <a:solidFill>
                  <a:schemeClr val="tx1">
                    <a:tint val="75000"/>
                  </a:schemeClr>
                </a:solidFill>
                <a:latin typeface="Roboto Light" panose="02000000000000000000" pitchFamily="2" charset="0"/>
              </a:defRPr>
            </a:lvl1pPr>
          </a:lstStyle>
          <a:p>
            <a:r>
              <a:rPr lang="nl-NL"/>
              <a:t>01 | 01 | 2022 by Author</a:t>
            </a:r>
            <a:endParaRPr lang="nl-NL" dirty="0"/>
          </a:p>
        </p:txBody>
      </p:sp>
      <p:sp>
        <p:nvSpPr>
          <p:cNvPr id="6" name="Tijdelijke aanduiding voor dianummer 5">
            <a:extLst>
              <a:ext uri="{FF2B5EF4-FFF2-40B4-BE49-F238E27FC236}">
                <a16:creationId xmlns:a16="http://schemas.microsoft.com/office/drawing/2014/main" id="{0EA960BA-AE18-7043-11DF-A104719335F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0" i="0">
                <a:solidFill>
                  <a:schemeClr val="tx1">
                    <a:tint val="75000"/>
                  </a:schemeClr>
                </a:solidFill>
                <a:latin typeface="Roboto Light" panose="02000000000000000000" pitchFamily="2" charset="0"/>
              </a:defRPr>
            </a:lvl1pPr>
          </a:lstStyle>
          <a:p>
            <a:fld id="{41814595-6856-9B4E-BECB-F9B7E4876AE1}" type="slidenum">
              <a:rPr lang="nl-NL" smtClean="0"/>
              <a:pPr/>
              <a:t>‹#›</a:t>
            </a:fld>
            <a:endParaRPr lang="nl-NL" dirty="0"/>
          </a:p>
        </p:txBody>
      </p:sp>
    </p:spTree>
    <p:extLst>
      <p:ext uri="{BB962C8B-B14F-4D97-AF65-F5344CB8AC3E}">
        <p14:creationId xmlns:p14="http://schemas.microsoft.com/office/powerpoint/2010/main" val="921988831"/>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62" r:id="rId3"/>
    <p:sldLayoutId id="2147483665" r:id="rId4"/>
    <p:sldLayoutId id="2147483657" r:id="rId5"/>
    <p:sldLayoutId id="2147483666" r:id="rId6"/>
    <p:sldLayoutId id="2147483667" r:id="rId7"/>
    <p:sldLayoutId id="2147483651" r:id="rId8"/>
  </p:sldLayoutIdLst>
  <p:hf hdr="0" dt="0"/>
  <p:txStyles>
    <p:titleStyle>
      <a:lvl1pPr algn="l" defTabSz="914400" rtl="0" eaLnBrk="1" latinLnBrk="0" hangingPunct="1">
        <a:lnSpc>
          <a:spcPct val="90000"/>
        </a:lnSpc>
        <a:spcBef>
          <a:spcPct val="0"/>
        </a:spcBef>
        <a:buNone/>
        <a:defRPr sz="4400" b="0" i="0" kern="1200">
          <a:solidFill>
            <a:schemeClr val="tx1"/>
          </a:solidFill>
          <a:latin typeface="Roboto Light" panose="02000000000000000000"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Roboto Light" panose="020000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Roboto Light" panose="02000000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Roboto Light" panose="020000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Roboto Light" panose="020000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Roboto Light" panose="020000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GB"/>
              <a:t>Click to edit Master title style</a:t>
            </a:r>
            <a:endParaRPr lang="fr-F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r-F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723AC59B-79BD-994B-9880-CB19644CA3F9}" type="datetimeFigureOut">
              <a:rPr lang="en-GB" smtClean="0"/>
              <a:pPr/>
              <a:t>13/06/2023</a:t>
            </a:fld>
            <a:endParaRPr lang="fr-F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4BB98A56-7008-9545-ACAA-CEFD8499B5DA}" type="slidenum">
              <a:rPr lang="fr-FR" smtClean="0"/>
              <a:pPr/>
              <a:t>‹#›</a:t>
            </a:fld>
            <a:endParaRPr lang="fr-FR"/>
          </a:p>
        </p:txBody>
      </p:sp>
    </p:spTree>
    <p:extLst>
      <p:ext uri="{BB962C8B-B14F-4D97-AF65-F5344CB8AC3E}">
        <p14:creationId xmlns:p14="http://schemas.microsoft.com/office/powerpoint/2010/main" val="2158986218"/>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Lst>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GB"/>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council.science/actionplan/making-data-work-for-grand-challenges/" TargetMode="External"/><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hyperlink" Target="https://doi.org/10.5281/zenodo.7853170"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4255D8-9302-CD54-3126-E0A61691FDDD}"/>
              </a:ext>
            </a:extLst>
          </p:cNvPr>
          <p:cNvSpPr>
            <a:spLocks noGrp="1"/>
          </p:cNvSpPr>
          <p:nvPr>
            <p:ph type="title"/>
          </p:nvPr>
        </p:nvSpPr>
        <p:spPr/>
        <p:txBody>
          <a:bodyPr/>
          <a:lstStyle/>
          <a:p>
            <a:r>
              <a:rPr lang="en-GB" dirty="0" err="1"/>
              <a:t>WorldFAIR</a:t>
            </a:r>
            <a:endParaRPr lang="en-BE" dirty="0"/>
          </a:p>
        </p:txBody>
      </p:sp>
      <p:sp>
        <p:nvSpPr>
          <p:cNvPr id="4" name="Slide Number Placeholder 3">
            <a:extLst>
              <a:ext uri="{FF2B5EF4-FFF2-40B4-BE49-F238E27FC236}">
                <a16:creationId xmlns:a16="http://schemas.microsoft.com/office/drawing/2014/main" id="{E94B4F27-F26D-3A73-2FBE-C738F67125CF}"/>
              </a:ext>
            </a:extLst>
          </p:cNvPr>
          <p:cNvSpPr>
            <a:spLocks noGrp="1"/>
          </p:cNvSpPr>
          <p:nvPr>
            <p:ph type="sldNum" sz="quarter" idx="12"/>
          </p:nvPr>
        </p:nvSpPr>
        <p:spPr/>
        <p:txBody>
          <a:bodyPr/>
          <a:lstStyle/>
          <a:p>
            <a:fld id="{41814595-6856-9B4E-BECB-F9B7E4876AE1}" type="slidenum">
              <a:rPr lang="nl-NL" smtClean="0"/>
              <a:pPr/>
              <a:t>1</a:t>
            </a:fld>
            <a:endParaRPr lang="nl-NL" dirty="0"/>
          </a:p>
        </p:txBody>
      </p:sp>
      <p:sp>
        <p:nvSpPr>
          <p:cNvPr id="5" name="Text Placeholder 4">
            <a:extLst>
              <a:ext uri="{FF2B5EF4-FFF2-40B4-BE49-F238E27FC236}">
                <a16:creationId xmlns:a16="http://schemas.microsoft.com/office/drawing/2014/main" id="{A75EDFD4-036A-80A0-95A2-57FA4C9DED12}"/>
              </a:ext>
            </a:extLst>
          </p:cNvPr>
          <p:cNvSpPr>
            <a:spLocks noGrp="1"/>
          </p:cNvSpPr>
          <p:nvPr>
            <p:ph type="body" sz="quarter" idx="14"/>
          </p:nvPr>
        </p:nvSpPr>
        <p:spPr/>
        <p:txBody>
          <a:bodyPr/>
          <a:lstStyle/>
          <a:p>
            <a:r>
              <a:rPr lang="en-GB" dirty="0"/>
              <a:t>Global cooperation on FAIR data policy and practice</a:t>
            </a:r>
            <a:endParaRPr lang="en-BE" dirty="0"/>
          </a:p>
        </p:txBody>
      </p:sp>
      <p:sp>
        <p:nvSpPr>
          <p:cNvPr id="6" name="Footer Placeholder 5">
            <a:extLst>
              <a:ext uri="{FF2B5EF4-FFF2-40B4-BE49-F238E27FC236}">
                <a16:creationId xmlns:a16="http://schemas.microsoft.com/office/drawing/2014/main" id="{5FBFC920-A273-02F4-3F00-74ECEBE6178B}"/>
              </a:ext>
            </a:extLst>
          </p:cNvPr>
          <p:cNvSpPr>
            <a:spLocks noGrp="1"/>
          </p:cNvSpPr>
          <p:nvPr>
            <p:ph type="ftr" sz="quarter" idx="16"/>
          </p:nvPr>
        </p:nvSpPr>
        <p:spPr>
          <a:xfrm>
            <a:off x="311425" y="6356350"/>
            <a:ext cx="6058201" cy="365125"/>
          </a:xfrm>
        </p:spPr>
        <p:txBody>
          <a:bodyPr/>
          <a:lstStyle/>
          <a:p>
            <a:r>
              <a:rPr lang="nl-NL" dirty="0"/>
              <a:t>15 | 06 | 2023 | Simon </a:t>
            </a:r>
            <a:r>
              <a:rPr lang="nl-NL" dirty="0" err="1"/>
              <a:t>Hodson</a:t>
            </a:r>
            <a:r>
              <a:rPr lang="nl-NL" dirty="0"/>
              <a:t>, CODATA, </a:t>
            </a:r>
            <a:r>
              <a:rPr lang="nl-NL" dirty="0" err="1"/>
              <a:t>WorldFAIR</a:t>
            </a:r>
            <a:r>
              <a:rPr lang="nl-NL" dirty="0"/>
              <a:t> </a:t>
            </a:r>
            <a:r>
              <a:rPr lang="nl-NL" dirty="0" err="1"/>
              <a:t>Coordinator</a:t>
            </a:r>
            <a:r>
              <a:rPr lang="nl-NL" dirty="0"/>
              <a:t> | </a:t>
            </a:r>
            <a:r>
              <a:rPr lang="nl-NL" dirty="0" err="1"/>
              <a:t>simon@codata.org</a:t>
            </a:r>
            <a:endParaRPr lang="nl-NL" dirty="0"/>
          </a:p>
        </p:txBody>
      </p:sp>
      <p:pic>
        <p:nvPicPr>
          <p:cNvPr id="9" name="Picture 8" descr="A picture containing circle, compact disk, colorfulness, graphics&#10;&#10;Description automatically generated">
            <a:extLst>
              <a:ext uri="{FF2B5EF4-FFF2-40B4-BE49-F238E27FC236}">
                <a16:creationId xmlns:a16="http://schemas.microsoft.com/office/drawing/2014/main" id="{C0CAFB42-1388-6E0B-A1A9-845B722AC22C}"/>
              </a:ext>
            </a:extLst>
          </p:cNvPr>
          <p:cNvPicPr>
            <a:picLocks noChangeAspect="1"/>
          </p:cNvPicPr>
          <p:nvPr/>
        </p:nvPicPr>
        <p:blipFill>
          <a:blip r:embed="rId2"/>
          <a:stretch>
            <a:fillRect/>
          </a:stretch>
        </p:blipFill>
        <p:spPr>
          <a:xfrm>
            <a:off x="10068791" y="14852"/>
            <a:ext cx="2123209" cy="2132093"/>
          </a:xfrm>
          <a:prstGeom prst="rect">
            <a:avLst/>
          </a:prstGeom>
        </p:spPr>
      </p:pic>
      <p:sp>
        <p:nvSpPr>
          <p:cNvPr id="13" name="IUSSP-CODATA Working Group on FAIR Vocabularies in Population Research…">
            <a:extLst>
              <a:ext uri="{FF2B5EF4-FFF2-40B4-BE49-F238E27FC236}">
                <a16:creationId xmlns:a16="http://schemas.microsoft.com/office/drawing/2014/main" id="{61CA78B9-5974-A8C8-4C29-B19F78F7A00B}"/>
              </a:ext>
            </a:extLst>
          </p:cNvPr>
          <p:cNvSpPr txBox="1">
            <a:spLocks/>
          </p:cNvSpPr>
          <p:nvPr/>
        </p:nvSpPr>
        <p:spPr>
          <a:xfrm>
            <a:off x="1721738" y="1468712"/>
            <a:ext cx="7983371" cy="4162448"/>
          </a:xfrm>
          <a:prstGeom prst="rect">
            <a:avLst/>
          </a:prstGeom>
        </p:spPr>
        <p:txBody>
          <a:bodyPr vert="horz" lIns="91424" tIns="91424" rIns="91424" bIns="91424"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180737" marR="0" lvl="0" indent="-180737" algn="l" defTabSz="452627" rtl="0" eaLnBrk="1" fontAlgn="auto" latinLnBrk="0" hangingPunct="1">
              <a:lnSpc>
                <a:spcPct val="150000"/>
              </a:lnSpc>
              <a:spcBef>
                <a:spcPts val="500"/>
              </a:spcBef>
              <a:spcAft>
                <a:spcPts val="0"/>
              </a:spcAft>
              <a:buClrTx/>
              <a:buSzPct val="100000"/>
              <a:buFont typeface="Arial"/>
              <a:buChar char="▪"/>
              <a:tabLst/>
              <a:defRPr sz="1386">
                <a:solidFill>
                  <a:srgbClr val="404040"/>
                </a:solidFill>
              </a:defRPr>
            </a:pPr>
            <a:r>
              <a:rPr kumimoji="0" lang="en-GB" sz="1400" b="0" i="0" u="none" strike="noStrike" kern="1200" cap="none" spc="0" normalizeH="0" baseline="0" noProof="0" dirty="0">
                <a:ln>
                  <a:noFill/>
                </a:ln>
                <a:solidFill>
                  <a:srgbClr val="404040"/>
                </a:solidFill>
                <a:effectLst/>
                <a:uLnTx/>
                <a:uFillTx/>
                <a:latin typeface="Roboto" panose="02000000000000000000" pitchFamily="2" charset="0"/>
                <a:ea typeface="Roboto" panose="02000000000000000000" pitchFamily="2" charset="0"/>
                <a:cs typeface="Roboto" panose="02000000000000000000" pitchFamily="2" charset="0"/>
              </a:rPr>
              <a:t>Aim: to advance implementation of the FAIR principles in a range of disciplines, or cross-disciplinary research areas.</a:t>
            </a:r>
          </a:p>
          <a:p>
            <a:pPr marL="180737" marR="0" lvl="0" indent="-180737" algn="l" defTabSz="452627" rtl="0" eaLnBrk="1" fontAlgn="auto" latinLnBrk="0" hangingPunct="1">
              <a:lnSpc>
                <a:spcPct val="150000"/>
              </a:lnSpc>
              <a:spcBef>
                <a:spcPts val="500"/>
              </a:spcBef>
              <a:spcAft>
                <a:spcPts val="0"/>
              </a:spcAft>
              <a:buClrTx/>
              <a:buSzPct val="100000"/>
              <a:buFont typeface="Arial"/>
              <a:buChar char="▪"/>
              <a:tabLst/>
              <a:defRPr sz="1386">
                <a:solidFill>
                  <a:srgbClr val="404040"/>
                </a:solidFill>
              </a:defRPr>
            </a:pPr>
            <a:r>
              <a:rPr kumimoji="0" lang="en-US" sz="1400" b="0" i="0" u="none" strike="noStrike" kern="1200" cap="none" spc="0" normalizeH="0" baseline="0" noProof="0" dirty="0">
                <a:ln>
                  <a:noFill/>
                </a:ln>
                <a:solidFill>
                  <a:sysClr val="windowText" lastClr="000000">
                    <a:lumMod val="75000"/>
                    <a:lumOff val="25000"/>
                  </a:sysClr>
                </a:solidFill>
                <a:effectLst/>
                <a:uLnTx/>
                <a:uFillTx/>
                <a:latin typeface="Roboto" panose="02000000000000000000" pitchFamily="2" charset="0"/>
                <a:ea typeface="Roboto" panose="02000000000000000000" pitchFamily="2" charset="0"/>
                <a:cs typeface="Roboto" panose="02000000000000000000" pitchFamily="2" charset="0"/>
              </a:rPr>
              <a:t>HORIZON-WIDERA-2021-ERA-0 — Project: 101058393 </a:t>
            </a:r>
          </a:p>
          <a:p>
            <a:pPr marL="180737" marR="0" lvl="0" indent="-180737" algn="l" defTabSz="452627" rtl="0" eaLnBrk="1" fontAlgn="auto" latinLnBrk="0" hangingPunct="1">
              <a:lnSpc>
                <a:spcPct val="150000"/>
              </a:lnSpc>
              <a:spcBef>
                <a:spcPts val="500"/>
              </a:spcBef>
              <a:spcAft>
                <a:spcPts val="0"/>
              </a:spcAft>
              <a:buClrTx/>
              <a:buSzPct val="100000"/>
              <a:buFont typeface="Arial"/>
              <a:buChar char="▪"/>
              <a:tabLst/>
              <a:defRPr sz="1386">
                <a:solidFill>
                  <a:srgbClr val="404040"/>
                </a:solidFill>
              </a:defRPr>
            </a:pPr>
            <a:r>
              <a:rPr kumimoji="0" lang="en-GB" sz="1400" b="0" i="0" u="none" strike="noStrike" kern="1200" cap="none" spc="0" normalizeH="0" baseline="0" noProof="0" dirty="0">
                <a:ln>
                  <a:noFill/>
                </a:ln>
                <a:solidFill>
                  <a:srgbClr val="404040"/>
                </a:solidFill>
                <a:effectLst/>
                <a:uLnTx/>
                <a:uFillTx/>
                <a:latin typeface="Roboto" panose="02000000000000000000" pitchFamily="2" charset="0"/>
                <a:ea typeface="Roboto" panose="02000000000000000000" pitchFamily="2" charset="0"/>
                <a:cs typeface="Roboto" panose="02000000000000000000" pitchFamily="2" charset="0"/>
              </a:rPr>
              <a:t>Two years from 1 June 2022.</a:t>
            </a:r>
          </a:p>
          <a:p>
            <a:pPr marL="180737" marR="0" lvl="0" indent="-180737" algn="l" defTabSz="452627" rtl="0" eaLnBrk="1" fontAlgn="auto" latinLnBrk="0" hangingPunct="1">
              <a:lnSpc>
                <a:spcPct val="150000"/>
              </a:lnSpc>
              <a:spcBef>
                <a:spcPts val="500"/>
              </a:spcBef>
              <a:spcAft>
                <a:spcPts val="0"/>
              </a:spcAft>
              <a:buClrTx/>
              <a:buSzPct val="100000"/>
              <a:buFont typeface="Arial"/>
              <a:buChar char="▪"/>
              <a:tabLst/>
              <a:defRPr sz="1386">
                <a:solidFill>
                  <a:srgbClr val="404040"/>
                </a:solidFill>
              </a:defRPr>
            </a:pPr>
            <a:r>
              <a:rPr kumimoji="0" lang="en-GB" sz="1400" b="0" i="0" u="none" strike="noStrike" kern="1200" cap="none" spc="0" normalizeH="0" baseline="0" noProof="0" dirty="0">
                <a:ln>
                  <a:noFill/>
                </a:ln>
                <a:solidFill>
                  <a:srgbClr val="404040"/>
                </a:solidFill>
                <a:effectLst/>
                <a:uLnTx/>
                <a:uFillTx/>
                <a:latin typeface="Roboto" panose="02000000000000000000" pitchFamily="2" charset="0"/>
                <a:ea typeface="Roboto" panose="02000000000000000000" pitchFamily="2" charset="0"/>
                <a:cs typeface="Roboto" panose="02000000000000000000" pitchFamily="2" charset="0"/>
              </a:rPr>
              <a:t>Explicitly global: beneficiaries in France, Belgium, Cyprus, Denmark, Germany, Ireland, Norway; Australia, Brazil, Kenya, New Zealand, USA; UK associated partners.</a:t>
            </a:r>
          </a:p>
          <a:p>
            <a:pPr marL="180737" marR="0" lvl="0" indent="-180737" algn="l" defTabSz="452627" rtl="0" eaLnBrk="1" fontAlgn="auto" latinLnBrk="0" hangingPunct="1">
              <a:lnSpc>
                <a:spcPct val="150000"/>
              </a:lnSpc>
              <a:spcBef>
                <a:spcPts val="500"/>
              </a:spcBef>
              <a:spcAft>
                <a:spcPts val="0"/>
              </a:spcAft>
              <a:buClrTx/>
              <a:buSzPct val="100000"/>
              <a:buFont typeface="Arial"/>
              <a:buChar char="▪"/>
              <a:tabLst/>
              <a:defRPr sz="1386">
                <a:solidFill>
                  <a:srgbClr val="404040"/>
                </a:solidFill>
              </a:defRPr>
            </a:pPr>
            <a:r>
              <a:rPr kumimoji="0" lang="en-GB" sz="1400" b="0" i="0" u="none" strike="noStrike" kern="1200" cap="none" spc="0" normalizeH="0" baseline="0" noProof="0" dirty="0">
                <a:ln>
                  <a:noFill/>
                </a:ln>
                <a:solidFill>
                  <a:srgbClr val="404040"/>
                </a:solidFill>
                <a:effectLst/>
                <a:uLnTx/>
                <a:uFillTx/>
                <a:latin typeface="Roboto" panose="02000000000000000000" pitchFamily="2" charset="0"/>
                <a:ea typeface="Roboto" panose="02000000000000000000" pitchFamily="2" charset="0"/>
                <a:cs typeface="Roboto" panose="02000000000000000000" pitchFamily="2" charset="0"/>
              </a:rPr>
              <a:t>Includes </a:t>
            </a:r>
            <a:r>
              <a:rPr kumimoji="0" lang="en-GB" sz="1400" b="1" i="0" u="none" strike="noStrike" kern="1200" cap="none" spc="0" normalizeH="0" baseline="0" noProof="0" dirty="0">
                <a:ln>
                  <a:noFill/>
                </a:ln>
                <a:solidFill>
                  <a:srgbClr val="404040"/>
                </a:solidFill>
                <a:effectLst/>
                <a:uLnTx/>
                <a:uFillTx/>
                <a:latin typeface="Roboto" panose="02000000000000000000" pitchFamily="2" charset="0"/>
                <a:ea typeface="Roboto" panose="02000000000000000000" pitchFamily="2" charset="0"/>
                <a:cs typeface="Roboto" panose="02000000000000000000" pitchFamily="2" charset="0"/>
              </a:rPr>
              <a:t>authoritative international entities </a:t>
            </a:r>
            <a:r>
              <a:rPr kumimoji="0" lang="en-GB" sz="1400" b="0" i="0" u="none" strike="noStrike" kern="1200" cap="none" spc="0" normalizeH="0" baseline="0" noProof="0" dirty="0">
                <a:ln>
                  <a:noFill/>
                </a:ln>
                <a:solidFill>
                  <a:srgbClr val="404040"/>
                </a:solidFill>
                <a:effectLst/>
                <a:uLnTx/>
                <a:uFillTx/>
                <a:latin typeface="Roboto" panose="02000000000000000000" pitchFamily="2" charset="0"/>
                <a:ea typeface="Roboto" panose="02000000000000000000" pitchFamily="2" charset="0"/>
                <a:cs typeface="Roboto" panose="02000000000000000000" pitchFamily="2" charset="0"/>
              </a:rPr>
              <a:t>(e.g. IUPAC, </a:t>
            </a:r>
            <a:r>
              <a:rPr kumimoji="0" lang="en-GB" sz="1400" b="0" i="0" u="none" strike="noStrike" kern="1200" cap="none" spc="0" normalizeH="0" baseline="0" noProof="0" dirty="0" err="1">
                <a:ln>
                  <a:noFill/>
                </a:ln>
                <a:solidFill>
                  <a:srgbClr val="404040"/>
                </a:solidFill>
                <a:effectLst/>
                <a:uLnTx/>
                <a:uFillTx/>
                <a:latin typeface="Roboto" panose="02000000000000000000" pitchFamily="2" charset="0"/>
                <a:ea typeface="Roboto" panose="02000000000000000000" pitchFamily="2" charset="0"/>
                <a:cs typeface="Roboto" panose="02000000000000000000" pitchFamily="2" charset="0"/>
              </a:rPr>
              <a:t>OneGeochemistry</a:t>
            </a:r>
            <a:r>
              <a:rPr kumimoji="0" lang="en-GB" sz="1400" b="0" i="0" u="none" strike="noStrike" kern="1200" cap="none" spc="0" normalizeH="0" baseline="0" noProof="0" dirty="0">
                <a:ln>
                  <a:noFill/>
                </a:ln>
                <a:solidFill>
                  <a:srgbClr val="404040"/>
                </a:solidFill>
                <a:effectLst/>
                <a:uLnTx/>
                <a:uFillTx/>
                <a:latin typeface="Roboto" panose="02000000000000000000" pitchFamily="2" charset="0"/>
                <a:ea typeface="Roboto" panose="02000000000000000000" pitchFamily="2" charset="0"/>
                <a:cs typeface="Roboto" panose="02000000000000000000" pitchFamily="2" charset="0"/>
              </a:rPr>
              <a:t>, GBIF, ODIS); connections with important projects or standards organisations (e.g. </a:t>
            </a:r>
            <a:r>
              <a:rPr kumimoji="0" lang="en-GB" sz="1400" b="0" i="0" u="none" strike="noStrike" kern="1200" cap="none" spc="0" normalizeH="0" baseline="0" noProof="0" dirty="0" err="1">
                <a:ln>
                  <a:noFill/>
                </a:ln>
                <a:solidFill>
                  <a:srgbClr val="404040"/>
                </a:solidFill>
                <a:effectLst/>
                <a:uLnTx/>
                <a:uFillTx/>
                <a:latin typeface="Roboto" panose="02000000000000000000" pitchFamily="2" charset="0"/>
                <a:ea typeface="Roboto" panose="02000000000000000000" pitchFamily="2" charset="0"/>
                <a:cs typeface="Roboto" panose="02000000000000000000" pitchFamily="2" charset="0"/>
              </a:rPr>
              <a:t>NanoCommons</a:t>
            </a:r>
            <a:r>
              <a:rPr kumimoji="0" lang="en-GB" sz="1400" b="0" i="0" u="none" strike="noStrike" kern="1200" cap="none" spc="0" normalizeH="0" baseline="0" noProof="0" dirty="0">
                <a:ln>
                  <a:noFill/>
                </a:ln>
                <a:solidFill>
                  <a:srgbClr val="404040"/>
                </a:solidFill>
                <a:effectLst/>
                <a:uLnTx/>
                <a:uFillTx/>
                <a:latin typeface="Roboto" panose="02000000000000000000" pitchFamily="2" charset="0"/>
                <a:ea typeface="Roboto" panose="02000000000000000000" pitchFamily="2" charset="0"/>
                <a:cs typeface="Roboto" panose="02000000000000000000" pitchFamily="2" charset="0"/>
              </a:rPr>
              <a:t>, DDI Alliance, OHDSI, TDWG, </a:t>
            </a:r>
            <a:r>
              <a:rPr kumimoji="0" lang="en-GB" sz="1400" b="0" i="0" u="none" strike="noStrike" kern="1200" cap="none" spc="0" normalizeH="0" baseline="0" noProof="0" dirty="0" err="1">
                <a:ln>
                  <a:noFill/>
                </a:ln>
                <a:solidFill>
                  <a:srgbClr val="404040"/>
                </a:solidFill>
                <a:effectLst/>
                <a:uLnTx/>
                <a:uFillTx/>
                <a:latin typeface="Roboto" panose="02000000000000000000" pitchFamily="2" charset="0"/>
                <a:ea typeface="Roboto" panose="02000000000000000000" pitchFamily="2" charset="0"/>
                <a:cs typeface="Roboto" panose="02000000000000000000" pitchFamily="2" charset="0"/>
              </a:rPr>
              <a:t>SalUrbAL</a:t>
            </a:r>
            <a:r>
              <a:rPr kumimoji="0" lang="en-GB" sz="1400" b="0" i="0" u="none" strike="noStrike" kern="1200" cap="none" spc="0" normalizeH="0" baseline="0" noProof="0" dirty="0">
                <a:ln>
                  <a:noFill/>
                </a:ln>
                <a:solidFill>
                  <a:srgbClr val="404040"/>
                </a:solidFill>
                <a:effectLst/>
                <a:uLnTx/>
                <a:uFillTx/>
                <a:latin typeface="Roboto" panose="02000000000000000000" pitchFamily="2" charset="0"/>
                <a:ea typeface="Roboto" panose="02000000000000000000" pitchFamily="2" charset="0"/>
                <a:cs typeface="Roboto" panose="02000000000000000000" pitchFamily="2" charset="0"/>
              </a:rPr>
              <a:t>).</a:t>
            </a:r>
          </a:p>
          <a:p>
            <a:pPr marL="180737" marR="0" lvl="0" indent="-180737" algn="l" defTabSz="452627" rtl="0" eaLnBrk="1" fontAlgn="auto" latinLnBrk="0" hangingPunct="1">
              <a:lnSpc>
                <a:spcPct val="150000"/>
              </a:lnSpc>
              <a:spcBef>
                <a:spcPts val="500"/>
              </a:spcBef>
              <a:spcAft>
                <a:spcPts val="0"/>
              </a:spcAft>
              <a:buClrTx/>
              <a:buSzPct val="100000"/>
              <a:buFont typeface="Arial"/>
              <a:buChar char="▪"/>
              <a:tabLst/>
              <a:defRPr sz="1386">
                <a:solidFill>
                  <a:srgbClr val="404040"/>
                </a:solidFill>
              </a:defRPr>
            </a:pPr>
            <a:r>
              <a:rPr kumimoji="0" lang="en-GB" sz="1400" b="0" i="0" u="none" strike="noStrike" kern="1200" cap="none" spc="0" normalizeH="0" baseline="0" noProof="0" dirty="0">
                <a:ln>
                  <a:noFill/>
                </a:ln>
                <a:solidFill>
                  <a:srgbClr val="404040"/>
                </a:solidFill>
                <a:effectLst/>
                <a:uLnTx/>
                <a:uFillTx/>
                <a:latin typeface="Roboto" panose="02000000000000000000" pitchFamily="2" charset="0"/>
                <a:ea typeface="Roboto" panose="02000000000000000000" pitchFamily="2" charset="0"/>
                <a:cs typeface="Roboto" panose="02000000000000000000" pitchFamily="2" charset="0"/>
              </a:rPr>
              <a:t>Coordinated by CODATA; important partnership between CODATA and Research Data Alliance; builds on FIPs methodology developed by GO FAIR.</a:t>
            </a:r>
          </a:p>
          <a:p>
            <a:pPr marL="180737" marR="0" lvl="0" indent="-180737" algn="l" defTabSz="452627" rtl="0" eaLnBrk="1" fontAlgn="auto" latinLnBrk="0" hangingPunct="1">
              <a:lnSpc>
                <a:spcPct val="150000"/>
              </a:lnSpc>
              <a:spcBef>
                <a:spcPts val="500"/>
              </a:spcBef>
              <a:spcAft>
                <a:spcPts val="0"/>
              </a:spcAft>
              <a:buClrTx/>
              <a:buSzPct val="100000"/>
              <a:buFont typeface="Arial"/>
              <a:buChar char="▪"/>
              <a:tabLst/>
              <a:defRPr sz="1386">
                <a:solidFill>
                  <a:srgbClr val="404040"/>
                </a:solidFill>
              </a:defRPr>
            </a:pPr>
            <a:r>
              <a:rPr kumimoji="0" lang="en-GB" sz="1400" b="0" i="0" u="none" strike="noStrike" kern="1200" cap="none" spc="0" normalizeH="0" baseline="0" noProof="0" dirty="0">
                <a:ln>
                  <a:noFill/>
                </a:ln>
                <a:solidFill>
                  <a:srgbClr val="404040"/>
                </a:solidFill>
                <a:effectLst/>
                <a:uLnTx/>
                <a:uFillTx/>
                <a:latin typeface="Roboto" panose="02000000000000000000" pitchFamily="2" charset="0"/>
                <a:ea typeface="Roboto" panose="02000000000000000000" pitchFamily="2" charset="0"/>
                <a:cs typeface="Roboto" panose="02000000000000000000" pitchFamily="2" charset="0"/>
              </a:rPr>
              <a:t>Builds on CODATA work for ISC: ‘Making Data Work for Cross-Domain Grand Challenges’: </a:t>
            </a:r>
            <a:r>
              <a:rPr kumimoji="0" lang="en-GB" sz="1400" b="0" i="0" u="none" strike="noStrike" kern="1200" cap="none" spc="0" normalizeH="0" baseline="0" noProof="0" dirty="0">
                <a:ln>
                  <a:noFill/>
                </a:ln>
                <a:solidFill>
                  <a:srgbClr val="404040"/>
                </a:solidFill>
                <a:effectLst/>
                <a:uLnTx/>
                <a:uFillTx/>
                <a:latin typeface="Roboto" panose="02000000000000000000" pitchFamily="2" charset="0"/>
                <a:ea typeface="Roboto" panose="02000000000000000000" pitchFamily="2" charset="0"/>
                <a:cs typeface="Roboto" panose="02000000000000000000" pitchFamily="2" charset="0"/>
                <a:hlinkClick r:id="rId3"/>
              </a:rPr>
              <a:t>https://council.science/actionplan/making-data-work-for-grand-challenges/</a:t>
            </a:r>
            <a:r>
              <a:rPr kumimoji="0" lang="en-GB" sz="1400" b="0" i="0" u="none" strike="noStrike" kern="1200" cap="none" spc="0" normalizeH="0" baseline="0" noProof="0" dirty="0">
                <a:ln>
                  <a:noFill/>
                </a:ln>
                <a:solidFill>
                  <a:srgbClr val="404040"/>
                </a:solidFill>
                <a:effectLst/>
                <a:uLnTx/>
                <a:uFillTx/>
                <a:latin typeface="Roboto" panose="02000000000000000000" pitchFamily="2" charset="0"/>
                <a:ea typeface="Roboto" panose="02000000000000000000" pitchFamily="2" charset="0"/>
                <a:cs typeface="Roboto" panose="02000000000000000000" pitchFamily="2" charset="0"/>
              </a:rPr>
              <a:t> </a:t>
            </a:r>
          </a:p>
        </p:txBody>
      </p:sp>
    </p:spTree>
    <p:extLst>
      <p:ext uri="{BB962C8B-B14F-4D97-AF65-F5344CB8AC3E}">
        <p14:creationId xmlns:p14="http://schemas.microsoft.com/office/powerpoint/2010/main" val="12064202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B175482-354A-B235-D837-264D5A34CD41}"/>
              </a:ext>
            </a:extLst>
          </p:cNvPr>
          <p:cNvPicPr>
            <a:picLocks noChangeAspect="1"/>
          </p:cNvPicPr>
          <p:nvPr/>
        </p:nvPicPr>
        <p:blipFill>
          <a:blip r:embed="rId2"/>
          <a:stretch>
            <a:fillRect/>
          </a:stretch>
        </p:blipFill>
        <p:spPr>
          <a:xfrm>
            <a:off x="-10595" y="1789037"/>
            <a:ext cx="12229317" cy="3788491"/>
          </a:xfrm>
          <a:prstGeom prst="rect">
            <a:avLst/>
          </a:prstGeom>
        </p:spPr>
      </p:pic>
      <p:sp>
        <p:nvSpPr>
          <p:cNvPr id="3" name="Title 2">
            <a:extLst>
              <a:ext uri="{FF2B5EF4-FFF2-40B4-BE49-F238E27FC236}">
                <a16:creationId xmlns:a16="http://schemas.microsoft.com/office/drawing/2014/main" id="{EF27FA77-53F1-F1D5-BF1A-D2D2C5783A0E}"/>
              </a:ext>
            </a:extLst>
          </p:cNvPr>
          <p:cNvSpPr txBox="1">
            <a:spLocks/>
          </p:cNvSpPr>
          <p:nvPr/>
        </p:nvSpPr>
        <p:spPr>
          <a:xfrm>
            <a:off x="1180910" y="204102"/>
            <a:ext cx="9830179" cy="60388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500" b="0" i="0" kern="1200">
                <a:solidFill>
                  <a:srgbClr val="008691"/>
                </a:solidFill>
                <a:latin typeface="Roboto" panose="02000000000000000000" pitchFamily="2" charset="0"/>
                <a:ea typeface="Roboto" panose="02000000000000000000" pitchFamily="2" charset="0"/>
                <a:cs typeface="Roboto" panose="02000000000000000000" pitchFamily="2"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3500" b="0" i="0" u="none" strike="noStrike" kern="1200" cap="none" spc="0" normalizeH="0" baseline="0" noProof="0" dirty="0" err="1">
                <a:ln>
                  <a:noFill/>
                </a:ln>
                <a:solidFill>
                  <a:srgbClr val="008691"/>
                </a:solidFill>
                <a:effectLst/>
                <a:uLnTx/>
                <a:uFillTx/>
                <a:latin typeface="Roboto" panose="02000000000000000000" pitchFamily="2" charset="0"/>
                <a:ea typeface="Roboto" panose="02000000000000000000" pitchFamily="2" charset="0"/>
                <a:cs typeface="Roboto" panose="02000000000000000000" pitchFamily="2" charset="0"/>
              </a:rPr>
              <a:t>WorldFAIR</a:t>
            </a:r>
            <a:r>
              <a:rPr kumimoji="0" lang="en-GB" sz="3500" b="0" i="0" u="none" strike="noStrike" kern="1200" cap="none" spc="0" normalizeH="0" baseline="0" noProof="0" dirty="0">
                <a:ln>
                  <a:noFill/>
                </a:ln>
                <a:solidFill>
                  <a:srgbClr val="008691"/>
                </a:solidFill>
                <a:effectLst/>
                <a:uLnTx/>
                <a:uFillTx/>
                <a:latin typeface="Roboto" panose="02000000000000000000" pitchFamily="2" charset="0"/>
                <a:ea typeface="Roboto" panose="02000000000000000000" pitchFamily="2" charset="0"/>
                <a:cs typeface="Roboto" panose="02000000000000000000" pitchFamily="2" charset="0"/>
              </a:rPr>
              <a:t> Consortium Partners</a:t>
            </a:r>
            <a:endParaRPr kumimoji="0" lang="en-BE" sz="3500" b="0" i="0" u="none" strike="noStrike" kern="1200" cap="none" spc="0" normalizeH="0" baseline="0" noProof="0" dirty="0">
              <a:ln>
                <a:noFill/>
              </a:ln>
              <a:solidFill>
                <a:srgbClr val="008691"/>
              </a:solidFill>
              <a:effectLst/>
              <a:uLnTx/>
              <a:uFillTx/>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35049056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4954E5D-59CB-33A0-BD70-20080F2ACD4C}"/>
              </a:ext>
            </a:extLst>
          </p:cNvPr>
          <p:cNvSpPr>
            <a:spLocks noGrp="1"/>
          </p:cNvSpPr>
          <p:nvPr>
            <p:ph sz="half" idx="15"/>
          </p:nvPr>
        </p:nvSpPr>
        <p:spPr>
          <a:xfrm>
            <a:off x="1721739" y="1570383"/>
            <a:ext cx="8004152" cy="4382541"/>
          </a:xfrm>
        </p:spPr>
        <p:txBody>
          <a:bodyPr/>
          <a:lstStyle/>
          <a:p>
            <a:pPr marL="182563" indent="-182563">
              <a:spcAft>
                <a:spcPts val="600"/>
              </a:spcAft>
              <a:buFont typeface="Wingdings" charset="2"/>
              <a:buChar char="§"/>
            </a:pPr>
            <a:r>
              <a:rPr lang="en-US" sz="1600" dirty="0">
                <a:solidFill>
                  <a:schemeClr val="tx1">
                    <a:lumMod val="75000"/>
                    <a:lumOff val="25000"/>
                  </a:schemeClr>
                </a:solidFill>
              </a:rPr>
              <a:t>Among the most important, but most challenging, recommendations of the </a:t>
            </a:r>
            <a:r>
              <a:rPr lang="en-US" sz="1600" b="1" dirty="0">
                <a:solidFill>
                  <a:schemeClr val="tx1">
                    <a:lumMod val="75000"/>
                    <a:lumOff val="25000"/>
                  </a:schemeClr>
                </a:solidFill>
              </a:rPr>
              <a:t>Turning FAIR into Reality</a:t>
            </a:r>
            <a:r>
              <a:rPr lang="en-US" sz="1600" dirty="0">
                <a:solidFill>
                  <a:schemeClr val="tx1">
                    <a:lumMod val="75000"/>
                    <a:lumOff val="25000"/>
                  </a:schemeClr>
                </a:solidFill>
              </a:rPr>
              <a:t> report, is R.4:</a:t>
            </a:r>
          </a:p>
          <a:p>
            <a:pPr marL="182563" indent="-182563">
              <a:spcAft>
                <a:spcPts val="600"/>
              </a:spcAft>
              <a:buFont typeface="Wingdings" charset="2"/>
              <a:buChar char="§"/>
            </a:pPr>
            <a:r>
              <a:rPr lang="en-US" sz="1600" dirty="0">
                <a:solidFill>
                  <a:schemeClr val="tx1">
                    <a:lumMod val="75000"/>
                    <a:lumOff val="25000"/>
                  </a:schemeClr>
                </a:solidFill>
              </a:rPr>
              <a:t>‘Develop </a:t>
            </a:r>
            <a:r>
              <a:rPr lang="en-US" sz="1600" b="1" dirty="0">
                <a:solidFill>
                  <a:schemeClr val="tx1">
                    <a:lumMod val="75000"/>
                    <a:lumOff val="25000"/>
                  </a:schemeClr>
                </a:solidFill>
              </a:rPr>
              <a:t>interoperability frameworks </a:t>
            </a:r>
            <a:r>
              <a:rPr lang="en-US" sz="1600" dirty="0">
                <a:solidFill>
                  <a:schemeClr val="tx1">
                    <a:lumMod val="75000"/>
                    <a:lumOff val="25000"/>
                  </a:schemeClr>
                </a:solidFill>
              </a:rPr>
              <a:t>for FAIR sharing within disciplines and for interdisciplinary research: Research communities need to be supported to develop interoperability frameworks that define their practices for data sharing, data formats, metadata standards, tools and infrastructure. To support interdisciplinary research, these interoperability frameworks should be articulated in common ways and adopt global standards where relevant.’</a:t>
            </a:r>
          </a:p>
          <a:p>
            <a:pPr marL="182563" indent="-182563">
              <a:spcAft>
                <a:spcPts val="600"/>
              </a:spcAft>
              <a:buFont typeface="Wingdings" charset="2"/>
              <a:buChar char="§"/>
            </a:pPr>
            <a:r>
              <a:rPr lang="en-US" sz="1600" dirty="0">
                <a:solidFill>
                  <a:schemeClr val="tx1">
                    <a:lumMod val="75000"/>
                    <a:lumOff val="25000"/>
                  </a:schemeClr>
                </a:solidFill>
              </a:rPr>
              <a:t>Very strong focus on the I and the R of FAIR; particularly for data interoperability and combination.</a:t>
            </a:r>
          </a:p>
          <a:p>
            <a:endParaRPr lang="en-BE" dirty="0"/>
          </a:p>
        </p:txBody>
      </p:sp>
      <p:sp>
        <p:nvSpPr>
          <p:cNvPr id="3" name="Title 2">
            <a:extLst>
              <a:ext uri="{FF2B5EF4-FFF2-40B4-BE49-F238E27FC236}">
                <a16:creationId xmlns:a16="http://schemas.microsoft.com/office/drawing/2014/main" id="{0B92EFF1-3C79-7F03-889A-DF575EA50D9A}"/>
              </a:ext>
            </a:extLst>
          </p:cNvPr>
          <p:cNvSpPr>
            <a:spLocks noGrp="1"/>
          </p:cNvSpPr>
          <p:nvPr>
            <p:ph type="title"/>
          </p:nvPr>
        </p:nvSpPr>
        <p:spPr/>
        <p:txBody>
          <a:bodyPr>
            <a:normAutofit/>
          </a:bodyPr>
          <a:lstStyle/>
          <a:p>
            <a:r>
              <a:rPr lang="en-GB" dirty="0" err="1"/>
              <a:t>WorldFAIR</a:t>
            </a:r>
            <a:r>
              <a:rPr lang="en-GB" dirty="0"/>
              <a:t> Objective</a:t>
            </a:r>
            <a:endParaRPr lang="en-BE" dirty="0"/>
          </a:p>
        </p:txBody>
      </p:sp>
      <p:sp>
        <p:nvSpPr>
          <p:cNvPr id="4" name="Slide Number Placeholder 3">
            <a:extLst>
              <a:ext uri="{FF2B5EF4-FFF2-40B4-BE49-F238E27FC236}">
                <a16:creationId xmlns:a16="http://schemas.microsoft.com/office/drawing/2014/main" id="{99D84C33-BE9A-4452-D888-4E27E8B3E3B4}"/>
              </a:ext>
            </a:extLst>
          </p:cNvPr>
          <p:cNvSpPr>
            <a:spLocks noGrp="1"/>
          </p:cNvSpPr>
          <p:nvPr>
            <p:ph type="sldNum" sz="quarter" idx="12"/>
          </p:nvPr>
        </p:nvSpPr>
        <p:spPr/>
        <p:txBody>
          <a:bodyPr/>
          <a:lstStyle/>
          <a:p>
            <a:fld id="{41814595-6856-9B4E-BECB-F9B7E4876AE1}" type="slidenum">
              <a:rPr lang="nl-NL" smtClean="0"/>
              <a:pPr/>
              <a:t>3</a:t>
            </a:fld>
            <a:endParaRPr lang="nl-NL" dirty="0"/>
          </a:p>
        </p:txBody>
      </p:sp>
      <p:pic>
        <p:nvPicPr>
          <p:cNvPr id="8" name="Picture 7" descr="A picture containing circle, compact disk, colorfulness, graphics&#10;&#10;Description automatically generated">
            <a:extLst>
              <a:ext uri="{FF2B5EF4-FFF2-40B4-BE49-F238E27FC236}">
                <a16:creationId xmlns:a16="http://schemas.microsoft.com/office/drawing/2014/main" id="{FED1B8BB-E6D6-90C4-338C-6886FFD36FDF}"/>
              </a:ext>
            </a:extLst>
          </p:cNvPr>
          <p:cNvPicPr>
            <a:picLocks noChangeAspect="1"/>
          </p:cNvPicPr>
          <p:nvPr/>
        </p:nvPicPr>
        <p:blipFill>
          <a:blip r:embed="rId2"/>
          <a:stretch>
            <a:fillRect/>
          </a:stretch>
        </p:blipFill>
        <p:spPr>
          <a:xfrm>
            <a:off x="10068791" y="14852"/>
            <a:ext cx="2123209" cy="2132093"/>
          </a:xfrm>
          <a:prstGeom prst="rect">
            <a:avLst/>
          </a:prstGeom>
        </p:spPr>
      </p:pic>
      <p:pic>
        <p:nvPicPr>
          <p:cNvPr id="11" name="Picture 10" descr="Turning FAIR into Reality-Cover.jpg">
            <a:extLst>
              <a:ext uri="{FF2B5EF4-FFF2-40B4-BE49-F238E27FC236}">
                <a16:creationId xmlns:a16="http://schemas.microsoft.com/office/drawing/2014/main" id="{162BA6E7-84EA-AE45-160E-B926B1149CF8}"/>
              </a:ext>
            </a:extLst>
          </p:cNvPr>
          <p:cNvPicPr>
            <a:picLocks noChangeAspect="1"/>
          </p:cNvPicPr>
          <p:nvPr/>
        </p:nvPicPr>
        <p:blipFill>
          <a:blip r:embed="rId3"/>
          <a:stretch>
            <a:fillRect/>
          </a:stretch>
        </p:blipFill>
        <p:spPr>
          <a:xfrm>
            <a:off x="10172700" y="3084313"/>
            <a:ext cx="2019300" cy="2868611"/>
          </a:xfrm>
          <a:prstGeom prst="rect">
            <a:avLst/>
          </a:prstGeom>
          <a:ln>
            <a:solidFill>
              <a:schemeClr val="bg1">
                <a:lumMod val="65000"/>
              </a:schemeClr>
            </a:solidFill>
          </a:ln>
        </p:spPr>
      </p:pic>
      <p:sp>
        <p:nvSpPr>
          <p:cNvPr id="12" name="Text Placeholder 4">
            <a:extLst>
              <a:ext uri="{FF2B5EF4-FFF2-40B4-BE49-F238E27FC236}">
                <a16:creationId xmlns:a16="http://schemas.microsoft.com/office/drawing/2014/main" id="{783AE317-55C4-EA1D-4B2F-131FC6571004}"/>
              </a:ext>
            </a:extLst>
          </p:cNvPr>
          <p:cNvSpPr>
            <a:spLocks noGrp="1"/>
          </p:cNvSpPr>
          <p:nvPr>
            <p:ph type="body" sz="quarter" idx="14"/>
          </p:nvPr>
        </p:nvSpPr>
        <p:spPr>
          <a:xfrm>
            <a:off x="1721741" y="895137"/>
            <a:ext cx="9830176" cy="364765"/>
          </a:xfrm>
        </p:spPr>
        <p:txBody>
          <a:bodyPr/>
          <a:lstStyle/>
          <a:p>
            <a:r>
              <a:rPr lang="en-GB" dirty="0"/>
              <a:t>Responding to Recommendation 4 of Turning FAIR into Reality</a:t>
            </a:r>
            <a:endParaRPr lang="en-BE" dirty="0"/>
          </a:p>
        </p:txBody>
      </p:sp>
    </p:spTree>
    <p:extLst>
      <p:ext uri="{BB962C8B-B14F-4D97-AF65-F5344CB8AC3E}">
        <p14:creationId xmlns:p14="http://schemas.microsoft.com/office/powerpoint/2010/main" val="10941131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IUSSP-CODATA Working Group on FAIR Vocabularies in Population Research…"/>
          <p:cNvSpPr txBox="1">
            <a:spLocks noGrp="1"/>
          </p:cNvSpPr>
          <p:nvPr>
            <p:ph type="subTitle" sz="half" idx="1"/>
          </p:nvPr>
        </p:nvSpPr>
        <p:spPr>
          <a:xfrm>
            <a:off x="1" y="819539"/>
            <a:ext cx="5168459" cy="4803407"/>
          </a:xfrm>
          <a:prstGeom prst="rect">
            <a:avLst/>
          </a:prstGeom>
        </p:spPr>
        <p:txBody>
          <a:bodyPr vert="horz" lIns="121899" tIns="121899" rIns="121899" bIns="121899" rtlCol="0">
            <a:noAutofit/>
          </a:bodyPr>
          <a:lstStyle/>
          <a:p>
            <a:pPr marL="240977" indent="-240977" algn="l" defTabSz="603488">
              <a:spcBef>
                <a:spcPts val="667"/>
              </a:spcBef>
              <a:buSzPct val="100000"/>
              <a:buFont typeface="Arial"/>
              <a:buChar char="▪"/>
              <a:defRPr sz="1386">
                <a:solidFill>
                  <a:srgbClr val="404040"/>
                </a:solidFill>
              </a:defRPr>
            </a:pPr>
            <a:r>
              <a:rPr lang="en-GB" sz="1333" b="1" dirty="0">
                <a:solidFill>
                  <a:schemeClr val="tx1"/>
                </a:solidFill>
              </a:rPr>
              <a:t>Chemistry</a:t>
            </a:r>
            <a:r>
              <a:rPr lang="en-GB" sz="1333" dirty="0">
                <a:solidFill>
                  <a:schemeClr val="tx1"/>
                </a:solidFill>
              </a:rPr>
              <a:t> – making IUPAC assets FAIR</a:t>
            </a:r>
          </a:p>
          <a:p>
            <a:pPr marL="240977" indent="-240977" algn="l" defTabSz="603488">
              <a:spcBef>
                <a:spcPts val="667"/>
              </a:spcBef>
              <a:buSzPct val="100000"/>
              <a:buFont typeface="Arial"/>
              <a:buChar char="▪"/>
              <a:defRPr sz="1386">
                <a:solidFill>
                  <a:srgbClr val="404040"/>
                </a:solidFill>
              </a:defRPr>
            </a:pPr>
            <a:r>
              <a:rPr lang="en-GB" sz="1333" b="1" dirty="0">
                <a:solidFill>
                  <a:schemeClr val="tx1"/>
                </a:solidFill>
              </a:rPr>
              <a:t>Nanomaterials</a:t>
            </a:r>
            <a:r>
              <a:rPr lang="en-GB" sz="1333" dirty="0">
                <a:solidFill>
                  <a:schemeClr val="tx1"/>
                </a:solidFill>
              </a:rPr>
              <a:t> – applying </a:t>
            </a:r>
            <a:r>
              <a:rPr lang="en-GB" sz="1333" dirty="0" err="1">
                <a:solidFill>
                  <a:schemeClr val="tx1"/>
                </a:solidFill>
              </a:rPr>
              <a:t>NanoInchi</a:t>
            </a:r>
            <a:r>
              <a:rPr lang="en-GB" sz="1333" dirty="0">
                <a:solidFill>
                  <a:schemeClr val="tx1"/>
                </a:solidFill>
              </a:rPr>
              <a:t> and FAIR recommendations in </a:t>
            </a:r>
            <a:r>
              <a:rPr lang="en-GB" sz="1333" dirty="0" err="1">
                <a:solidFill>
                  <a:schemeClr val="tx1"/>
                </a:solidFill>
              </a:rPr>
              <a:t>Nanosafety</a:t>
            </a:r>
            <a:r>
              <a:rPr lang="en-GB" sz="1333" dirty="0">
                <a:solidFill>
                  <a:schemeClr val="tx1"/>
                </a:solidFill>
              </a:rPr>
              <a:t>.</a:t>
            </a:r>
          </a:p>
          <a:p>
            <a:pPr marL="240977" indent="-240977" algn="l" defTabSz="603488">
              <a:spcBef>
                <a:spcPts val="667"/>
              </a:spcBef>
              <a:buSzPct val="100000"/>
              <a:buFont typeface="Arial"/>
              <a:buChar char="▪"/>
              <a:defRPr sz="1386">
                <a:solidFill>
                  <a:srgbClr val="404040"/>
                </a:solidFill>
              </a:defRPr>
            </a:pPr>
            <a:r>
              <a:rPr lang="en-GB" sz="1333" b="1" dirty="0">
                <a:solidFill>
                  <a:schemeClr val="tx1"/>
                </a:solidFill>
              </a:rPr>
              <a:t>Geochemistry</a:t>
            </a:r>
            <a:r>
              <a:rPr lang="en-GB" sz="1333" dirty="0">
                <a:solidFill>
                  <a:schemeClr val="tx1"/>
                </a:solidFill>
              </a:rPr>
              <a:t> – recommendations for FAIR in geochemistry, particularly vocabularies.</a:t>
            </a:r>
          </a:p>
          <a:p>
            <a:pPr marL="240977" indent="-240977" algn="l" defTabSz="603488">
              <a:spcBef>
                <a:spcPts val="667"/>
              </a:spcBef>
              <a:buSzPct val="100000"/>
              <a:buFont typeface="Arial"/>
              <a:buChar char="▪"/>
              <a:defRPr sz="1386">
                <a:solidFill>
                  <a:srgbClr val="404040"/>
                </a:solidFill>
              </a:defRPr>
            </a:pPr>
            <a:r>
              <a:rPr lang="en-GB" sz="1333" b="1" dirty="0">
                <a:solidFill>
                  <a:schemeClr val="tx1"/>
                </a:solidFill>
              </a:rPr>
              <a:t>Social Surveys Data </a:t>
            </a:r>
            <a:r>
              <a:rPr lang="en-GB" sz="1333" dirty="0">
                <a:solidFill>
                  <a:schemeClr val="tx1"/>
                </a:solidFill>
              </a:rPr>
              <a:t>– data harmonisation between ESS and </a:t>
            </a:r>
            <a:r>
              <a:rPr lang="en-GB" sz="1333" dirty="0" err="1">
                <a:solidFill>
                  <a:schemeClr val="tx1"/>
                </a:solidFill>
              </a:rPr>
              <a:t>AussiESS</a:t>
            </a:r>
            <a:r>
              <a:rPr lang="en-GB" sz="1333" dirty="0">
                <a:solidFill>
                  <a:schemeClr val="tx1"/>
                </a:solidFill>
              </a:rPr>
              <a:t>.</a:t>
            </a:r>
          </a:p>
          <a:p>
            <a:pPr marL="240977" indent="-240977" algn="l" defTabSz="603488">
              <a:spcBef>
                <a:spcPts val="667"/>
              </a:spcBef>
              <a:buSzPct val="100000"/>
              <a:buFont typeface="Arial"/>
              <a:buChar char="▪"/>
              <a:defRPr sz="1386">
                <a:solidFill>
                  <a:srgbClr val="404040"/>
                </a:solidFill>
              </a:defRPr>
            </a:pPr>
            <a:r>
              <a:rPr lang="en-GB" sz="1333" b="1" dirty="0">
                <a:solidFill>
                  <a:schemeClr val="tx1"/>
                </a:solidFill>
              </a:rPr>
              <a:t>Population Health –</a:t>
            </a:r>
            <a:r>
              <a:rPr lang="en-GB" sz="1333" dirty="0">
                <a:solidFill>
                  <a:schemeClr val="tx1"/>
                </a:solidFill>
              </a:rPr>
              <a:t> INSPIRE - Integration of population surveys with clinical and genomics data for COVID-19 research in eastern and southern Africa.</a:t>
            </a:r>
          </a:p>
          <a:p>
            <a:pPr marL="240977" indent="-240977" algn="l" defTabSz="603488">
              <a:spcBef>
                <a:spcPts val="667"/>
              </a:spcBef>
              <a:buSzPct val="100000"/>
              <a:buFont typeface="Arial"/>
              <a:buChar char="▪"/>
              <a:defRPr sz="1386">
                <a:solidFill>
                  <a:srgbClr val="404040"/>
                </a:solidFill>
              </a:defRPr>
            </a:pPr>
            <a:r>
              <a:rPr lang="en-GB" sz="1333" b="1" dirty="0">
                <a:solidFill>
                  <a:schemeClr val="tx1"/>
                </a:solidFill>
              </a:rPr>
              <a:t>Urban Health </a:t>
            </a:r>
            <a:r>
              <a:rPr lang="en-GB" sz="1333" dirty="0">
                <a:solidFill>
                  <a:schemeClr val="tx1"/>
                </a:solidFill>
              </a:rPr>
              <a:t>– terminologies and making urban health data FAIR</a:t>
            </a:r>
          </a:p>
          <a:p>
            <a:pPr marL="240977" indent="-240977" algn="l" defTabSz="603488">
              <a:spcBef>
                <a:spcPts val="667"/>
              </a:spcBef>
              <a:buSzPct val="100000"/>
              <a:buFont typeface="Arial"/>
              <a:buChar char="▪"/>
              <a:defRPr sz="1386">
                <a:solidFill>
                  <a:srgbClr val="404040"/>
                </a:solidFill>
              </a:defRPr>
            </a:pPr>
            <a:r>
              <a:rPr lang="en-GB" sz="1333" b="1" dirty="0">
                <a:solidFill>
                  <a:schemeClr val="tx1"/>
                </a:solidFill>
              </a:rPr>
              <a:t>Biodiversity </a:t>
            </a:r>
            <a:r>
              <a:rPr lang="en-GB" sz="1333" dirty="0">
                <a:solidFill>
                  <a:schemeClr val="tx1"/>
                </a:solidFill>
              </a:rPr>
              <a:t>– improving GBIF data model in collaboration with TDWG - GBIF (Global Biodiversity Information Facility)</a:t>
            </a:r>
          </a:p>
          <a:p>
            <a:pPr marL="240977" indent="-240977" algn="l" defTabSz="603488">
              <a:spcBef>
                <a:spcPts val="667"/>
              </a:spcBef>
              <a:buSzPct val="100000"/>
              <a:buFont typeface="Arial"/>
              <a:buChar char="▪"/>
              <a:defRPr sz="1386">
                <a:solidFill>
                  <a:srgbClr val="404040"/>
                </a:solidFill>
              </a:defRPr>
            </a:pPr>
            <a:r>
              <a:rPr lang="en-GB" sz="1333" b="1" dirty="0">
                <a:solidFill>
                  <a:schemeClr val="tx1"/>
                </a:solidFill>
              </a:rPr>
              <a:t>Agricultural Biodiversity </a:t>
            </a:r>
            <a:r>
              <a:rPr lang="en-GB" sz="1333" dirty="0">
                <a:solidFill>
                  <a:schemeClr val="tx1"/>
                </a:solidFill>
              </a:rPr>
              <a:t>– pollinator data (KALRO, </a:t>
            </a:r>
            <a:r>
              <a:rPr lang="en-GB" sz="1333" dirty="0" err="1">
                <a:solidFill>
                  <a:schemeClr val="tx1"/>
                </a:solidFill>
              </a:rPr>
              <a:t>Embrapa</a:t>
            </a:r>
            <a:r>
              <a:rPr lang="en-GB" sz="1333" dirty="0">
                <a:solidFill>
                  <a:schemeClr val="tx1"/>
                </a:solidFill>
              </a:rPr>
              <a:t>, </a:t>
            </a:r>
            <a:r>
              <a:rPr lang="en-GB" sz="1333" dirty="0" err="1">
                <a:solidFill>
                  <a:schemeClr val="tx1"/>
                </a:solidFill>
              </a:rPr>
              <a:t>Meise</a:t>
            </a:r>
            <a:r>
              <a:rPr lang="en-GB" sz="1333" dirty="0">
                <a:solidFill>
                  <a:schemeClr val="tx1"/>
                </a:solidFill>
              </a:rPr>
              <a:t>, </a:t>
            </a:r>
            <a:r>
              <a:rPr lang="en-GB" sz="1333" dirty="0" err="1">
                <a:solidFill>
                  <a:schemeClr val="tx1"/>
                </a:solidFill>
              </a:rPr>
              <a:t>HiveTracks</a:t>
            </a:r>
            <a:r>
              <a:rPr lang="en-GB" sz="1333" dirty="0">
                <a:solidFill>
                  <a:schemeClr val="tx1"/>
                </a:solidFill>
              </a:rPr>
              <a:t>)</a:t>
            </a:r>
          </a:p>
          <a:p>
            <a:pPr marL="240977" indent="-240977" algn="l" defTabSz="603488">
              <a:spcBef>
                <a:spcPts val="667"/>
              </a:spcBef>
              <a:buSzPct val="100000"/>
              <a:buFont typeface="Arial"/>
              <a:buChar char="▪"/>
              <a:defRPr sz="1386">
                <a:solidFill>
                  <a:srgbClr val="404040"/>
                </a:solidFill>
              </a:defRPr>
            </a:pPr>
            <a:r>
              <a:rPr lang="en-GB" sz="1333" b="1" dirty="0">
                <a:solidFill>
                  <a:schemeClr val="tx1"/>
                </a:solidFill>
              </a:rPr>
              <a:t>Ocean Science </a:t>
            </a:r>
            <a:r>
              <a:rPr lang="en-GB" sz="1333" dirty="0">
                <a:solidFill>
                  <a:schemeClr val="tx1"/>
                </a:solidFill>
              </a:rPr>
              <a:t>– Implementing FAIR in the ODIS (Ocean Data and Information System) for the UNESCO Oceans’ decade.</a:t>
            </a:r>
          </a:p>
          <a:p>
            <a:pPr marL="240977" indent="-240977" algn="l" defTabSz="603488">
              <a:spcBef>
                <a:spcPts val="667"/>
              </a:spcBef>
              <a:buSzPct val="100000"/>
              <a:buFont typeface="Arial"/>
              <a:buChar char="▪"/>
              <a:defRPr sz="1386">
                <a:solidFill>
                  <a:srgbClr val="404040"/>
                </a:solidFill>
              </a:defRPr>
            </a:pPr>
            <a:r>
              <a:rPr lang="en-GB" sz="1333" b="1" dirty="0">
                <a:solidFill>
                  <a:schemeClr val="tx1"/>
                </a:solidFill>
              </a:rPr>
              <a:t>Disaster Risk Reduction </a:t>
            </a:r>
            <a:r>
              <a:rPr lang="en-GB" sz="1333" dirty="0">
                <a:solidFill>
                  <a:schemeClr val="tx1"/>
                </a:solidFill>
              </a:rPr>
              <a:t>– recommendations on making DRR data and terminologies FAIR, case studies in Africa and Pacific Islands</a:t>
            </a:r>
          </a:p>
          <a:p>
            <a:pPr marL="240977" indent="-240977" algn="l" defTabSz="603488">
              <a:spcBef>
                <a:spcPts val="667"/>
              </a:spcBef>
              <a:buSzPct val="100000"/>
              <a:buFont typeface="Arial"/>
              <a:buChar char="▪"/>
              <a:defRPr sz="1386">
                <a:solidFill>
                  <a:srgbClr val="404040"/>
                </a:solidFill>
              </a:defRPr>
            </a:pPr>
            <a:r>
              <a:rPr lang="en-GB" sz="1333" b="1" dirty="0">
                <a:solidFill>
                  <a:schemeClr val="tx1"/>
                </a:solidFill>
              </a:rPr>
              <a:t>Cultural Heritage </a:t>
            </a:r>
            <a:r>
              <a:rPr lang="en-GB" sz="1333" dirty="0">
                <a:solidFill>
                  <a:schemeClr val="tx1"/>
                </a:solidFill>
              </a:rPr>
              <a:t>– recommendations on making cultural heritage data FAIR (particularly digital representation of heritage artefacts)</a:t>
            </a:r>
          </a:p>
        </p:txBody>
      </p:sp>
      <p:pic>
        <p:nvPicPr>
          <p:cNvPr id="3" name="Picture 2">
            <a:extLst>
              <a:ext uri="{FF2B5EF4-FFF2-40B4-BE49-F238E27FC236}">
                <a16:creationId xmlns:a16="http://schemas.microsoft.com/office/drawing/2014/main" id="{81F7E5E0-4EFE-8048-BE2A-05C2B51AECB0}"/>
              </a:ext>
            </a:extLst>
          </p:cNvPr>
          <p:cNvPicPr>
            <a:picLocks noChangeAspect="1"/>
          </p:cNvPicPr>
          <p:nvPr/>
        </p:nvPicPr>
        <p:blipFill>
          <a:blip r:embed="rId2"/>
          <a:stretch>
            <a:fillRect/>
          </a:stretch>
        </p:blipFill>
        <p:spPr>
          <a:xfrm>
            <a:off x="5168461" y="0"/>
            <a:ext cx="7023539" cy="6858000"/>
          </a:xfrm>
          <a:prstGeom prst="rect">
            <a:avLst/>
          </a:prstGeom>
        </p:spPr>
      </p:pic>
      <p:sp>
        <p:nvSpPr>
          <p:cNvPr id="2" name="Title 2">
            <a:extLst>
              <a:ext uri="{FF2B5EF4-FFF2-40B4-BE49-F238E27FC236}">
                <a16:creationId xmlns:a16="http://schemas.microsoft.com/office/drawing/2014/main" id="{B627ECB7-4F55-F583-63E6-B8307D575A7F}"/>
              </a:ext>
            </a:extLst>
          </p:cNvPr>
          <p:cNvSpPr txBox="1">
            <a:spLocks/>
          </p:cNvSpPr>
          <p:nvPr/>
        </p:nvSpPr>
        <p:spPr>
          <a:xfrm>
            <a:off x="62347" y="27455"/>
            <a:ext cx="6587836" cy="60388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500" b="0" i="0" kern="1200">
                <a:solidFill>
                  <a:srgbClr val="008691"/>
                </a:solidFill>
                <a:latin typeface="Roboto" panose="02000000000000000000" pitchFamily="2" charset="0"/>
                <a:ea typeface="Roboto" panose="02000000000000000000" pitchFamily="2" charset="0"/>
                <a:cs typeface="Roboto" panose="02000000000000000000" pitchFamily="2" charset="0"/>
              </a:defRPr>
            </a:lvl1pPr>
          </a:lstStyle>
          <a:p>
            <a:pPr marL="0" marR="0" lvl="0" indent="0" defTabSz="914400" rtl="0" eaLnBrk="1" fontAlgn="auto" latinLnBrk="0" hangingPunct="1">
              <a:lnSpc>
                <a:spcPct val="90000"/>
              </a:lnSpc>
              <a:spcBef>
                <a:spcPct val="0"/>
              </a:spcBef>
              <a:spcAft>
                <a:spcPts val="0"/>
              </a:spcAft>
              <a:buClrTx/>
              <a:buSzTx/>
              <a:buFontTx/>
              <a:buNone/>
              <a:tabLst/>
              <a:defRPr/>
            </a:pPr>
            <a:r>
              <a:rPr kumimoji="0" lang="en-GB" sz="3500" b="0" i="0" u="none" strike="noStrike" kern="1200" cap="none" spc="0" normalizeH="0" baseline="0" noProof="0" dirty="0" err="1">
                <a:ln>
                  <a:noFill/>
                </a:ln>
                <a:solidFill>
                  <a:srgbClr val="008691"/>
                </a:solidFill>
                <a:effectLst/>
                <a:uLnTx/>
                <a:uFillTx/>
                <a:latin typeface="Roboto" panose="02000000000000000000" pitchFamily="2" charset="0"/>
                <a:ea typeface="Roboto" panose="02000000000000000000" pitchFamily="2" charset="0"/>
                <a:cs typeface="Roboto" panose="02000000000000000000" pitchFamily="2" charset="0"/>
              </a:rPr>
              <a:t>WorldFAIR</a:t>
            </a:r>
            <a:r>
              <a:rPr kumimoji="0" lang="en-GB" sz="3500" b="0" i="0" u="none" strike="noStrike" kern="1200" cap="none" spc="0" normalizeH="0" baseline="0" noProof="0" dirty="0">
                <a:ln>
                  <a:noFill/>
                </a:ln>
                <a:solidFill>
                  <a:srgbClr val="008691"/>
                </a:solidFill>
                <a:effectLst/>
                <a:uLnTx/>
                <a:uFillTx/>
                <a:latin typeface="Roboto" panose="02000000000000000000" pitchFamily="2" charset="0"/>
                <a:ea typeface="Roboto" panose="02000000000000000000" pitchFamily="2" charset="0"/>
                <a:cs typeface="Roboto" panose="02000000000000000000" pitchFamily="2" charset="0"/>
              </a:rPr>
              <a:t> Case Studies</a:t>
            </a:r>
            <a:endParaRPr kumimoji="0" lang="en-BE" sz="3500" b="0" i="0" u="none" strike="noStrike" kern="1200" cap="none" spc="0" normalizeH="0" baseline="0" noProof="0" dirty="0">
              <a:ln>
                <a:noFill/>
              </a:ln>
              <a:solidFill>
                <a:srgbClr val="008691"/>
              </a:solidFill>
              <a:effectLst/>
              <a:uLnTx/>
              <a:uFillTx/>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4288608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a:extLst>
              <a:ext uri="{FF2B5EF4-FFF2-40B4-BE49-F238E27FC236}">
                <a16:creationId xmlns:a16="http://schemas.microsoft.com/office/drawing/2014/main" id="{4B8DAD12-CDAE-C2CE-6385-71112B08B67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2747" y="3128790"/>
            <a:ext cx="1452900" cy="115674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B5D3CF66-99C3-1F4B-B2AD-4257133BC708}"/>
              </a:ext>
            </a:extLst>
          </p:cNvPr>
          <p:cNvSpPr txBox="1"/>
          <p:nvPr/>
        </p:nvSpPr>
        <p:spPr>
          <a:xfrm>
            <a:off x="228599" y="4195140"/>
            <a:ext cx="1981199" cy="379656"/>
          </a:xfrm>
          <a:prstGeom prst="rect">
            <a:avLst/>
          </a:prstGeom>
          <a:noFill/>
        </p:spPr>
        <p:txBody>
          <a:bodyPr wrap="square" rtlCol="0">
            <a:spAutoFit/>
          </a:bodyPr>
          <a:lstStyle/>
          <a:p>
            <a:pPr algn="ctr" defTabSz="609585"/>
            <a:r>
              <a:rPr lang="en-US" sz="1867" dirty="0">
                <a:solidFill>
                  <a:prstClr val="black"/>
                </a:solidFill>
                <a:latin typeface="Calibri"/>
              </a:rPr>
              <a:t>First FIPs</a:t>
            </a:r>
          </a:p>
        </p:txBody>
      </p:sp>
      <p:pic>
        <p:nvPicPr>
          <p:cNvPr id="9" name="Picture 8" descr="A picture containing circle, colorfulness, compact disk, graphics&#10;&#10;Description automatically generated">
            <a:extLst>
              <a:ext uri="{FF2B5EF4-FFF2-40B4-BE49-F238E27FC236}">
                <a16:creationId xmlns:a16="http://schemas.microsoft.com/office/drawing/2014/main" id="{321CE0E4-F511-834C-3EEB-7645F0DCDD9E}"/>
              </a:ext>
            </a:extLst>
          </p:cNvPr>
          <p:cNvPicPr>
            <a:picLocks noChangeAspect="1"/>
          </p:cNvPicPr>
          <p:nvPr/>
        </p:nvPicPr>
        <p:blipFill>
          <a:blip r:embed="rId3"/>
          <a:stretch>
            <a:fillRect/>
          </a:stretch>
        </p:blipFill>
        <p:spPr>
          <a:xfrm>
            <a:off x="4689325" y="770982"/>
            <a:ext cx="1406675" cy="1378113"/>
          </a:xfrm>
          <a:prstGeom prst="rect">
            <a:avLst/>
          </a:prstGeom>
        </p:spPr>
      </p:pic>
      <p:sp>
        <p:nvSpPr>
          <p:cNvPr id="10" name="TextBox 9">
            <a:extLst>
              <a:ext uri="{FF2B5EF4-FFF2-40B4-BE49-F238E27FC236}">
                <a16:creationId xmlns:a16="http://schemas.microsoft.com/office/drawing/2014/main" id="{D6E69CCC-1F74-389D-ED76-4E4926C97312}"/>
              </a:ext>
            </a:extLst>
          </p:cNvPr>
          <p:cNvSpPr txBox="1"/>
          <p:nvPr/>
        </p:nvSpPr>
        <p:spPr>
          <a:xfrm>
            <a:off x="9212895" y="2116439"/>
            <a:ext cx="2171191" cy="666977"/>
          </a:xfrm>
          <a:prstGeom prst="rect">
            <a:avLst/>
          </a:prstGeom>
          <a:noFill/>
        </p:spPr>
        <p:txBody>
          <a:bodyPr wrap="square" rtlCol="0">
            <a:spAutoFit/>
          </a:bodyPr>
          <a:lstStyle/>
          <a:p>
            <a:pPr algn="ctr" defTabSz="609585"/>
            <a:r>
              <a:rPr lang="en-US" sz="1867" dirty="0" err="1">
                <a:solidFill>
                  <a:prstClr val="black"/>
                </a:solidFill>
                <a:latin typeface="Calibri"/>
              </a:rPr>
              <a:t>WorldFAIR</a:t>
            </a:r>
            <a:r>
              <a:rPr lang="en-US" sz="1867" dirty="0">
                <a:solidFill>
                  <a:prstClr val="black"/>
                </a:solidFill>
                <a:latin typeface="Calibri"/>
              </a:rPr>
              <a:t> WG </a:t>
            </a:r>
          </a:p>
          <a:p>
            <a:pPr algn="ctr" defTabSz="609585"/>
            <a:r>
              <a:rPr lang="en-US" sz="1867" dirty="0">
                <a:solidFill>
                  <a:prstClr val="black"/>
                </a:solidFill>
                <a:latin typeface="Calibri"/>
              </a:rPr>
              <a:t>Recommendations</a:t>
            </a:r>
          </a:p>
        </p:txBody>
      </p:sp>
      <p:sp>
        <p:nvSpPr>
          <p:cNvPr id="12" name="TextBox 11">
            <a:extLst>
              <a:ext uri="{FF2B5EF4-FFF2-40B4-BE49-F238E27FC236}">
                <a16:creationId xmlns:a16="http://schemas.microsoft.com/office/drawing/2014/main" id="{DF056B52-476E-8E44-ACA4-E138938C9606}"/>
              </a:ext>
            </a:extLst>
          </p:cNvPr>
          <p:cNvSpPr txBox="1"/>
          <p:nvPr/>
        </p:nvSpPr>
        <p:spPr>
          <a:xfrm>
            <a:off x="5044056" y="6010073"/>
            <a:ext cx="631904" cy="379656"/>
          </a:xfrm>
          <a:prstGeom prst="rect">
            <a:avLst/>
          </a:prstGeom>
          <a:noFill/>
        </p:spPr>
        <p:txBody>
          <a:bodyPr wrap="none" rtlCol="0">
            <a:spAutoFit/>
          </a:bodyPr>
          <a:lstStyle/>
          <a:p>
            <a:pPr algn="ctr" defTabSz="609585"/>
            <a:r>
              <a:rPr lang="en-US" sz="1867" dirty="0">
                <a:solidFill>
                  <a:prstClr val="black"/>
                </a:solidFill>
                <a:latin typeface="Calibri"/>
              </a:rPr>
              <a:t>CDIF</a:t>
            </a:r>
          </a:p>
        </p:txBody>
      </p:sp>
      <p:sp>
        <p:nvSpPr>
          <p:cNvPr id="14" name="Rounded Rectangle 13">
            <a:extLst>
              <a:ext uri="{FF2B5EF4-FFF2-40B4-BE49-F238E27FC236}">
                <a16:creationId xmlns:a16="http://schemas.microsoft.com/office/drawing/2014/main" id="{AB526A0A-ED79-2F5F-BB0E-F59A11A0DCFC}"/>
              </a:ext>
            </a:extLst>
          </p:cNvPr>
          <p:cNvSpPr/>
          <p:nvPr/>
        </p:nvSpPr>
        <p:spPr>
          <a:xfrm>
            <a:off x="228599" y="3037109"/>
            <a:ext cx="1981200" cy="1568401"/>
          </a:xfrm>
          <a:prstGeom prst="roundRect">
            <a:avLst/>
          </a:prstGeom>
          <a:noFill/>
          <a:ln/>
        </p:spPr>
        <p:style>
          <a:lnRef idx="2">
            <a:schemeClr val="dk1"/>
          </a:lnRef>
          <a:fillRef idx="1">
            <a:schemeClr val="lt1"/>
          </a:fillRef>
          <a:effectRef idx="0">
            <a:schemeClr val="dk1"/>
          </a:effectRef>
          <a:fontRef idx="minor">
            <a:schemeClr val="dk1"/>
          </a:fontRef>
        </p:style>
        <p:txBody>
          <a:bodyPr rtlCol="0" anchor="ctr"/>
          <a:lstStyle/>
          <a:p>
            <a:pPr algn="ctr" defTabSz="609585"/>
            <a:endParaRPr lang="en-US" sz="2400">
              <a:solidFill>
                <a:prstClr val="black"/>
              </a:solidFill>
              <a:latin typeface="Calibri"/>
            </a:endParaRPr>
          </a:p>
        </p:txBody>
      </p:sp>
      <p:sp>
        <p:nvSpPr>
          <p:cNvPr id="15" name="Rounded Rectangle 14">
            <a:extLst>
              <a:ext uri="{FF2B5EF4-FFF2-40B4-BE49-F238E27FC236}">
                <a16:creationId xmlns:a16="http://schemas.microsoft.com/office/drawing/2014/main" id="{1BADAB8B-1CE9-BE0A-E6D7-6FA24AACFD84}"/>
              </a:ext>
            </a:extLst>
          </p:cNvPr>
          <p:cNvSpPr/>
          <p:nvPr/>
        </p:nvSpPr>
        <p:spPr>
          <a:xfrm>
            <a:off x="4307066" y="738015"/>
            <a:ext cx="2171191" cy="2043395"/>
          </a:xfrm>
          <a:prstGeom prst="roundRect">
            <a:avLst/>
          </a:prstGeom>
          <a:noFill/>
          <a:ln/>
        </p:spPr>
        <p:style>
          <a:lnRef idx="2">
            <a:schemeClr val="dk1"/>
          </a:lnRef>
          <a:fillRef idx="1">
            <a:schemeClr val="lt1"/>
          </a:fillRef>
          <a:effectRef idx="0">
            <a:schemeClr val="dk1"/>
          </a:effectRef>
          <a:fontRef idx="minor">
            <a:schemeClr val="dk1"/>
          </a:fontRef>
        </p:style>
        <p:txBody>
          <a:bodyPr rtlCol="0" anchor="ctr"/>
          <a:lstStyle/>
          <a:p>
            <a:pPr algn="ctr" defTabSz="609585"/>
            <a:endParaRPr lang="en-US" sz="2400">
              <a:solidFill>
                <a:prstClr val="black"/>
              </a:solidFill>
              <a:latin typeface="Calibri"/>
            </a:endParaRPr>
          </a:p>
        </p:txBody>
      </p:sp>
      <p:sp>
        <p:nvSpPr>
          <p:cNvPr id="16" name="Rounded Rectangle 15">
            <a:extLst>
              <a:ext uri="{FF2B5EF4-FFF2-40B4-BE49-F238E27FC236}">
                <a16:creationId xmlns:a16="http://schemas.microsoft.com/office/drawing/2014/main" id="{AC9BAC7A-6EA6-BADE-3DC1-90A81A880E56}"/>
              </a:ext>
            </a:extLst>
          </p:cNvPr>
          <p:cNvSpPr/>
          <p:nvPr/>
        </p:nvSpPr>
        <p:spPr>
          <a:xfrm>
            <a:off x="4765527" y="6010074"/>
            <a:ext cx="1186543" cy="410369"/>
          </a:xfrm>
          <a:prstGeom prst="roundRect">
            <a:avLst/>
          </a:prstGeom>
          <a:noFill/>
          <a:ln/>
        </p:spPr>
        <p:style>
          <a:lnRef idx="2">
            <a:schemeClr val="dk1"/>
          </a:lnRef>
          <a:fillRef idx="1">
            <a:schemeClr val="lt1"/>
          </a:fillRef>
          <a:effectRef idx="0">
            <a:schemeClr val="dk1"/>
          </a:effectRef>
          <a:fontRef idx="minor">
            <a:schemeClr val="dk1"/>
          </a:fontRef>
        </p:style>
        <p:txBody>
          <a:bodyPr rtlCol="0" anchor="ctr"/>
          <a:lstStyle/>
          <a:p>
            <a:pPr algn="ctr" defTabSz="609585"/>
            <a:endParaRPr lang="en-US" sz="2400">
              <a:solidFill>
                <a:prstClr val="black"/>
              </a:solidFill>
              <a:latin typeface="Calibri"/>
            </a:endParaRPr>
          </a:p>
        </p:txBody>
      </p:sp>
      <p:pic>
        <p:nvPicPr>
          <p:cNvPr id="32" name="Picture 31" descr="A picture containing circle, colorfulness, compact disk, graphics&#10;&#10;Description automatically generated">
            <a:extLst>
              <a:ext uri="{FF2B5EF4-FFF2-40B4-BE49-F238E27FC236}">
                <a16:creationId xmlns:a16="http://schemas.microsoft.com/office/drawing/2014/main" id="{2F7FCDBA-9183-8360-D50F-2CA72665ED04}"/>
              </a:ext>
            </a:extLst>
          </p:cNvPr>
          <p:cNvPicPr>
            <a:picLocks noChangeAspect="1"/>
          </p:cNvPicPr>
          <p:nvPr/>
        </p:nvPicPr>
        <p:blipFill>
          <a:blip r:embed="rId3"/>
          <a:stretch>
            <a:fillRect/>
          </a:stretch>
        </p:blipFill>
        <p:spPr>
          <a:xfrm>
            <a:off x="9586403" y="806582"/>
            <a:ext cx="1406675" cy="1378113"/>
          </a:xfrm>
          <a:prstGeom prst="rect">
            <a:avLst/>
          </a:prstGeom>
        </p:spPr>
      </p:pic>
      <p:sp>
        <p:nvSpPr>
          <p:cNvPr id="33" name="TextBox 32">
            <a:extLst>
              <a:ext uri="{FF2B5EF4-FFF2-40B4-BE49-F238E27FC236}">
                <a16:creationId xmlns:a16="http://schemas.microsoft.com/office/drawing/2014/main" id="{73C5D2B3-4BDD-AB2D-3DE3-3D23E112A07E}"/>
              </a:ext>
            </a:extLst>
          </p:cNvPr>
          <p:cNvSpPr txBox="1"/>
          <p:nvPr/>
        </p:nvSpPr>
        <p:spPr>
          <a:xfrm>
            <a:off x="4526177" y="2098913"/>
            <a:ext cx="1673407" cy="666977"/>
          </a:xfrm>
          <a:prstGeom prst="rect">
            <a:avLst/>
          </a:prstGeom>
          <a:noFill/>
        </p:spPr>
        <p:txBody>
          <a:bodyPr wrap="none" rtlCol="0">
            <a:spAutoFit/>
          </a:bodyPr>
          <a:lstStyle/>
          <a:p>
            <a:pPr algn="ctr" defTabSz="609585"/>
            <a:r>
              <a:rPr lang="en-US" sz="1867" dirty="0" err="1">
                <a:solidFill>
                  <a:prstClr val="black"/>
                </a:solidFill>
                <a:latin typeface="Calibri"/>
              </a:rPr>
              <a:t>WorldFAIR</a:t>
            </a:r>
            <a:r>
              <a:rPr lang="en-US" sz="1867" dirty="0">
                <a:solidFill>
                  <a:prstClr val="black"/>
                </a:solidFill>
                <a:latin typeface="Calibri"/>
              </a:rPr>
              <a:t> WG </a:t>
            </a:r>
          </a:p>
          <a:p>
            <a:pPr algn="ctr" defTabSz="609585"/>
            <a:r>
              <a:rPr lang="en-US" sz="1867" dirty="0">
                <a:solidFill>
                  <a:prstClr val="black"/>
                </a:solidFill>
                <a:latin typeface="Calibri"/>
              </a:rPr>
              <a:t>Case Studies</a:t>
            </a:r>
          </a:p>
        </p:txBody>
      </p:sp>
      <p:sp>
        <p:nvSpPr>
          <p:cNvPr id="35" name="TextBox 34">
            <a:extLst>
              <a:ext uri="{FF2B5EF4-FFF2-40B4-BE49-F238E27FC236}">
                <a16:creationId xmlns:a16="http://schemas.microsoft.com/office/drawing/2014/main" id="{94DD413F-88D5-9117-7DC0-55DC03BBE8E8}"/>
              </a:ext>
            </a:extLst>
          </p:cNvPr>
          <p:cNvSpPr txBox="1"/>
          <p:nvPr/>
        </p:nvSpPr>
        <p:spPr>
          <a:xfrm>
            <a:off x="9075057" y="4977737"/>
            <a:ext cx="2438401" cy="666977"/>
          </a:xfrm>
          <a:prstGeom prst="rect">
            <a:avLst/>
          </a:prstGeom>
          <a:noFill/>
        </p:spPr>
        <p:txBody>
          <a:bodyPr wrap="square" rtlCol="0">
            <a:spAutoFit/>
          </a:bodyPr>
          <a:lstStyle/>
          <a:p>
            <a:pPr algn="ctr" defTabSz="609585"/>
            <a:r>
              <a:rPr lang="en-US" sz="1867" dirty="0">
                <a:solidFill>
                  <a:prstClr val="black"/>
                </a:solidFill>
                <a:latin typeface="Calibri"/>
              </a:rPr>
              <a:t>Domain-Sensitive FAIR</a:t>
            </a:r>
          </a:p>
          <a:p>
            <a:pPr algn="ctr" defTabSz="609585"/>
            <a:r>
              <a:rPr lang="en-US" sz="1867" dirty="0">
                <a:solidFill>
                  <a:prstClr val="black"/>
                </a:solidFill>
                <a:latin typeface="Calibri"/>
              </a:rPr>
              <a:t>Assessment</a:t>
            </a:r>
          </a:p>
        </p:txBody>
      </p:sp>
      <p:sp>
        <p:nvSpPr>
          <p:cNvPr id="36" name="Rounded Rectangle 35">
            <a:extLst>
              <a:ext uri="{FF2B5EF4-FFF2-40B4-BE49-F238E27FC236}">
                <a16:creationId xmlns:a16="http://schemas.microsoft.com/office/drawing/2014/main" id="{4CF58BEB-649D-C68E-5450-CDA214F02018}"/>
              </a:ext>
            </a:extLst>
          </p:cNvPr>
          <p:cNvSpPr/>
          <p:nvPr/>
        </p:nvSpPr>
        <p:spPr>
          <a:xfrm>
            <a:off x="9212895" y="738015"/>
            <a:ext cx="2171191" cy="2043395"/>
          </a:xfrm>
          <a:prstGeom prst="roundRect">
            <a:avLst/>
          </a:prstGeom>
          <a:noFill/>
          <a:ln/>
        </p:spPr>
        <p:style>
          <a:lnRef idx="2">
            <a:schemeClr val="dk1"/>
          </a:lnRef>
          <a:fillRef idx="1">
            <a:schemeClr val="lt1"/>
          </a:fillRef>
          <a:effectRef idx="0">
            <a:schemeClr val="dk1"/>
          </a:effectRef>
          <a:fontRef idx="minor">
            <a:schemeClr val="dk1"/>
          </a:fontRef>
        </p:style>
        <p:txBody>
          <a:bodyPr rtlCol="0" anchor="ctr"/>
          <a:lstStyle/>
          <a:p>
            <a:pPr algn="ctr" defTabSz="609585"/>
            <a:endParaRPr lang="en-US" sz="2400">
              <a:solidFill>
                <a:prstClr val="black"/>
              </a:solidFill>
              <a:latin typeface="Calibri"/>
            </a:endParaRPr>
          </a:p>
        </p:txBody>
      </p:sp>
      <p:sp>
        <p:nvSpPr>
          <p:cNvPr id="38" name="Rounded Rectangle 37">
            <a:extLst>
              <a:ext uri="{FF2B5EF4-FFF2-40B4-BE49-F238E27FC236}">
                <a16:creationId xmlns:a16="http://schemas.microsoft.com/office/drawing/2014/main" id="{236DA6C4-2C9B-E5FB-9CDF-EA2E26C81F4E}"/>
              </a:ext>
            </a:extLst>
          </p:cNvPr>
          <p:cNvSpPr/>
          <p:nvPr/>
        </p:nvSpPr>
        <p:spPr>
          <a:xfrm>
            <a:off x="9075058" y="4939051"/>
            <a:ext cx="2438401" cy="734100"/>
          </a:xfrm>
          <a:prstGeom prst="roundRect">
            <a:avLst/>
          </a:prstGeom>
          <a:noFill/>
          <a:ln/>
        </p:spPr>
        <p:style>
          <a:lnRef idx="2">
            <a:schemeClr val="dk1"/>
          </a:lnRef>
          <a:fillRef idx="1">
            <a:schemeClr val="lt1"/>
          </a:fillRef>
          <a:effectRef idx="0">
            <a:schemeClr val="dk1"/>
          </a:effectRef>
          <a:fontRef idx="minor">
            <a:schemeClr val="dk1"/>
          </a:fontRef>
        </p:style>
        <p:txBody>
          <a:bodyPr rtlCol="0" anchor="ctr"/>
          <a:lstStyle/>
          <a:p>
            <a:pPr algn="ctr" defTabSz="609585"/>
            <a:endParaRPr lang="en-US" sz="2400">
              <a:solidFill>
                <a:prstClr val="black"/>
              </a:solidFill>
              <a:latin typeface="Calibri"/>
            </a:endParaRPr>
          </a:p>
        </p:txBody>
      </p:sp>
      <p:pic>
        <p:nvPicPr>
          <p:cNvPr id="39" name="Picture 7">
            <a:extLst>
              <a:ext uri="{FF2B5EF4-FFF2-40B4-BE49-F238E27FC236}">
                <a16:creationId xmlns:a16="http://schemas.microsoft.com/office/drawing/2014/main" id="{2E1BCFAB-DA4D-435C-24AF-F38AE1D302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41521" y="3184040"/>
            <a:ext cx="1452900" cy="1156745"/>
          </a:xfrm>
          <a:prstGeom prst="rect">
            <a:avLst/>
          </a:prstGeom>
          <a:noFill/>
          <a:extLst>
            <a:ext uri="{909E8E84-426E-40DD-AFC4-6F175D3DCCD1}">
              <a14:hiddenFill xmlns:a14="http://schemas.microsoft.com/office/drawing/2010/main">
                <a:solidFill>
                  <a:srgbClr val="FFFFFF"/>
                </a:solidFill>
              </a14:hiddenFill>
            </a:ext>
          </a:extLst>
        </p:spPr>
      </p:pic>
      <p:sp>
        <p:nvSpPr>
          <p:cNvPr id="40" name="TextBox 39">
            <a:extLst>
              <a:ext uri="{FF2B5EF4-FFF2-40B4-BE49-F238E27FC236}">
                <a16:creationId xmlns:a16="http://schemas.microsoft.com/office/drawing/2014/main" id="{A06C3727-0CA1-DEB0-208A-54207720F8F2}"/>
              </a:ext>
            </a:extLst>
          </p:cNvPr>
          <p:cNvSpPr txBox="1"/>
          <p:nvPr/>
        </p:nvSpPr>
        <p:spPr>
          <a:xfrm>
            <a:off x="9277373" y="4250389"/>
            <a:ext cx="1981199" cy="379656"/>
          </a:xfrm>
          <a:prstGeom prst="rect">
            <a:avLst/>
          </a:prstGeom>
          <a:noFill/>
        </p:spPr>
        <p:txBody>
          <a:bodyPr wrap="square" rtlCol="0">
            <a:spAutoFit/>
          </a:bodyPr>
          <a:lstStyle/>
          <a:p>
            <a:pPr algn="ctr" defTabSz="609585"/>
            <a:r>
              <a:rPr lang="en-US" sz="1867" dirty="0">
                <a:solidFill>
                  <a:prstClr val="black"/>
                </a:solidFill>
                <a:latin typeface="Calibri"/>
              </a:rPr>
              <a:t>Second FIPs</a:t>
            </a:r>
          </a:p>
        </p:txBody>
      </p:sp>
      <p:sp>
        <p:nvSpPr>
          <p:cNvPr id="41" name="Rounded Rectangle 40">
            <a:extLst>
              <a:ext uri="{FF2B5EF4-FFF2-40B4-BE49-F238E27FC236}">
                <a16:creationId xmlns:a16="http://schemas.microsoft.com/office/drawing/2014/main" id="{88E0F4FB-8B96-3D6D-3EB0-8C55B2077949}"/>
              </a:ext>
            </a:extLst>
          </p:cNvPr>
          <p:cNvSpPr/>
          <p:nvPr/>
        </p:nvSpPr>
        <p:spPr>
          <a:xfrm>
            <a:off x="9277372" y="3092358"/>
            <a:ext cx="1981200" cy="1568401"/>
          </a:xfrm>
          <a:prstGeom prst="roundRect">
            <a:avLst/>
          </a:prstGeom>
          <a:noFill/>
          <a:ln/>
        </p:spPr>
        <p:style>
          <a:lnRef idx="2">
            <a:schemeClr val="dk1"/>
          </a:lnRef>
          <a:fillRef idx="1">
            <a:schemeClr val="lt1"/>
          </a:fillRef>
          <a:effectRef idx="0">
            <a:schemeClr val="dk1"/>
          </a:effectRef>
          <a:fontRef idx="minor">
            <a:schemeClr val="dk1"/>
          </a:fontRef>
        </p:style>
        <p:txBody>
          <a:bodyPr rtlCol="0" anchor="ctr"/>
          <a:lstStyle/>
          <a:p>
            <a:pPr algn="ctr" defTabSz="609585"/>
            <a:endParaRPr lang="en-US" sz="2400">
              <a:solidFill>
                <a:prstClr val="black"/>
              </a:solidFill>
              <a:latin typeface="Calibri"/>
            </a:endParaRPr>
          </a:p>
        </p:txBody>
      </p:sp>
      <p:sp>
        <p:nvSpPr>
          <p:cNvPr id="42" name="TextBox 41">
            <a:extLst>
              <a:ext uri="{FF2B5EF4-FFF2-40B4-BE49-F238E27FC236}">
                <a16:creationId xmlns:a16="http://schemas.microsoft.com/office/drawing/2014/main" id="{AE9C8A44-CD23-C8C2-825D-709C2ED4E5FE}"/>
              </a:ext>
            </a:extLst>
          </p:cNvPr>
          <p:cNvSpPr txBox="1"/>
          <p:nvPr/>
        </p:nvSpPr>
        <p:spPr>
          <a:xfrm>
            <a:off x="9993428" y="6010073"/>
            <a:ext cx="631904" cy="379656"/>
          </a:xfrm>
          <a:prstGeom prst="rect">
            <a:avLst/>
          </a:prstGeom>
          <a:noFill/>
        </p:spPr>
        <p:txBody>
          <a:bodyPr wrap="none" rtlCol="0">
            <a:spAutoFit/>
          </a:bodyPr>
          <a:lstStyle/>
          <a:p>
            <a:pPr algn="ctr" defTabSz="609585"/>
            <a:r>
              <a:rPr lang="en-US" sz="1867" dirty="0">
                <a:solidFill>
                  <a:prstClr val="black"/>
                </a:solidFill>
                <a:latin typeface="Calibri"/>
              </a:rPr>
              <a:t>CDIF</a:t>
            </a:r>
          </a:p>
        </p:txBody>
      </p:sp>
      <p:sp>
        <p:nvSpPr>
          <p:cNvPr id="43" name="Rounded Rectangle 42">
            <a:extLst>
              <a:ext uri="{FF2B5EF4-FFF2-40B4-BE49-F238E27FC236}">
                <a16:creationId xmlns:a16="http://schemas.microsoft.com/office/drawing/2014/main" id="{EECADBB1-62A8-54B6-7E4E-C5DB66080BD9}"/>
              </a:ext>
            </a:extLst>
          </p:cNvPr>
          <p:cNvSpPr/>
          <p:nvPr/>
        </p:nvSpPr>
        <p:spPr>
          <a:xfrm>
            <a:off x="9714899" y="6010074"/>
            <a:ext cx="1186543" cy="410369"/>
          </a:xfrm>
          <a:prstGeom prst="roundRect">
            <a:avLst/>
          </a:prstGeom>
          <a:noFill/>
          <a:ln/>
        </p:spPr>
        <p:style>
          <a:lnRef idx="2">
            <a:schemeClr val="dk1"/>
          </a:lnRef>
          <a:fillRef idx="1">
            <a:schemeClr val="lt1"/>
          </a:fillRef>
          <a:effectRef idx="0">
            <a:schemeClr val="dk1"/>
          </a:effectRef>
          <a:fontRef idx="minor">
            <a:schemeClr val="dk1"/>
          </a:fontRef>
        </p:style>
        <p:txBody>
          <a:bodyPr rtlCol="0" anchor="ctr"/>
          <a:lstStyle/>
          <a:p>
            <a:pPr algn="ctr" defTabSz="609585"/>
            <a:endParaRPr lang="en-US" sz="2400">
              <a:solidFill>
                <a:prstClr val="black"/>
              </a:solidFill>
              <a:latin typeface="Calibri"/>
            </a:endParaRPr>
          </a:p>
        </p:txBody>
      </p:sp>
      <p:cxnSp>
        <p:nvCxnSpPr>
          <p:cNvPr id="45" name="Straight Arrow Connector 44">
            <a:extLst>
              <a:ext uri="{FF2B5EF4-FFF2-40B4-BE49-F238E27FC236}">
                <a16:creationId xmlns:a16="http://schemas.microsoft.com/office/drawing/2014/main" id="{3C9E60B7-27D0-1014-53CE-C6E077FB19F3}"/>
              </a:ext>
            </a:extLst>
          </p:cNvPr>
          <p:cNvCxnSpPr>
            <a:stCxn id="14" idx="3"/>
            <a:endCxn id="15" idx="1"/>
          </p:cNvCxnSpPr>
          <p:nvPr/>
        </p:nvCxnSpPr>
        <p:spPr>
          <a:xfrm flipV="1">
            <a:off x="2209799" y="1759712"/>
            <a:ext cx="2097267" cy="2061597"/>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46" name="Straight Arrow Connector 45">
            <a:extLst>
              <a:ext uri="{FF2B5EF4-FFF2-40B4-BE49-F238E27FC236}">
                <a16:creationId xmlns:a16="http://schemas.microsoft.com/office/drawing/2014/main" id="{76E4D840-A159-B90D-9F87-74E263C59546}"/>
              </a:ext>
            </a:extLst>
          </p:cNvPr>
          <p:cNvCxnSpPr>
            <a:cxnSpLocks/>
            <a:stCxn id="14" idx="3"/>
            <a:endCxn id="16" idx="1"/>
          </p:cNvCxnSpPr>
          <p:nvPr/>
        </p:nvCxnSpPr>
        <p:spPr>
          <a:xfrm>
            <a:off x="2209799" y="3821310"/>
            <a:ext cx="2555728" cy="2393949"/>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53" name="Straight Arrow Connector 52">
            <a:extLst>
              <a:ext uri="{FF2B5EF4-FFF2-40B4-BE49-F238E27FC236}">
                <a16:creationId xmlns:a16="http://schemas.microsoft.com/office/drawing/2014/main" id="{4C8F5147-8F47-D425-8D9E-BAA1D9EB7B27}"/>
              </a:ext>
            </a:extLst>
          </p:cNvPr>
          <p:cNvCxnSpPr>
            <a:cxnSpLocks/>
            <a:stCxn id="33" idx="2"/>
            <a:endCxn id="16" idx="0"/>
          </p:cNvCxnSpPr>
          <p:nvPr/>
        </p:nvCxnSpPr>
        <p:spPr>
          <a:xfrm flipH="1">
            <a:off x="5358799" y="2765890"/>
            <a:ext cx="4082" cy="3244184"/>
          </a:xfrm>
          <a:prstGeom prst="straightConnector1">
            <a:avLst/>
          </a:prstGeom>
          <a:ln w="19050">
            <a:headEnd type="triangle"/>
            <a:tailEnd type="triangle"/>
          </a:ln>
        </p:spPr>
        <p:style>
          <a:lnRef idx="1">
            <a:schemeClr val="dk1"/>
          </a:lnRef>
          <a:fillRef idx="0">
            <a:schemeClr val="dk1"/>
          </a:fillRef>
          <a:effectRef idx="0">
            <a:schemeClr val="dk1"/>
          </a:effectRef>
          <a:fontRef idx="minor">
            <a:schemeClr val="tx1"/>
          </a:fontRef>
        </p:style>
      </p:cxnSp>
      <p:cxnSp>
        <p:nvCxnSpPr>
          <p:cNvPr id="56" name="Straight Arrow Connector 55">
            <a:extLst>
              <a:ext uri="{FF2B5EF4-FFF2-40B4-BE49-F238E27FC236}">
                <a16:creationId xmlns:a16="http://schemas.microsoft.com/office/drawing/2014/main" id="{AD00849D-9FE3-C821-E738-BBDF04901D1C}"/>
              </a:ext>
            </a:extLst>
          </p:cNvPr>
          <p:cNvCxnSpPr>
            <a:cxnSpLocks/>
            <a:stCxn id="16" idx="3"/>
            <a:endCxn id="43" idx="1"/>
          </p:cNvCxnSpPr>
          <p:nvPr/>
        </p:nvCxnSpPr>
        <p:spPr>
          <a:xfrm>
            <a:off x="5952070" y="6215259"/>
            <a:ext cx="3762829" cy="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59" name="Straight Arrow Connector 58">
            <a:extLst>
              <a:ext uri="{FF2B5EF4-FFF2-40B4-BE49-F238E27FC236}">
                <a16:creationId xmlns:a16="http://schemas.microsoft.com/office/drawing/2014/main" id="{8A295812-4BCC-023C-DA78-6FF7245AE847}"/>
              </a:ext>
            </a:extLst>
          </p:cNvPr>
          <p:cNvCxnSpPr>
            <a:cxnSpLocks/>
            <a:stCxn id="15" idx="3"/>
            <a:endCxn id="36" idx="1"/>
          </p:cNvCxnSpPr>
          <p:nvPr/>
        </p:nvCxnSpPr>
        <p:spPr>
          <a:xfrm>
            <a:off x="6478257" y="1759712"/>
            <a:ext cx="2734639" cy="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62" name="Straight Arrow Connector 61">
            <a:extLst>
              <a:ext uri="{FF2B5EF4-FFF2-40B4-BE49-F238E27FC236}">
                <a16:creationId xmlns:a16="http://schemas.microsoft.com/office/drawing/2014/main" id="{98479BA5-BB89-DF6E-9926-461F0F1F7CD7}"/>
              </a:ext>
            </a:extLst>
          </p:cNvPr>
          <p:cNvCxnSpPr>
            <a:cxnSpLocks/>
            <a:stCxn id="15" idx="3"/>
            <a:endCxn id="41" idx="1"/>
          </p:cNvCxnSpPr>
          <p:nvPr/>
        </p:nvCxnSpPr>
        <p:spPr>
          <a:xfrm>
            <a:off x="6478257" y="1759713"/>
            <a:ext cx="2799116" cy="2116847"/>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65" name="Straight Arrow Connector 64">
            <a:extLst>
              <a:ext uri="{FF2B5EF4-FFF2-40B4-BE49-F238E27FC236}">
                <a16:creationId xmlns:a16="http://schemas.microsoft.com/office/drawing/2014/main" id="{F21EF4E2-2B78-92AB-0311-31119C8F8D0D}"/>
              </a:ext>
            </a:extLst>
          </p:cNvPr>
          <p:cNvCxnSpPr>
            <a:cxnSpLocks/>
            <a:stCxn id="16" idx="3"/>
            <a:endCxn id="38" idx="1"/>
          </p:cNvCxnSpPr>
          <p:nvPr/>
        </p:nvCxnSpPr>
        <p:spPr>
          <a:xfrm flipV="1">
            <a:off x="5952070" y="5306102"/>
            <a:ext cx="3122988" cy="909157"/>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68" name="Straight Arrow Connector 67">
            <a:extLst>
              <a:ext uri="{FF2B5EF4-FFF2-40B4-BE49-F238E27FC236}">
                <a16:creationId xmlns:a16="http://schemas.microsoft.com/office/drawing/2014/main" id="{36DF0687-66E4-25F9-14C8-D6ECF69FF3EC}"/>
              </a:ext>
            </a:extLst>
          </p:cNvPr>
          <p:cNvCxnSpPr>
            <a:cxnSpLocks/>
            <a:stCxn id="15" idx="3"/>
            <a:endCxn id="38" idx="1"/>
          </p:cNvCxnSpPr>
          <p:nvPr/>
        </p:nvCxnSpPr>
        <p:spPr>
          <a:xfrm>
            <a:off x="6478257" y="1759712"/>
            <a:ext cx="2596801" cy="3546389"/>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71" name="Straight Arrow Connector 70">
            <a:extLst>
              <a:ext uri="{FF2B5EF4-FFF2-40B4-BE49-F238E27FC236}">
                <a16:creationId xmlns:a16="http://schemas.microsoft.com/office/drawing/2014/main" id="{139E7EED-B82A-890A-D887-B5E170D00783}"/>
              </a:ext>
            </a:extLst>
          </p:cNvPr>
          <p:cNvCxnSpPr>
            <a:cxnSpLocks/>
            <a:stCxn id="10" idx="2"/>
            <a:endCxn id="41" idx="0"/>
          </p:cNvCxnSpPr>
          <p:nvPr/>
        </p:nvCxnSpPr>
        <p:spPr>
          <a:xfrm flipH="1">
            <a:off x="10267972" y="2783416"/>
            <a:ext cx="30519" cy="308942"/>
          </a:xfrm>
          <a:prstGeom prst="straightConnector1">
            <a:avLst/>
          </a:prstGeom>
          <a:ln w="19050">
            <a:headEnd type="triangle"/>
            <a:tailEnd type="triangle"/>
          </a:ln>
        </p:spPr>
        <p:style>
          <a:lnRef idx="1">
            <a:schemeClr val="dk1"/>
          </a:lnRef>
          <a:fillRef idx="0">
            <a:schemeClr val="dk1"/>
          </a:fillRef>
          <a:effectRef idx="0">
            <a:schemeClr val="dk1"/>
          </a:effectRef>
          <a:fontRef idx="minor">
            <a:schemeClr val="tx1"/>
          </a:fontRef>
        </p:style>
      </p:cxnSp>
      <p:cxnSp>
        <p:nvCxnSpPr>
          <p:cNvPr id="75" name="Straight Arrow Connector 74">
            <a:extLst>
              <a:ext uri="{FF2B5EF4-FFF2-40B4-BE49-F238E27FC236}">
                <a16:creationId xmlns:a16="http://schemas.microsoft.com/office/drawing/2014/main" id="{D8DAA744-BE26-88B9-607B-AE3E7A6506ED}"/>
              </a:ext>
            </a:extLst>
          </p:cNvPr>
          <p:cNvCxnSpPr>
            <a:cxnSpLocks/>
            <a:stCxn id="41" idx="2"/>
            <a:endCxn id="38" idx="0"/>
          </p:cNvCxnSpPr>
          <p:nvPr/>
        </p:nvCxnSpPr>
        <p:spPr>
          <a:xfrm>
            <a:off x="10267973" y="4660759"/>
            <a:ext cx="26287" cy="278292"/>
          </a:xfrm>
          <a:prstGeom prst="straightConnector1">
            <a:avLst/>
          </a:prstGeom>
          <a:ln w="19050">
            <a:headEnd type="triangle"/>
            <a:tailEnd type="triangle"/>
          </a:ln>
        </p:spPr>
        <p:style>
          <a:lnRef idx="1">
            <a:schemeClr val="dk1"/>
          </a:lnRef>
          <a:fillRef idx="0">
            <a:schemeClr val="dk1"/>
          </a:fillRef>
          <a:effectRef idx="0">
            <a:schemeClr val="dk1"/>
          </a:effectRef>
          <a:fontRef idx="minor">
            <a:schemeClr val="tx1"/>
          </a:fontRef>
        </p:style>
      </p:cxnSp>
      <p:cxnSp>
        <p:nvCxnSpPr>
          <p:cNvPr id="78" name="Straight Arrow Connector 77">
            <a:extLst>
              <a:ext uri="{FF2B5EF4-FFF2-40B4-BE49-F238E27FC236}">
                <a16:creationId xmlns:a16="http://schemas.microsoft.com/office/drawing/2014/main" id="{6F52113E-9E3E-20FE-A5C5-3DE93C2472E3}"/>
              </a:ext>
            </a:extLst>
          </p:cNvPr>
          <p:cNvCxnSpPr>
            <a:cxnSpLocks/>
          </p:cNvCxnSpPr>
          <p:nvPr/>
        </p:nvCxnSpPr>
        <p:spPr>
          <a:xfrm>
            <a:off x="10267970" y="5679645"/>
            <a:ext cx="26287" cy="278292"/>
          </a:xfrm>
          <a:prstGeom prst="straightConnector1">
            <a:avLst/>
          </a:prstGeom>
          <a:ln w="19050">
            <a:headEnd type="triangle"/>
            <a:tailEnd type="triangle"/>
          </a:ln>
        </p:spPr>
        <p:style>
          <a:lnRef idx="1">
            <a:schemeClr val="dk1"/>
          </a:lnRef>
          <a:fillRef idx="0">
            <a:schemeClr val="dk1"/>
          </a:fillRef>
          <a:effectRef idx="0">
            <a:schemeClr val="dk1"/>
          </a:effectRef>
          <a:fontRef idx="minor">
            <a:schemeClr val="tx1"/>
          </a:fontRef>
        </p:style>
      </p:cxnSp>
      <p:sp>
        <p:nvSpPr>
          <p:cNvPr id="79" name="TextBox 78">
            <a:extLst>
              <a:ext uri="{FF2B5EF4-FFF2-40B4-BE49-F238E27FC236}">
                <a16:creationId xmlns:a16="http://schemas.microsoft.com/office/drawing/2014/main" id="{EFDA4F9E-2827-75CE-9C24-19E7E26175CD}"/>
              </a:ext>
            </a:extLst>
          </p:cNvPr>
          <p:cNvSpPr txBox="1"/>
          <p:nvPr/>
        </p:nvSpPr>
        <p:spPr>
          <a:xfrm>
            <a:off x="64176" y="5998319"/>
            <a:ext cx="2555729" cy="666977"/>
          </a:xfrm>
          <a:prstGeom prst="rect">
            <a:avLst/>
          </a:prstGeom>
          <a:noFill/>
        </p:spPr>
        <p:txBody>
          <a:bodyPr wrap="square" rtlCol="0">
            <a:spAutoFit/>
          </a:bodyPr>
          <a:lstStyle/>
          <a:p>
            <a:pPr algn="ctr" defTabSz="609585"/>
            <a:r>
              <a:rPr lang="en-US" sz="1867" dirty="0">
                <a:solidFill>
                  <a:prstClr val="black"/>
                </a:solidFill>
                <a:latin typeface="Calibri"/>
              </a:rPr>
              <a:t>Arrows indicate input, </a:t>
            </a:r>
          </a:p>
          <a:p>
            <a:pPr algn="ctr" defTabSz="609585"/>
            <a:r>
              <a:rPr lang="en-US" sz="1867" dirty="0">
                <a:solidFill>
                  <a:prstClr val="black"/>
                </a:solidFill>
                <a:latin typeface="Calibri"/>
              </a:rPr>
              <a:t>‘work informs’</a:t>
            </a:r>
          </a:p>
        </p:txBody>
      </p:sp>
      <p:sp>
        <p:nvSpPr>
          <p:cNvPr id="5" name="Title 2">
            <a:extLst>
              <a:ext uri="{FF2B5EF4-FFF2-40B4-BE49-F238E27FC236}">
                <a16:creationId xmlns:a16="http://schemas.microsoft.com/office/drawing/2014/main" id="{714D6817-40CE-265F-1AB2-ABF32F16C3FC}"/>
              </a:ext>
            </a:extLst>
          </p:cNvPr>
          <p:cNvSpPr txBox="1">
            <a:spLocks/>
          </p:cNvSpPr>
          <p:nvPr/>
        </p:nvSpPr>
        <p:spPr>
          <a:xfrm>
            <a:off x="0" y="69299"/>
            <a:ext cx="8364681" cy="60388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500" b="0" i="0" kern="1200">
                <a:solidFill>
                  <a:srgbClr val="008691"/>
                </a:solidFill>
                <a:latin typeface="Roboto" panose="02000000000000000000" pitchFamily="2" charset="0"/>
                <a:ea typeface="Roboto" panose="02000000000000000000" pitchFamily="2" charset="0"/>
                <a:cs typeface="Roboto" panose="02000000000000000000" pitchFamily="2"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3500" b="0" i="0" u="none" strike="noStrike" kern="1200" cap="none" spc="0" normalizeH="0" baseline="0" noProof="0" dirty="0" err="1">
                <a:ln>
                  <a:noFill/>
                </a:ln>
                <a:solidFill>
                  <a:srgbClr val="008691"/>
                </a:solidFill>
                <a:effectLst/>
                <a:uLnTx/>
                <a:uFillTx/>
                <a:latin typeface="Roboto" panose="02000000000000000000" pitchFamily="2" charset="0"/>
                <a:ea typeface="Roboto" panose="02000000000000000000" pitchFamily="2" charset="0"/>
                <a:cs typeface="Roboto" panose="02000000000000000000" pitchFamily="2" charset="0"/>
              </a:rPr>
              <a:t>WorldFAIR</a:t>
            </a:r>
            <a:r>
              <a:rPr kumimoji="0" lang="en-GB" sz="3500" b="0" i="0" u="none" strike="noStrike" kern="1200" cap="none" spc="0" normalizeH="0" baseline="0" noProof="0" dirty="0">
                <a:ln>
                  <a:noFill/>
                </a:ln>
                <a:solidFill>
                  <a:srgbClr val="008691"/>
                </a:solidFill>
                <a:effectLst/>
                <a:uLnTx/>
                <a:uFillTx/>
                <a:latin typeface="Roboto" panose="02000000000000000000" pitchFamily="2" charset="0"/>
                <a:ea typeface="Roboto" panose="02000000000000000000" pitchFamily="2" charset="0"/>
                <a:cs typeface="Roboto" panose="02000000000000000000" pitchFamily="2" charset="0"/>
              </a:rPr>
              <a:t> Objectives and Methodology</a:t>
            </a:r>
            <a:endParaRPr kumimoji="0" lang="en-BE" sz="3500" b="0" i="0" u="none" strike="noStrike" kern="1200" cap="none" spc="0" normalizeH="0" baseline="0" noProof="0" dirty="0">
              <a:ln>
                <a:noFill/>
              </a:ln>
              <a:solidFill>
                <a:srgbClr val="008691"/>
              </a:solidFill>
              <a:effectLst/>
              <a:uLnTx/>
              <a:uFillTx/>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27442671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4954E5D-59CB-33A0-BD70-20080F2ACD4C}"/>
              </a:ext>
            </a:extLst>
          </p:cNvPr>
          <p:cNvSpPr>
            <a:spLocks noGrp="1"/>
          </p:cNvSpPr>
          <p:nvPr>
            <p:ph sz="half" idx="15"/>
          </p:nvPr>
        </p:nvSpPr>
        <p:spPr>
          <a:xfrm>
            <a:off x="1721739" y="1570383"/>
            <a:ext cx="8004152" cy="4382541"/>
          </a:xfrm>
        </p:spPr>
        <p:txBody>
          <a:bodyPr>
            <a:normAutofit fontScale="85000" lnSpcReduction="20000"/>
          </a:bodyPr>
          <a:lstStyle/>
          <a:p>
            <a:pPr marL="342900" indent="-342900">
              <a:spcAft>
                <a:spcPts val="600"/>
              </a:spcAft>
              <a:buFont typeface="+mj-lt"/>
              <a:buAutoNum type="arabicPeriod"/>
            </a:pPr>
            <a:r>
              <a:rPr lang="en-US" sz="1600" dirty="0">
                <a:solidFill>
                  <a:schemeClr val="tx1">
                    <a:lumMod val="75000"/>
                    <a:lumOff val="25000"/>
                  </a:schemeClr>
                </a:solidFill>
              </a:rPr>
              <a:t>To advance implementation of the FAIR principles and to improve interoperability and reusability of data and metadata within and across a number of research disciplines.</a:t>
            </a:r>
          </a:p>
          <a:p>
            <a:pPr marL="1028700" lvl="1" indent="-342900">
              <a:spcAft>
                <a:spcPts val="600"/>
              </a:spcAft>
            </a:pPr>
            <a:r>
              <a:rPr lang="en-US" sz="1600" dirty="0">
                <a:solidFill>
                  <a:schemeClr val="tx1">
                    <a:lumMod val="75000"/>
                    <a:lumOff val="25000"/>
                  </a:schemeClr>
                </a:solidFill>
              </a:rPr>
              <a:t>Testing and refining the FIPs approach, second FIPs and report due 31 March 2024.</a:t>
            </a:r>
          </a:p>
          <a:p>
            <a:pPr marL="1028700" lvl="1" indent="-342900">
              <a:spcAft>
                <a:spcPts val="600"/>
              </a:spcAft>
            </a:pPr>
            <a:r>
              <a:rPr lang="en-US" sz="1600" dirty="0">
                <a:solidFill>
                  <a:schemeClr val="tx1">
                    <a:lumMod val="75000"/>
                    <a:lumOff val="25000"/>
                  </a:schemeClr>
                </a:solidFill>
              </a:rPr>
              <a:t>Cross Domain Interoperability Framework, due 31 May 2024.</a:t>
            </a:r>
          </a:p>
          <a:p>
            <a:pPr marL="1028700" lvl="1" indent="-342900">
              <a:spcAft>
                <a:spcPts val="600"/>
              </a:spcAft>
            </a:pPr>
            <a:r>
              <a:rPr lang="en-US" sz="1600" dirty="0">
                <a:solidFill>
                  <a:schemeClr val="tx1">
                    <a:lumMod val="75000"/>
                    <a:lumOff val="25000"/>
                  </a:schemeClr>
                </a:solidFill>
              </a:rPr>
              <a:t>Recommendations for Domain Sensitive FAIR Assessment, due 31 May 2024.</a:t>
            </a:r>
          </a:p>
          <a:p>
            <a:pPr marL="342900" indent="-342900">
              <a:spcAft>
                <a:spcPts val="600"/>
              </a:spcAft>
              <a:buFont typeface="+mj-lt"/>
              <a:buAutoNum type="arabicPeriod"/>
            </a:pPr>
            <a:r>
              <a:rPr lang="en-US" sz="1600" dirty="0">
                <a:solidFill>
                  <a:schemeClr val="tx1">
                    <a:lumMod val="75000"/>
                    <a:lumOff val="25000"/>
                  </a:schemeClr>
                </a:solidFill>
              </a:rPr>
              <a:t>Each Case Study will develop an interoperability framework for their discipline or interdisciplinary research area.</a:t>
            </a:r>
          </a:p>
          <a:p>
            <a:pPr marL="1028700" lvl="1" indent="-342900">
              <a:spcAft>
                <a:spcPts val="600"/>
              </a:spcAft>
            </a:pPr>
            <a:r>
              <a:rPr lang="en-US" sz="1600" dirty="0">
                <a:solidFill>
                  <a:schemeClr val="tx1">
                    <a:lumMod val="75000"/>
                    <a:lumOff val="25000"/>
                  </a:schemeClr>
                </a:solidFill>
              </a:rPr>
              <a:t>Recommendations on FAIR implementation from 11 Case Studies.</a:t>
            </a:r>
          </a:p>
          <a:p>
            <a:pPr marL="342900" indent="-342900">
              <a:spcAft>
                <a:spcPts val="600"/>
              </a:spcAft>
              <a:buFont typeface="+mj-lt"/>
              <a:buAutoNum type="arabicPeriod"/>
            </a:pPr>
            <a:r>
              <a:rPr lang="en-US" sz="1600" dirty="0">
                <a:solidFill>
                  <a:schemeClr val="tx1">
                    <a:lumMod val="75000"/>
                    <a:lumOff val="25000"/>
                  </a:schemeClr>
                </a:solidFill>
              </a:rPr>
              <a:t>Strengthen international cooperation around FAIR and to connect diverse activities across disciplines and geographies.</a:t>
            </a:r>
          </a:p>
          <a:p>
            <a:pPr marL="1028700" lvl="1" indent="-342900">
              <a:spcAft>
                <a:spcPts val="600"/>
              </a:spcAft>
            </a:pPr>
            <a:r>
              <a:rPr lang="en-US" sz="1600" dirty="0">
                <a:solidFill>
                  <a:schemeClr val="tx1">
                    <a:lumMod val="75000"/>
                    <a:lumOff val="25000"/>
                  </a:schemeClr>
                </a:solidFill>
              </a:rPr>
              <a:t>Partners from around the world; role of CODATA and RDA; role of authoritative </a:t>
            </a:r>
            <a:r>
              <a:rPr lang="en-US" sz="1600" dirty="0" err="1">
                <a:solidFill>
                  <a:schemeClr val="tx1">
                    <a:lumMod val="75000"/>
                    <a:lumOff val="25000"/>
                  </a:schemeClr>
                </a:solidFill>
              </a:rPr>
              <a:t>organisations</a:t>
            </a:r>
            <a:r>
              <a:rPr lang="en-US" sz="1600" dirty="0">
                <a:solidFill>
                  <a:schemeClr val="tx1">
                    <a:lumMod val="75000"/>
                    <a:lumOff val="25000"/>
                  </a:schemeClr>
                </a:solidFill>
              </a:rPr>
              <a:t>; links to international standards </a:t>
            </a:r>
            <a:r>
              <a:rPr lang="en-US" sz="1600" dirty="0" err="1">
                <a:solidFill>
                  <a:schemeClr val="tx1">
                    <a:lumMod val="75000"/>
                    <a:lumOff val="25000"/>
                  </a:schemeClr>
                </a:solidFill>
              </a:rPr>
              <a:t>organisations</a:t>
            </a:r>
            <a:r>
              <a:rPr lang="en-US" sz="1600" dirty="0">
                <a:solidFill>
                  <a:schemeClr val="tx1">
                    <a:lumMod val="75000"/>
                    <a:lumOff val="25000"/>
                  </a:schemeClr>
                </a:solidFill>
              </a:rPr>
              <a:t>.</a:t>
            </a:r>
          </a:p>
          <a:p>
            <a:pPr marL="342900" indent="-342900">
              <a:spcAft>
                <a:spcPts val="600"/>
              </a:spcAft>
              <a:buFont typeface="+mj-lt"/>
              <a:buAutoNum type="arabicPeriod"/>
            </a:pPr>
            <a:r>
              <a:rPr lang="en-US" sz="1600" dirty="0">
                <a:solidFill>
                  <a:schemeClr val="tx1">
                    <a:lumMod val="75000"/>
                    <a:lumOff val="25000"/>
                  </a:schemeClr>
                </a:solidFill>
              </a:rPr>
              <a:t>Main impact: advancing FAIR practice in each of these areas.  Measure is adoption.  Second FIP will also ‘measure’ progress in the project lifetime and intentions beyond the project. </a:t>
            </a:r>
            <a:endParaRPr lang="en-BE" sz="1600"/>
          </a:p>
          <a:p>
            <a:endParaRPr lang="en-BE" sz="1600" dirty="0"/>
          </a:p>
        </p:txBody>
      </p:sp>
      <p:sp>
        <p:nvSpPr>
          <p:cNvPr id="3" name="Title 2">
            <a:extLst>
              <a:ext uri="{FF2B5EF4-FFF2-40B4-BE49-F238E27FC236}">
                <a16:creationId xmlns:a16="http://schemas.microsoft.com/office/drawing/2014/main" id="{0B92EFF1-3C79-7F03-889A-DF575EA50D9A}"/>
              </a:ext>
            </a:extLst>
          </p:cNvPr>
          <p:cNvSpPr>
            <a:spLocks noGrp="1"/>
          </p:cNvSpPr>
          <p:nvPr>
            <p:ph type="title"/>
          </p:nvPr>
        </p:nvSpPr>
        <p:spPr/>
        <p:txBody>
          <a:bodyPr>
            <a:normAutofit/>
          </a:bodyPr>
          <a:lstStyle/>
          <a:p>
            <a:r>
              <a:rPr lang="en-GB" dirty="0" err="1"/>
              <a:t>WorldFAIR</a:t>
            </a:r>
            <a:r>
              <a:rPr lang="en-BE"/>
              <a:t> </a:t>
            </a:r>
            <a:r>
              <a:rPr lang="en-GB" dirty="0"/>
              <a:t>Deliverables and Impacts</a:t>
            </a:r>
            <a:endParaRPr lang="en-BE" dirty="0"/>
          </a:p>
        </p:txBody>
      </p:sp>
      <p:sp>
        <p:nvSpPr>
          <p:cNvPr id="4" name="Slide Number Placeholder 3">
            <a:extLst>
              <a:ext uri="{FF2B5EF4-FFF2-40B4-BE49-F238E27FC236}">
                <a16:creationId xmlns:a16="http://schemas.microsoft.com/office/drawing/2014/main" id="{99D84C33-BE9A-4452-D888-4E27E8B3E3B4}"/>
              </a:ext>
            </a:extLst>
          </p:cNvPr>
          <p:cNvSpPr>
            <a:spLocks noGrp="1"/>
          </p:cNvSpPr>
          <p:nvPr>
            <p:ph type="sldNum" sz="quarter" idx="12"/>
          </p:nvPr>
        </p:nvSpPr>
        <p:spPr/>
        <p:txBody>
          <a:bodyPr/>
          <a:lstStyle/>
          <a:p>
            <a:fld id="{41814595-6856-9B4E-BECB-F9B7E4876AE1}" type="slidenum">
              <a:rPr lang="nl-NL" smtClean="0"/>
              <a:pPr/>
              <a:t>6</a:t>
            </a:fld>
            <a:endParaRPr lang="nl-NL" dirty="0"/>
          </a:p>
        </p:txBody>
      </p:sp>
      <p:pic>
        <p:nvPicPr>
          <p:cNvPr id="8" name="Picture 7" descr="A picture containing circle, compact disk, colorfulness, graphics&#10;&#10;Description automatically generated">
            <a:extLst>
              <a:ext uri="{FF2B5EF4-FFF2-40B4-BE49-F238E27FC236}">
                <a16:creationId xmlns:a16="http://schemas.microsoft.com/office/drawing/2014/main" id="{FED1B8BB-E6D6-90C4-338C-6886FFD36FDF}"/>
              </a:ext>
            </a:extLst>
          </p:cNvPr>
          <p:cNvPicPr>
            <a:picLocks noChangeAspect="1"/>
          </p:cNvPicPr>
          <p:nvPr/>
        </p:nvPicPr>
        <p:blipFill>
          <a:blip r:embed="rId2"/>
          <a:stretch>
            <a:fillRect/>
          </a:stretch>
        </p:blipFill>
        <p:spPr>
          <a:xfrm>
            <a:off x="10068791" y="14852"/>
            <a:ext cx="2123209" cy="2132093"/>
          </a:xfrm>
          <a:prstGeom prst="rect">
            <a:avLst/>
          </a:prstGeom>
        </p:spPr>
      </p:pic>
      <p:sp>
        <p:nvSpPr>
          <p:cNvPr id="10" name="Text Placeholder 4">
            <a:extLst>
              <a:ext uri="{FF2B5EF4-FFF2-40B4-BE49-F238E27FC236}">
                <a16:creationId xmlns:a16="http://schemas.microsoft.com/office/drawing/2014/main" id="{5B502ABC-F67A-8DCE-275E-1D878013297D}"/>
              </a:ext>
            </a:extLst>
          </p:cNvPr>
          <p:cNvSpPr>
            <a:spLocks noGrp="1"/>
          </p:cNvSpPr>
          <p:nvPr>
            <p:ph type="body" sz="quarter" idx="14"/>
          </p:nvPr>
        </p:nvSpPr>
        <p:spPr>
          <a:xfrm>
            <a:off x="1721741" y="895137"/>
            <a:ext cx="9830176" cy="364765"/>
          </a:xfrm>
        </p:spPr>
        <p:txBody>
          <a:bodyPr/>
          <a:lstStyle/>
          <a:p>
            <a:r>
              <a:rPr lang="en-GB" dirty="0"/>
              <a:t>Objectives, deliverables and impacts</a:t>
            </a:r>
            <a:endParaRPr lang="en-BE" dirty="0"/>
          </a:p>
        </p:txBody>
      </p:sp>
    </p:spTree>
    <p:extLst>
      <p:ext uri="{BB962C8B-B14F-4D97-AF65-F5344CB8AC3E}">
        <p14:creationId xmlns:p14="http://schemas.microsoft.com/office/powerpoint/2010/main" val="3351192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4954E5D-59CB-33A0-BD70-20080F2ACD4C}"/>
              </a:ext>
            </a:extLst>
          </p:cNvPr>
          <p:cNvSpPr>
            <a:spLocks noGrp="1"/>
          </p:cNvSpPr>
          <p:nvPr>
            <p:ph sz="half" idx="15"/>
          </p:nvPr>
        </p:nvSpPr>
        <p:spPr>
          <a:xfrm>
            <a:off x="1721739" y="1570383"/>
            <a:ext cx="8004152" cy="4382541"/>
          </a:xfrm>
        </p:spPr>
        <p:txBody>
          <a:bodyPr>
            <a:normAutofit/>
          </a:bodyPr>
          <a:lstStyle/>
          <a:p>
            <a:pPr marL="342900" indent="-342900">
              <a:spcAft>
                <a:spcPts val="600"/>
              </a:spcAft>
              <a:buFont typeface="Wingdings" pitchFamily="2" charset="2"/>
              <a:buChar char="§"/>
            </a:pPr>
            <a:r>
              <a:rPr lang="en-US" sz="1600" dirty="0">
                <a:solidFill>
                  <a:schemeClr val="tx1">
                    <a:lumMod val="75000"/>
                    <a:lumOff val="25000"/>
                  </a:schemeClr>
                </a:solidFill>
              </a:rPr>
              <a:t>Case Study Recommendations and CDIF will ‘enhance’ and add detail to the EOSC Interoperability Framework. (8.6.2.1. Standards and Tools, p.176)</a:t>
            </a:r>
          </a:p>
          <a:p>
            <a:pPr marL="342900" indent="-342900">
              <a:spcAft>
                <a:spcPts val="600"/>
              </a:spcAft>
              <a:buFont typeface="Wingdings" pitchFamily="2" charset="2"/>
              <a:buChar char="§"/>
            </a:pPr>
            <a:r>
              <a:rPr lang="en-US" sz="1600" dirty="0">
                <a:solidFill>
                  <a:schemeClr val="tx1">
                    <a:lumMod val="75000"/>
                    <a:lumOff val="25000"/>
                  </a:schemeClr>
                </a:solidFill>
              </a:rPr>
              <a:t>Standards-based approach: CDIF will provide recommendations on standards to be used to enhance interoperability and combinability; international and engaged with research communities. (5.7.2. Gaps, p.112)</a:t>
            </a:r>
          </a:p>
          <a:p>
            <a:pPr marL="342900" indent="-342900">
              <a:spcAft>
                <a:spcPts val="600"/>
              </a:spcAft>
              <a:buFont typeface="Wingdings" pitchFamily="2" charset="2"/>
              <a:buChar char="§"/>
            </a:pPr>
            <a:r>
              <a:rPr lang="en-US" sz="1600" dirty="0">
                <a:solidFill>
                  <a:schemeClr val="tx1">
                    <a:lumMod val="75000"/>
                    <a:lumOff val="25000"/>
                  </a:schemeClr>
                </a:solidFill>
              </a:rPr>
              <a:t>Engagement with of research communities: empowerment and facilitation of research communities to develop FAIR practices and Interoperability Frameworks.  FIPs are an important tool for this. (5.7.2. Gaps, p.112)</a:t>
            </a:r>
          </a:p>
          <a:p>
            <a:pPr marL="342900" indent="-342900">
              <a:spcAft>
                <a:spcPts val="600"/>
              </a:spcAft>
              <a:buFont typeface="Wingdings" pitchFamily="2" charset="2"/>
              <a:buChar char="§"/>
            </a:pPr>
            <a:r>
              <a:rPr lang="en-US" sz="1600" dirty="0">
                <a:solidFill>
                  <a:schemeClr val="tx1">
                    <a:lumMod val="75000"/>
                    <a:lumOff val="25000"/>
                  </a:schemeClr>
                </a:solidFill>
              </a:rPr>
              <a:t>Interoperability for data combination: CDIF will propose good practices for a range of interoperability concerns, including semantics, to improve harmonization of practices across disciplines. (5.7.2. Gaps, p.113)</a:t>
            </a:r>
          </a:p>
          <a:p>
            <a:pPr marL="342900" indent="-342900">
              <a:spcAft>
                <a:spcPts val="600"/>
              </a:spcAft>
              <a:buFont typeface="Wingdings" pitchFamily="2" charset="2"/>
              <a:buChar char="§"/>
            </a:pPr>
            <a:endParaRPr lang="en-BE" sz="1600"/>
          </a:p>
          <a:p>
            <a:endParaRPr lang="en-BE" sz="1600" dirty="0"/>
          </a:p>
        </p:txBody>
      </p:sp>
      <p:sp>
        <p:nvSpPr>
          <p:cNvPr id="3" name="Title 2">
            <a:extLst>
              <a:ext uri="{FF2B5EF4-FFF2-40B4-BE49-F238E27FC236}">
                <a16:creationId xmlns:a16="http://schemas.microsoft.com/office/drawing/2014/main" id="{0B92EFF1-3C79-7F03-889A-DF575EA50D9A}"/>
              </a:ext>
            </a:extLst>
          </p:cNvPr>
          <p:cNvSpPr>
            <a:spLocks noGrp="1"/>
          </p:cNvSpPr>
          <p:nvPr>
            <p:ph type="title"/>
          </p:nvPr>
        </p:nvSpPr>
        <p:spPr/>
        <p:txBody>
          <a:bodyPr>
            <a:normAutofit/>
          </a:bodyPr>
          <a:lstStyle/>
          <a:p>
            <a:r>
              <a:rPr lang="en-GB" dirty="0" err="1"/>
              <a:t>WorldFAIR</a:t>
            </a:r>
            <a:r>
              <a:rPr lang="en-BE"/>
              <a:t> </a:t>
            </a:r>
            <a:r>
              <a:rPr lang="en-BE" dirty="0"/>
              <a:t>Contribution</a:t>
            </a:r>
            <a:r>
              <a:rPr lang="en-IE" dirty="0"/>
              <a:t>s</a:t>
            </a:r>
            <a:r>
              <a:rPr lang="en-BE" dirty="0"/>
              <a:t> to EOSC </a:t>
            </a:r>
            <a:r>
              <a:rPr lang="en-IE" dirty="0"/>
              <a:t>SRIA </a:t>
            </a:r>
            <a:endParaRPr lang="en-BE" dirty="0"/>
          </a:p>
        </p:txBody>
      </p:sp>
      <p:sp>
        <p:nvSpPr>
          <p:cNvPr id="4" name="Slide Number Placeholder 3">
            <a:extLst>
              <a:ext uri="{FF2B5EF4-FFF2-40B4-BE49-F238E27FC236}">
                <a16:creationId xmlns:a16="http://schemas.microsoft.com/office/drawing/2014/main" id="{99D84C33-BE9A-4452-D888-4E27E8B3E3B4}"/>
              </a:ext>
            </a:extLst>
          </p:cNvPr>
          <p:cNvSpPr>
            <a:spLocks noGrp="1"/>
          </p:cNvSpPr>
          <p:nvPr>
            <p:ph type="sldNum" sz="quarter" idx="12"/>
          </p:nvPr>
        </p:nvSpPr>
        <p:spPr/>
        <p:txBody>
          <a:bodyPr/>
          <a:lstStyle/>
          <a:p>
            <a:fld id="{41814595-6856-9B4E-BECB-F9B7E4876AE1}" type="slidenum">
              <a:rPr lang="nl-NL" smtClean="0"/>
              <a:pPr/>
              <a:t>7</a:t>
            </a:fld>
            <a:endParaRPr lang="nl-NL" dirty="0"/>
          </a:p>
        </p:txBody>
      </p:sp>
      <p:pic>
        <p:nvPicPr>
          <p:cNvPr id="8" name="Picture 7" descr="A picture containing circle, compact disk, colorfulness, graphics&#10;&#10;Description automatically generated">
            <a:extLst>
              <a:ext uri="{FF2B5EF4-FFF2-40B4-BE49-F238E27FC236}">
                <a16:creationId xmlns:a16="http://schemas.microsoft.com/office/drawing/2014/main" id="{FED1B8BB-E6D6-90C4-338C-6886FFD36FDF}"/>
              </a:ext>
            </a:extLst>
          </p:cNvPr>
          <p:cNvPicPr>
            <a:picLocks noChangeAspect="1"/>
          </p:cNvPicPr>
          <p:nvPr/>
        </p:nvPicPr>
        <p:blipFill>
          <a:blip r:embed="rId2"/>
          <a:stretch>
            <a:fillRect/>
          </a:stretch>
        </p:blipFill>
        <p:spPr>
          <a:xfrm>
            <a:off x="10068791" y="14852"/>
            <a:ext cx="2123209" cy="2132093"/>
          </a:xfrm>
          <a:prstGeom prst="rect">
            <a:avLst/>
          </a:prstGeom>
        </p:spPr>
      </p:pic>
      <p:sp>
        <p:nvSpPr>
          <p:cNvPr id="10" name="Text Placeholder 4">
            <a:extLst>
              <a:ext uri="{FF2B5EF4-FFF2-40B4-BE49-F238E27FC236}">
                <a16:creationId xmlns:a16="http://schemas.microsoft.com/office/drawing/2014/main" id="{5B502ABC-F67A-8DCE-275E-1D878013297D}"/>
              </a:ext>
            </a:extLst>
          </p:cNvPr>
          <p:cNvSpPr>
            <a:spLocks noGrp="1"/>
          </p:cNvSpPr>
          <p:nvPr>
            <p:ph type="body" sz="quarter" idx="14"/>
          </p:nvPr>
        </p:nvSpPr>
        <p:spPr>
          <a:xfrm>
            <a:off x="1721741" y="895137"/>
            <a:ext cx="9830176" cy="364765"/>
          </a:xfrm>
        </p:spPr>
        <p:txBody>
          <a:bodyPr/>
          <a:lstStyle/>
          <a:p>
            <a:r>
              <a:rPr lang="en-GB" dirty="0"/>
              <a:t>Interoperability, use of standards, engagement with communities…</a:t>
            </a:r>
            <a:endParaRPr lang="en-BE" dirty="0"/>
          </a:p>
        </p:txBody>
      </p:sp>
    </p:spTree>
    <p:extLst>
      <p:ext uri="{BB962C8B-B14F-4D97-AF65-F5344CB8AC3E}">
        <p14:creationId xmlns:p14="http://schemas.microsoft.com/office/powerpoint/2010/main" val="11343850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4954E5D-59CB-33A0-BD70-20080F2ACD4C}"/>
              </a:ext>
            </a:extLst>
          </p:cNvPr>
          <p:cNvSpPr>
            <a:spLocks noGrp="1"/>
          </p:cNvSpPr>
          <p:nvPr>
            <p:ph sz="half" idx="15"/>
          </p:nvPr>
        </p:nvSpPr>
        <p:spPr>
          <a:xfrm>
            <a:off x="1721739" y="1570383"/>
            <a:ext cx="8004152" cy="4382541"/>
          </a:xfrm>
        </p:spPr>
        <p:txBody>
          <a:bodyPr>
            <a:normAutofit/>
          </a:bodyPr>
          <a:lstStyle/>
          <a:p>
            <a:pPr marL="342900" indent="-342900">
              <a:spcAft>
                <a:spcPts val="600"/>
              </a:spcAft>
              <a:buFont typeface="Wingdings" pitchFamily="2" charset="2"/>
              <a:buChar char="§"/>
            </a:pPr>
            <a:r>
              <a:rPr lang="en-US" sz="1600" dirty="0">
                <a:solidFill>
                  <a:schemeClr val="tx1">
                    <a:lumMod val="75000"/>
                    <a:lumOff val="25000"/>
                  </a:schemeClr>
                </a:solidFill>
              </a:rPr>
              <a:t>No critical dependencies.</a:t>
            </a:r>
          </a:p>
          <a:p>
            <a:pPr marL="342900" indent="-342900">
              <a:spcAft>
                <a:spcPts val="600"/>
              </a:spcAft>
              <a:buFont typeface="Wingdings" pitchFamily="2" charset="2"/>
              <a:buChar char="§"/>
            </a:pPr>
            <a:r>
              <a:rPr lang="en-US" sz="1600" dirty="0">
                <a:solidFill>
                  <a:schemeClr val="tx1">
                    <a:lumMod val="75000"/>
                    <a:lumOff val="25000"/>
                  </a:schemeClr>
                </a:solidFill>
              </a:rPr>
              <a:t>Lots of collaborations with European and International </a:t>
            </a:r>
            <a:r>
              <a:rPr lang="en-US" sz="1600" dirty="0" err="1">
                <a:solidFill>
                  <a:schemeClr val="tx1">
                    <a:lumMod val="75000"/>
                    <a:lumOff val="25000"/>
                  </a:schemeClr>
                </a:solidFill>
              </a:rPr>
              <a:t>organisations</a:t>
            </a:r>
            <a:r>
              <a:rPr lang="en-US" sz="1600" dirty="0">
                <a:solidFill>
                  <a:schemeClr val="tx1">
                    <a:lumMod val="75000"/>
                    <a:lumOff val="25000"/>
                  </a:schemeClr>
                </a:solidFill>
              </a:rPr>
              <a:t>, initiatives and projects.  </a:t>
            </a:r>
          </a:p>
          <a:p>
            <a:pPr marL="342900" indent="-342900">
              <a:spcAft>
                <a:spcPts val="600"/>
              </a:spcAft>
              <a:buFont typeface="Wingdings" pitchFamily="2" charset="2"/>
              <a:buChar char="§"/>
            </a:pPr>
            <a:r>
              <a:rPr lang="en-US" sz="1600" dirty="0">
                <a:solidFill>
                  <a:schemeClr val="tx1">
                    <a:lumMod val="75000"/>
                    <a:lumOff val="25000"/>
                  </a:schemeClr>
                </a:solidFill>
              </a:rPr>
              <a:t>Two years is not a long time in the development of standards and their implementation.  </a:t>
            </a:r>
            <a:r>
              <a:rPr lang="en-US" sz="1600" dirty="0" err="1">
                <a:solidFill>
                  <a:schemeClr val="tx1">
                    <a:lumMod val="75000"/>
                    <a:lumOff val="25000"/>
                  </a:schemeClr>
                </a:solidFill>
              </a:rPr>
              <a:t>WorldFAIR</a:t>
            </a:r>
            <a:r>
              <a:rPr lang="en-US" sz="1600" dirty="0">
                <a:solidFill>
                  <a:schemeClr val="tx1">
                    <a:lumMod val="75000"/>
                    <a:lumOff val="25000"/>
                  </a:schemeClr>
                </a:solidFill>
              </a:rPr>
              <a:t> is contributing to development of standards and approaches which will continue after the project (IUPAC, GBIF, ODIS, DDI </a:t>
            </a:r>
            <a:r>
              <a:rPr lang="en-US" sz="1600" dirty="0" err="1">
                <a:solidFill>
                  <a:schemeClr val="tx1">
                    <a:lumMod val="75000"/>
                    <a:lumOff val="25000"/>
                  </a:schemeClr>
                </a:solidFill>
              </a:rPr>
              <a:t>etc</a:t>
            </a:r>
            <a:r>
              <a:rPr lang="en-US" sz="1600" dirty="0">
                <a:solidFill>
                  <a:schemeClr val="tx1">
                    <a:lumMod val="75000"/>
                    <a:lumOff val="25000"/>
                  </a:schemeClr>
                </a:solidFill>
              </a:rPr>
              <a:t>). </a:t>
            </a:r>
          </a:p>
          <a:p>
            <a:pPr marL="342900" indent="-342900">
              <a:spcAft>
                <a:spcPts val="600"/>
              </a:spcAft>
              <a:buFont typeface="Wingdings" pitchFamily="2" charset="2"/>
              <a:buChar char="§"/>
            </a:pPr>
            <a:r>
              <a:rPr lang="en-US" sz="1600" dirty="0">
                <a:solidFill>
                  <a:schemeClr val="tx1">
                    <a:lumMod val="75000"/>
                    <a:lumOff val="25000"/>
                  </a:schemeClr>
                </a:solidFill>
              </a:rPr>
              <a:t>Collaboration and cross-fertilization with FAIR Impact, RDA Tiger, EOSC Future Science Project 9 (important example of use of DDI-CDI).</a:t>
            </a:r>
          </a:p>
          <a:p>
            <a:pPr marL="342900" indent="-342900">
              <a:spcAft>
                <a:spcPts val="600"/>
              </a:spcAft>
              <a:buFont typeface="Wingdings" pitchFamily="2" charset="2"/>
              <a:buChar char="§"/>
            </a:pPr>
            <a:r>
              <a:rPr lang="en-US" sz="1600" dirty="0">
                <a:solidFill>
                  <a:schemeClr val="tx1">
                    <a:lumMod val="75000"/>
                    <a:lumOff val="25000"/>
                  </a:schemeClr>
                </a:solidFill>
              </a:rPr>
              <a:t>Important contribution of GO FAIR through the FIPs methodology and infrastructure.</a:t>
            </a:r>
          </a:p>
          <a:p>
            <a:pPr marL="342900" indent="-342900">
              <a:spcAft>
                <a:spcPts val="600"/>
              </a:spcAft>
              <a:buFont typeface="Wingdings" pitchFamily="2" charset="2"/>
              <a:buChar char="§"/>
            </a:pPr>
            <a:endParaRPr lang="en-BE" sz="1600"/>
          </a:p>
          <a:p>
            <a:endParaRPr lang="en-BE" sz="1600" dirty="0"/>
          </a:p>
        </p:txBody>
      </p:sp>
      <p:sp>
        <p:nvSpPr>
          <p:cNvPr id="3" name="Title 2">
            <a:extLst>
              <a:ext uri="{FF2B5EF4-FFF2-40B4-BE49-F238E27FC236}">
                <a16:creationId xmlns:a16="http://schemas.microsoft.com/office/drawing/2014/main" id="{0B92EFF1-3C79-7F03-889A-DF575EA50D9A}"/>
              </a:ext>
            </a:extLst>
          </p:cNvPr>
          <p:cNvSpPr>
            <a:spLocks noGrp="1"/>
          </p:cNvSpPr>
          <p:nvPr>
            <p:ph type="title"/>
          </p:nvPr>
        </p:nvSpPr>
        <p:spPr/>
        <p:txBody>
          <a:bodyPr>
            <a:normAutofit/>
          </a:bodyPr>
          <a:lstStyle/>
          <a:p>
            <a:r>
              <a:rPr lang="en-GB" dirty="0"/>
              <a:t>Dependencies and Collaboration</a:t>
            </a:r>
            <a:endParaRPr lang="en-BE" dirty="0"/>
          </a:p>
        </p:txBody>
      </p:sp>
      <p:sp>
        <p:nvSpPr>
          <p:cNvPr id="4" name="Slide Number Placeholder 3">
            <a:extLst>
              <a:ext uri="{FF2B5EF4-FFF2-40B4-BE49-F238E27FC236}">
                <a16:creationId xmlns:a16="http://schemas.microsoft.com/office/drawing/2014/main" id="{99D84C33-BE9A-4452-D888-4E27E8B3E3B4}"/>
              </a:ext>
            </a:extLst>
          </p:cNvPr>
          <p:cNvSpPr>
            <a:spLocks noGrp="1"/>
          </p:cNvSpPr>
          <p:nvPr>
            <p:ph type="sldNum" sz="quarter" idx="12"/>
          </p:nvPr>
        </p:nvSpPr>
        <p:spPr/>
        <p:txBody>
          <a:bodyPr/>
          <a:lstStyle/>
          <a:p>
            <a:fld id="{41814595-6856-9B4E-BECB-F9B7E4876AE1}" type="slidenum">
              <a:rPr lang="nl-NL" smtClean="0"/>
              <a:pPr/>
              <a:t>8</a:t>
            </a:fld>
            <a:endParaRPr lang="nl-NL" dirty="0"/>
          </a:p>
        </p:txBody>
      </p:sp>
      <p:pic>
        <p:nvPicPr>
          <p:cNvPr id="8" name="Picture 7" descr="A picture containing circle, compact disk, colorfulness, graphics&#10;&#10;Description automatically generated">
            <a:extLst>
              <a:ext uri="{FF2B5EF4-FFF2-40B4-BE49-F238E27FC236}">
                <a16:creationId xmlns:a16="http://schemas.microsoft.com/office/drawing/2014/main" id="{FED1B8BB-E6D6-90C4-338C-6886FFD36FDF}"/>
              </a:ext>
            </a:extLst>
          </p:cNvPr>
          <p:cNvPicPr>
            <a:picLocks noChangeAspect="1"/>
          </p:cNvPicPr>
          <p:nvPr/>
        </p:nvPicPr>
        <p:blipFill>
          <a:blip r:embed="rId2"/>
          <a:stretch>
            <a:fillRect/>
          </a:stretch>
        </p:blipFill>
        <p:spPr>
          <a:xfrm>
            <a:off x="10068791" y="14852"/>
            <a:ext cx="2123209" cy="2132093"/>
          </a:xfrm>
          <a:prstGeom prst="rect">
            <a:avLst/>
          </a:prstGeom>
        </p:spPr>
      </p:pic>
      <p:sp>
        <p:nvSpPr>
          <p:cNvPr id="10" name="Text Placeholder 4">
            <a:extLst>
              <a:ext uri="{FF2B5EF4-FFF2-40B4-BE49-F238E27FC236}">
                <a16:creationId xmlns:a16="http://schemas.microsoft.com/office/drawing/2014/main" id="{5B502ABC-F67A-8DCE-275E-1D878013297D}"/>
              </a:ext>
            </a:extLst>
          </p:cNvPr>
          <p:cNvSpPr>
            <a:spLocks noGrp="1"/>
          </p:cNvSpPr>
          <p:nvPr>
            <p:ph type="body" sz="quarter" idx="14"/>
          </p:nvPr>
        </p:nvSpPr>
        <p:spPr>
          <a:xfrm>
            <a:off x="1721741" y="895137"/>
            <a:ext cx="9830176" cy="364765"/>
          </a:xfrm>
        </p:spPr>
        <p:txBody>
          <a:bodyPr/>
          <a:lstStyle/>
          <a:p>
            <a:r>
              <a:rPr lang="en-GB" dirty="0" err="1"/>
              <a:t>WorldFAIR</a:t>
            </a:r>
            <a:endParaRPr lang="en-BE" dirty="0"/>
          </a:p>
        </p:txBody>
      </p:sp>
    </p:spTree>
    <p:extLst>
      <p:ext uri="{BB962C8B-B14F-4D97-AF65-F5344CB8AC3E}">
        <p14:creationId xmlns:p14="http://schemas.microsoft.com/office/powerpoint/2010/main" val="35044449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4954E5D-59CB-33A0-BD70-20080F2ACD4C}"/>
              </a:ext>
            </a:extLst>
          </p:cNvPr>
          <p:cNvSpPr>
            <a:spLocks noGrp="1"/>
          </p:cNvSpPr>
          <p:nvPr>
            <p:ph sz="half" idx="15"/>
          </p:nvPr>
        </p:nvSpPr>
        <p:spPr>
          <a:xfrm>
            <a:off x="1721739" y="1570383"/>
            <a:ext cx="8004152" cy="5051984"/>
          </a:xfrm>
        </p:spPr>
        <p:txBody>
          <a:bodyPr>
            <a:normAutofit fontScale="92500" lnSpcReduction="10000"/>
          </a:bodyPr>
          <a:lstStyle/>
          <a:p>
            <a:pPr marL="342900" indent="-342900">
              <a:spcAft>
                <a:spcPts val="600"/>
              </a:spcAft>
              <a:buFont typeface="Wingdings" pitchFamily="2" charset="2"/>
              <a:buChar char="§"/>
            </a:pPr>
            <a:r>
              <a:rPr lang="en-US" sz="1600" dirty="0">
                <a:solidFill>
                  <a:schemeClr val="tx1">
                    <a:lumMod val="75000"/>
                    <a:lumOff val="25000"/>
                  </a:schemeClr>
                </a:solidFill>
              </a:rPr>
              <a:t>Global and international collaboration is essential to the success of EOSC.</a:t>
            </a:r>
          </a:p>
          <a:p>
            <a:pPr marL="342900" indent="-342900">
              <a:spcAft>
                <a:spcPts val="600"/>
              </a:spcAft>
              <a:buFont typeface="Wingdings" pitchFamily="2" charset="2"/>
              <a:buChar char="§"/>
            </a:pPr>
            <a:r>
              <a:rPr lang="en-US" sz="1600" dirty="0">
                <a:solidFill>
                  <a:schemeClr val="tx1">
                    <a:lumMod val="75000"/>
                    <a:lumOff val="25000"/>
                  </a:schemeClr>
                </a:solidFill>
              </a:rPr>
              <a:t>Need a shift from a bibliographic to an engineering approach to data stewardship, from the file level to the datum level, at least for high value data where interoperability and combination is essential.</a:t>
            </a:r>
          </a:p>
          <a:p>
            <a:pPr marL="1028700" lvl="1" indent="-342900">
              <a:spcAft>
                <a:spcPts val="600"/>
              </a:spcAft>
              <a:buFont typeface="Wingdings" pitchFamily="2" charset="2"/>
              <a:buChar char="§"/>
            </a:pPr>
            <a:r>
              <a:rPr lang="en-US" sz="1600" dirty="0">
                <a:solidFill>
                  <a:schemeClr val="tx1">
                    <a:lumMod val="75000"/>
                    <a:lumOff val="25000"/>
                  </a:schemeClr>
                </a:solidFill>
              </a:rPr>
              <a:t>Need to enable research data infrastructures to be able to do this.  This is how we reduce the cost of data wrangling (cf. PWC report).</a:t>
            </a:r>
          </a:p>
          <a:p>
            <a:pPr marL="1028700" lvl="1" indent="-342900">
              <a:spcAft>
                <a:spcPts val="600"/>
              </a:spcAft>
              <a:buFont typeface="Wingdings" pitchFamily="2" charset="2"/>
              <a:buChar char="§"/>
            </a:pPr>
            <a:r>
              <a:rPr lang="en-US" sz="1600" dirty="0">
                <a:solidFill>
                  <a:schemeClr val="tx1">
                    <a:lumMod val="75000"/>
                    <a:lumOff val="25000"/>
                  </a:schemeClr>
                </a:solidFill>
              </a:rPr>
              <a:t>Two important use cases and drivers for this are interdisciplinary grand challenge research and fine-grained management of data access.</a:t>
            </a:r>
          </a:p>
          <a:p>
            <a:pPr marL="1028700" lvl="1" indent="-342900">
              <a:spcAft>
                <a:spcPts val="600"/>
              </a:spcAft>
              <a:buFont typeface="Wingdings" pitchFamily="2" charset="2"/>
              <a:buChar char="§"/>
            </a:pPr>
            <a:r>
              <a:rPr lang="en-US" sz="1600" dirty="0">
                <a:solidFill>
                  <a:schemeClr val="tx1">
                    <a:lumMod val="75000"/>
                    <a:lumOff val="25000"/>
                  </a:schemeClr>
                </a:solidFill>
              </a:rPr>
              <a:t>Arguments and recommendation presented in the </a:t>
            </a:r>
            <a:r>
              <a:rPr lang="en-US" sz="1600" dirty="0" err="1">
                <a:solidFill>
                  <a:schemeClr val="tx1">
                    <a:lumMod val="75000"/>
                    <a:lumOff val="25000"/>
                  </a:schemeClr>
                </a:solidFill>
              </a:rPr>
              <a:t>WorldFAIR</a:t>
            </a:r>
            <a:r>
              <a:rPr lang="en-US" sz="1600" dirty="0">
                <a:solidFill>
                  <a:schemeClr val="tx1">
                    <a:lumMod val="75000"/>
                    <a:lumOff val="25000"/>
                  </a:schemeClr>
                </a:solidFill>
              </a:rPr>
              <a:t> Policy Brief </a:t>
            </a:r>
            <a:r>
              <a:rPr lang="en-US" sz="1600" dirty="0">
                <a:solidFill>
                  <a:schemeClr val="tx1">
                    <a:lumMod val="75000"/>
                    <a:lumOff val="25000"/>
                  </a:schemeClr>
                </a:solidFill>
                <a:hlinkClick r:id="rId2"/>
              </a:rPr>
              <a:t>https://doi.org/10.5281/zenodo.7853170</a:t>
            </a:r>
            <a:r>
              <a:rPr lang="en-US" sz="1600" dirty="0">
                <a:solidFill>
                  <a:schemeClr val="tx1">
                    <a:lumMod val="75000"/>
                    <a:lumOff val="25000"/>
                  </a:schemeClr>
                </a:solidFill>
              </a:rPr>
              <a:t> </a:t>
            </a:r>
          </a:p>
          <a:p>
            <a:pPr marL="342900" indent="-342900">
              <a:spcAft>
                <a:spcPts val="600"/>
              </a:spcAft>
              <a:buFont typeface="Wingdings" pitchFamily="2" charset="2"/>
              <a:buChar char="§"/>
            </a:pPr>
            <a:r>
              <a:rPr lang="en-US" sz="1600" dirty="0">
                <a:solidFill>
                  <a:schemeClr val="tx1">
                    <a:lumMod val="75000"/>
                    <a:lumOff val="25000"/>
                  </a:schemeClr>
                </a:solidFill>
              </a:rPr>
              <a:t>Need to enable research communities.  Priority should be in assisting them with developing and implementing FAIR practices.  The FAIR Implementation Profiles horse should come before the FAIR assessment cart.</a:t>
            </a:r>
          </a:p>
          <a:p>
            <a:pPr marL="342900" indent="-342900">
              <a:spcAft>
                <a:spcPts val="600"/>
              </a:spcAft>
              <a:buFont typeface="Wingdings" pitchFamily="2" charset="2"/>
              <a:buChar char="§"/>
            </a:pPr>
            <a:r>
              <a:rPr lang="en-US" sz="1600" dirty="0">
                <a:solidFill>
                  <a:schemeClr val="tx1">
                    <a:lumMod val="75000"/>
                    <a:lumOff val="25000"/>
                  </a:schemeClr>
                </a:solidFill>
              </a:rPr>
              <a:t>Actively seeking to expand and sustain the </a:t>
            </a:r>
            <a:r>
              <a:rPr lang="en-US" sz="1600" dirty="0" err="1">
                <a:solidFill>
                  <a:schemeClr val="tx1">
                    <a:lumMod val="75000"/>
                    <a:lumOff val="25000"/>
                  </a:schemeClr>
                </a:solidFill>
              </a:rPr>
              <a:t>WorldFAIR</a:t>
            </a:r>
            <a:r>
              <a:rPr lang="en-US" sz="1600" dirty="0">
                <a:solidFill>
                  <a:schemeClr val="tx1">
                    <a:lumMod val="75000"/>
                    <a:lumOff val="25000"/>
                  </a:schemeClr>
                </a:solidFill>
              </a:rPr>
              <a:t> approach.  Adding more ‘petals’ with third party funding.  Pursuing opportunities to increase and sustain resource for coordination.</a:t>
            </a:r>
          </a:p>
          <a:p>
            <a:pPr marL="342900" indent="-342900">
              <a:spcAft>
                <a:spcPts val="600"/>
              </a:spcAft>
              <a:buFont typeface="Wingdings" pitchFamily="2" charset="2"/>
              <a:buChar char="§"/>
            </a:pPr>
            <a:endParaRPr lang="en-BE" sz="1600"/>
          </a:p>
          <a:p>
            <a:endParaRPr lang="en-BE" sz="1600" dirty="0"/>
          </a:p>
        </p:txBody>
      </p:sp>
      <p:sp>
        <p:nvSpPr>
          <p:cNvPr id="3" name="Title 2">
            <a:extLst>
              <a:ext uri="{FF2B5EF4-FFF2-40B4-BE49-F238E27FC236}">
                <a16:creationId xmlns:a16="http://schemas.microsoft.com/office/drawing/2014/main" id="{0B92EFF1-3C79-7F03-889A-DF575EA50D9A}"/>
              </a:ext>
            </a:extLst>
          </p:cNvPr>
          <p:cNvSpPr>
            <a:spLocks noGrp="1"/>
          </p:cNvSpPr>
          <p:nvPr>
            <p:ph type="title"/>
          </p:nvPr>
        </p:nvSpPr>
        <p:spPr/>
        <p:txBody>
          <a:bodyPr>
            <a:normAutofit/>
          </a:bodyPr>
          <a:lstStyle/>
          <a:p>
            <a:r>
              <a:rPr lang="en-GB" dirty="0" err="1"/>
              <a:t>WorldFAIR</a:t>
            </a:r>
            <a:r>
              <a:rPr lang="en-GB" dirty="0"/>
              <a:t> Vision</a:t>
            </a:r>
            <a:endParaRPr lang="en-BE" dirty="0"/>
          </a:p>
        </p:txBody>
      </p:sp>
      <p:sp>
        <p:nvSpPr>
          <p:cNvPr id="4" name="Slide Number Placeholder 3">
            <a:extLst>
              <a:ext uri="{FF2B5EF4-FFF2-40B4-BE49-F238E27FC236}">
                <a16:creationId xmlns:a16="http://schemas.microsoft.com/office/drawing/2014/main" id="{99D84C33-BE9A-4452-D888-4E27E8B3E3B4}"/>
              </a:ext>
            </a:extLst>
          </p:cNvPr>
          <p:cNvSpPr>
            <a:spLocks noGrp="1"/>
          </p:cNvSpPr>
          <p:nvPr>
            <p:ph type="sldNum" sz="quarter" idx="12"/>
          </p:nvPr>
        </p:nvSpPr>
        <p:spPr/>
        <p:txBody>
          <a:bodyPr/>
          <a:lstStyle/>
          <a:p>
            <a:fld id="{41814595-6856-9B4E-BECB-F9B7E4876AE1}" type="slidenum">
              <a:rPr lang="nl-NL" smtClean="0"/>
              <a:pPr/>
              <a:t>9</a:t>
            </a:fld>
            <a:endParaRPr lang="nl-NL" dirty="0"/>
          </a:p>
        </p:txBody>
      </p:sp>
      <p:pic>
        <p:nvPicPr>
          <p:cNvPr id="8" name="Picture 7" descr="A picture containing circle, compact disk, colorfulness, graphics&#10;&#10;Description automatically generated">
            <a:extLst>
              <a:ext uri="{FF2B5EF4-FFF2-40B4-BE49-F238E27FC236}">
                <a16:creationId xmlns:a16="http://schemas.microsoft.com/office/drawing/2014/main" id="{FED1B8BB-E6D6-90C4-338C-6886FFD36FDF}"/>
              </a:ext>
            </a:extLst>
          </p:cNvPr>
          <p:cNvPicPr>
            <a:picLocks noChangeAspect="1"/>
          </p:cNvPicPr>
          <p:nvPr/>
        </p:nvPicPr>
        <p:blipFill>
          <a:blip r:embed="rId3"/>
          <a:stretch>
            <a:fillRect/>
          </a:stretch>
        </p:blipFill>
        <p:spPr>
          <a:xfrm>
            <a:off x="10068791" y="14852"/>
            <a:ext cx="2123209" cy="2132093"/>
          </a:xfrm>
          <a:prstGeom prst="rect">
            <a:avLst/>
          </a:prstGeom>
        </p:spPr>
      </p:pic>
      <p:sp>
        <p:nvSpPr>
          <p:cNvPr id="7" name="Text Placeholder 6">
            <a:extLst>
              <a:ext uri="{FF2B5EF4-FFF2-40B4-BE49-F238E27FC236}">
                <a16:creationId xmlns:a16="http://schemas.microsoft.com/office/drawing/2014/main" id="{FEDA241B-4915-F8EF-5A0C-D01674ED044E}"/>
              </a:ext>
            </a:extLst>
          </p:cNvPr>
          <p:cNvSpPr>
            <a:spLocks noGrp="1"/>
          </p:cNvSpPr>
          <p:nvPr>
            <p:ph type="body" sz="quarter" idx="14"/>
          </p:nvPr>
        </p:nvSpPr>
        <p:spPr/>
        <p:txBody>
          <a:bodyPr/>
          <a:lstStyle/>
          <a:p>
            <a:r>
              <a:rPr lang="en-US" dirty="0"/>
              <a:t>Some observations for EOSC</a:t>
            </a:r>
          </a:p>
        </p:txBody>
      </p:sp>
    </p:spTree>
    <p:extLst>
      <p:ext uri="{BB962C8B-B14F-4D97-AF65-F5344CB8AC3E}">
        <p14:creationId xmlns:p14="http://schemas.microsoft.com/office/powerpoint/2010/main" val="3166957120"/>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7" id="{B91C56FE-5A9B-C24A-AFFA-133FB1C68414}" vid="{5FCD33CA-DC53-7B43-958E-3CD65528C4D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C737CA0440CB947B17CA0D6EBAF2777" ma:contentTypeVersion="0" ma:contentTypeDescription="Create a new document." ma:contentTypeScope="" ma:versionID="a0499d7623599626af3932435aec8437">
  <xsd:schema xmlns:xsd="http://www.w3.org/2001/XMLSchema" xmlns:xs="http://www.w3.org/2001/XMLSchema" xmlns:p="http://schemas.microsoft.com/office/2006/metadata/properties" targetNamespace="http://schemas.microsoft.com/office/2006/metadata/properties" ma:root="true" ma:fieldsID="b764bea3eb9b1a5be8fd57fac5fb459b">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7268378-556C-4A59-A436-39DEFD096C7B}"/>
</file>

<file path=customXml/itemProps2.xml><?xml version="1.0" encoding="utf-8"?>
<ds:datastoreItem xmlns:ds="http://schemas.openxmlformats.org/officeDocument/2006/customXml" ds:itemID="{5351565F-9A8D-49EB-8EB8-09A8BEAADD19}"/>
</file>

<file path=customXml/itemProps3.xml><?xml version="1.0" encoding="utf-8"?>
<ds:datastoreItem xmlns:ds="http://schemas.openxmlformats.org/officeDocument/2006/customXml" ds:itemID="{F4976E7B-7680-413C-A3A8-9814FA951840}"/>
</file>

<file path=docProps/app.xml><?xml version="1.0" encoding="utf-8"?>
<Properties xmlns="http://schemas.openxmlformats.org/officeDocument/2006/extended-properties" xmlns:vt="http://schemas.openxmlformats.org/officeDocument/2006/docPropsVTypes">
  <Template>Kantoorthema</Template>
  <TotalTime>557</TotalTime>
  <Words>1106</Words>
  <Application>Microsoft Macintosh PowerPoint</Application>
  <PresentationFormat>Widescreen</PresentationFormat>
  <Paragraphs>80</Paragraphs>
  <Slides>9</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9</vt:i4>
      </vt:variant>
    </vt:vector>
  </HeadingPairs>
  <TitlesOfParts>
    <vt:vector size="16" baseType="lpstr">
      <vt:lpstr>Arial</vt:lpstr>
      <vt:lpstr>Calibri</vt:lpstr>
      <vt:lpstr>Roboto</vt:lpstr>
      <vt:lpstr>Roboto Light</vt:lpstr>
      <vt:lpstr>Wingdings</vt:lpstr>
      <vt:lpstr>Kantoorthema</vt:lpstr>
      <vt:lpstr>Office Theme</vt:lpstr>
      <vt:lpstr>WorldFAIR</vt:lpstr>
      <vt:lpstr>PowerPoint Presentation</vt:lpstr>
      <vt:lpstr>WorldFAIR Objective</vt:lpstr>
      <vt:lpstr>PowerPoint Presentation</vt:lpstr>
      <vt:lpstr>PowerPoint Presentation</vt:lpstr>
      <vt:lpstr>WorldFAIR Deliverables and Impacts</vt:lpstr>
      <vt:lpstr>WorldFAIR Contributions to EOSC SRIA </vt:lpstr>
      <vt:lpstr>Dependencies and Collaboration</vt:lpstr>
      <vt:lpstr>WorldFAIR Vision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Ute Gusenheimer</dc:creator>
  <cp:lastModifiedBy>Simon Hodson</cp:lastModifiedBy>
  <cp:revision>13</cp:revision>
  <dcterms:created xsi:type="dcterms:W3CDTF">2023-06-05T12:30:30Z</dcterms:created>
  <dcterms:modified xsi:type="dcterms:W3CDTF">2023-06-14T13:56:21Z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6bd9ddd1-4d20-43f6-abfa-fc3c07406f94_Enabled">
    <vt:lpwstr>true</vt:lpwstr>
  </property>
  <property fmtid="{D5CDD505-2E9C-101B-9397-08002B2CF9AE}" pid="3" name="MSIP_Label_6bd9ddd1-4d20-43f6-abfa-fc3c07406f94_SetDate">
    <vt:lpwstr>2023-06-09T10:04:54Z</vt:lpwstr>
  </property>
  <property fmtid="{D5CDD505-2E9C-101B-9397-08002B2CF9AE}" pid="4" name="MSIP_Label_6bd9ddd1-4d20-43f6-abfa-fc3c07406f94_Method">
    <vt:lpwstr>Standard</vt:lpwstr>
  </property>
  <property fmtid="{D5CDD505-2E9C-101B-9397-08002B2CF9AE}" pid="5" name="MSIP_Label_6bd9ddd1-4d20-43f6-abfa-fc3c07406f94_Name">
    <vt:lpwstr>Commission Use</vt:lpwstr>
  </property>
  <property fmtid="{D5CDD505-2E9C-101B-9397-08002B2CF9AE}" pid="6" name="MSIP_Label_6bd9ddd1-4d20-43f6-abfa-fc3c07406f94_SiteId">
    <vt:lpwstr>b24c8b06-522c-46fe-9080-70926f8dddb1</vt:lpwstr>
  </property>
  <property fmtid="{D5CDD505-2E9C-101B-9397-08002B2CF9AE}" pid="7" name="MSIP_Label_6bd9ddd1-4d20-43f6-abfa-fc3c07406f94_ActionId">
    <vt:lpwstr>26090116-f8b9-4873-bd6a-93203bebac80</vt:lpwstr>
  </property>
  <property fmtid="{D5CDD505-2E9C-101B-9397-08002B2CF9AE}" pid="8" name="MSIP_Label_6bd9ddd1-4d20-43f6-abfa-fc3c07406f94_ContentBits">
    <vt:lpwstr>0</vt:lpwstr>
  </property>
  <property fmtid="{D5CDD505-2E9C-101B-9397-08002B2CF9AE}" pid="9" name="ContentTypeId">
    <vt:lpwstr>0x0101005C737CA0440CB947B17CA0D6EBAF2777</vt:lpwstr>
  </property>
  <property fmtid="{D5CDD505-2E9C-101B-9397-08002B2CF9AE}" pid="10" name="Order">
    <vt:r8>434000</vt:r8>
  </property>
  <property fmtid="{D5CDD505-2E9C-101B-9397-08002B2CF9AE}" pid="11" name="xd_Signature">
    <vt:bool>false</vt:bool>
  </property>
  <property fmtid="{D5CDD505-2E9C-101B-9397-08002B2CF9AE}" pid="12" name="xd_ProgID">
    <vt:lpwstr/>
  </property>
  <property fmtid="{D5CDD505-2E9C-101B-9397-08002B2CF9AE}" pid="13" name="_SourceUrl">
    <vt:lpwstr/>
  </property>
  <property fmtid="{D5CDD505-2E9C-101B-9397-08002B2CF9AE}" pid="14" name="_SharedFileIndex">
    <vt:lpwstr/>
  </property>
  <property fmtid="{D5CDD505-2E9C-101B-9397-08002B2CF9AE}" pid="15" name="ComplianceAssetId">
    <vt:lpwstr/>
  </property>
  <property fmtid="{D5CDD505-2E9C-101B-9397-08002B2CF9AE}" pid="16" name="TemplateUrl">
    <vt:lpwstr/>
  </property>
  <property fmtid="{D5CDD505-2E9C-101B-9397-08002B2CF9AE}" pid="17" name="_ExtendedDescription">
    <vt:lpwstr/>
  </property>
  <property fmtid="{D5CDD505-2E9C-101B-9397-08002B2CF9AE}" pid="18" name="TriggerFlowInfo">
    <vt:lpwstr/>
  </property>
</Properties>
</file>