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7" r:id="rId5"/>
    <p:sldId id="289" r:id="rId6"/>
    <p:sldId id="263" r:id="rId7"/>
    <p:sldId id="265" r:id="rId8"/>
    <p:sldId id="266" r:id="rId9"/>
    <p:sldId id="260" r:id="rId10"/>
    <p:sldId id="261" r:id="rId11"/>
    <p:sldId id="262" r:id="rId12"/>
    <p:sldId id="290"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03B60F-ACBF-DEA2-C021-B85FF4DD7609}" name="Gorka Epelde Unanue" initials="GEU" userId="S::gepelde@vicomtech.org::5c9788f9-5ca1-48c5-9b4a-e093d67782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21876-B1FD-4C7A-BB6E-46D881BFA47C}" v="124" dt="2023-06-14T14:42:09.598"/>
    <p1510:client id="{B40EFD80-5E6C-4E34-B5AE-E2D1D4E4340F}" v="33" dt="2023-06-14T14:46:01.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47"/>
    <p:restoredTop sz="96405"/>
  </p:normalViewPr>
  <p:slideViewPr>
    <p:cSldViewPr snapToGrid="0" snapToObjects="1">
      <p:cViewPr>
        <p:scale>
          <a:sx n="75" d="100"/>
          <a:sy n="75" d="100"/>
        </p:scale>
        <p:origin x="1224" y="29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ka Epelde Unanue" userId="5c9788f9-5ca1-48c5-9b4a-e093d67782f1" providerId="ADAL" clId="{B40EFD80-5E6C-4E34-B5AE-E2D1D4E4340F}"/>
    <pc:docChg chg="undo redo custSel addSld delSld modSld modMainMaster">
      <pc:chgData name="Gorka Epelde Unanue" userId="5c9788f9-5ca1-48c5-9b4a-e093d67782f1" providerId="ADAL" clId="{B40EFD80-5E6C-4E34-B5AE-E2D1D4E4340F}" dt="2023-06-14T15:02:35.797" v="1716" actId="1035"/>
      <pc:docMkLst>
        <pc:docMk/>
      </pc:docMkLst>
      <pc:sldChg chg="addSp delSp modSp mod">
        <pc:chgData name="Gorka Epelde Unanue" userId="5c9788f9-5ca1-48c5-9b4a-e093d67782f1" providerId="ADAL" clId="{B40EFD80-5E6C-4E34-B5AE-E2D1D4E4340F}" dt="2023-06-14T14:44:00.566" v="1661" actId="14100"/>
        <pc:sldMkLst>
          <pc:docMk/>
          <pc:sldMk cId="1206420253" sldId="257"/>
        </pc:sldMkLst>
        <pc:picChg chg="add del mod">
          <ac:chgData name="Gorka Epelde Unanue" userId="5c9788f9-5ca1-48c5-9b4a-e093d67782f1" providerId="ADAL" clId="{B40EFD80-5E6C-4E34-B5AE-E2D1D4E4340F}" dt="2023-06-13T14:56:31.966" v="9" actId="478"/>
          <ac:picMkLst>
            <pc:docMk/>
            <pc:sldMk cId="1206420253" sldId="257"/>
            <ac:picMk id="7" creationId="{4BD0248C-7D1E-ACF5-3CD1-0F8DEED838DE}"/>
          </ac:picMkLst>
        </pc:picChg>
        <pc:picChg chg="mod">
          <ac:chgData name="Gorka Epelde Unanue" userId="5c9788f9-5ca1-48c5-9b4a-e093d67782f1" providerId="ADAL" clId="{B40EFD80-5E6C-4E34-B5AE-E2D1D4E4340F}" dt="2023-06-14T14:44:00.566" v="1661" actId="14100"/>
          <ac:picMkLst>
            <pc:docMk/>
            <pc:sldMk cId="1206420253" sldId="257"/>
            <ac:picMk id="14" creationId="{22386BB1-CE17-206C-37FD-78FF209A2301}"/>
          </ac:picMkLst>
        </pc:picChg>
      </pc:sldChg>
      <pc:sldChg chg="modSp mod">
        <pc:chgData name="Gorka Epelde Unanue" userId="5c9788f9-5ca1-48c5-9b4a-e093d67782f1" providerId="ADAL" clId="{B40EFD80-5E6C-4E34-B5AE-E2D1D4E4340F}" dt="2023-06-14T14:52:25.023" v="1672" actId="27636"/>
        <pc:sldMkLst>
          <pc:docMk/>
          <pc:sldMk cId="4179320120" sldId="260"/>
        </pc:sldMkLst>
        <pc:spChg chg="mod">
          <ac:chgData name="Gorka Epelde Unanue" userId="5c9788f9-5ca1-48c5-9b4a-e093d67782f1" providerId="ADAL" clId="{B40EFD80-5E6C-4E34-B5AE-E2D1D4E4340F}" dt="2023-06-14T14:52:25.023" v="1672" actId="27636"/>
          <ac:spMkLst>
            <pc:docMk/>
            <pc:sldMk cId="4179320120" sldId="260"/>
            <ac:spMk id="2" creationId="{412768B2-C006-254B-5AEA-9207905B22EE}"/>
          </ac:spMkLst>
        </pc:spChg>
        <pc:spChg chg="mod">
          <ac:chgData name="Gorka Epelde Unanue" userId="5c9788f9-5ca1-48c5-9b4a-e093d67782f1" providerId="ADAL" clId="{B40EFD80-5E6C-4E34-B5AE-E2D1D4E4340F}" dt="2023-06-13T15:12:20.351" v="435" actId="20577"/>
          <ac:spMkLst>
            <pc:docMk/>
            <pc:sldMk cId="4179320120" sldId="260"/>
            <ac:spMk id="5" creationId="{D3F7B688-BE49-E25C-77D9-CCCACD17062C}"/>
          </ac:spMkLst>
        </pc:spChg>
      </pc:sldChg>
      <pc:sldChg chg="modSp mod">
        <pc:chgData name="Gorka Epelde Unanue" userId="5c9788f9-5ca1-48c5-9b4a-e093d67782f1" providerId="ADAL" clId="{B40EFD80-5E6C-4E34-B5AE-E2D1D4E4340F}" dt="2023-06-14T15:01:18.600" v="1688" actId="2711"/>
        <pc:sldMkLst>
          <pc:docMk/>
          <pc:sldMk cId="691264147" sldId="261"/>
        </pc:sldMkLst>
        <pc:spChg chg="mod">
          <ac:chgData name="Gorka Epelde Unanue" userId="5c9788f9-5ca1-48c5-9b4a-e093d67782f1" providerId="ADAL" clId="{B40EFD80-5E6C-4E34-B5AE-E2D1D4E4340F}" dt="2023-06-14T15:01:18.600" v="1688" actId="2711"/>
          <ac:spMkLst>
            <pc:docMk/>
            <pc:sldMk cId="691264147" sldId="261"/>
            <ac:spMk id="2" creationId="{5909EDAE-0344-56DE-11EC-6C5A6FDDCB2B}"/>
          </ac:spMkLst>
        </pc:spChg>
        <pc:spChg chg="mod">
          <ac:chgData name="Gorka Epelde Unanue" userId="5c9788f9-5ca1-48c5-9b4a-e093d67782f1" providerId="ADAL" clId="{B40EFD80-5E6C-4E34-B5AE-E2D1D4E4340F}" dt="2023-06-14T08:11:50.411" v="567" actId="20577"/>
          <ac:spMkLst>
            <pc:docMk/>
            <pc:sldMk cId="691264147" sldId="261"/>
            <ac:spMk id="5" creationId="{4B91D436-35B0-5074-DA22-96E732DF95BB}"/>
          </ac:spMkLst>
        </pc:spChg>
      </pc:sldChg>
      <pc:sldChg chg="addSp delSp modSp mod">
        <pc:chgData name="Gorka Epelde Unanue" userId="5c9788f9-5ca1-48c5-9b4a-e093d67782f1" providerId="ADAL" clId="{B40EFD80-5E6C-4E34-B5AE-E2D1D4E4340F}" dt="2023-06-14T15:02:35.797" v="1716" actId="1035"/>
        <pc:sldMkLst>
          <pc:docMk/>
          <pc:sldMk cId="1094113169" sldId="263"/>
        </pc:sldMkLst>
        <pc:spChg chg="mod">
          <ac:chgData name="Gorka Epelde Unanue" userId="5c9788f9-5ca1-48c5-9b4a-e093d67782f1" providerId="ADAL" clId="{B40EFD80-5E6C-4E34-B5AE-E2D1D4E4340F}" dt="2023-06-14T15:02:35.797" v="1716" actId="1035"/>
          <ac:spMkLst>
            <pc:docMk/>
            <pc:sldMk cId="1094113169" sldId="263"/>
            <ac:spMk id="2" creationId="{34954E5D-59CB-33A0-BD70-20080F2ACD4C}"/>
          </ac:spMkLst>
        </pc:spChg>
        <pc:spChg chg="mod">
          <ac:chgData name="Gorka Epelde Unanue" userId="5c9788f9-5ca1-48c5-9b4a-e093d67782f1" providerId="ADAL" clId="{B40EFD80-5E6C-4E34-B5AE-E2D1D4E4340F}" dt="2023-06-13T14:56:26.799" v="4" actId="1076"/>
          <ac:spMkLst>
            <pc:docMk/>
            <pc:sldMk cId="1094113169" sldId="263"/>
            <ac:spMk id="3" creationId="{0B92EFF1-3C79-7F03-889A-DF575EA50D9A}"/>
          </ac:spMkLst>
        </pc:spChg>
        <pc:spChg chg="mod">
          <ac:chgData name="Gorka Epelde Unanue" userId="5c9788f9-5ca1-48c5-9b4a-e093d67782f1" providerId="ADAL" clId="{B40EFD80-5E6C-4E34-B5AE-E2D1D4E4340F}" dt="2023-06-13T15:01:58.591" v="297" actId="20577"/>
          <ac:spMkLst>
            <pc:docMk/>
            <pc:sldMk cId="1094113169" sldId="263"/>
            <ac:spMk id="5" creationId="{4AE200B5-07CB-EE84-85F8-4A0B8D3AC661}"/>
          </ac:spMkLst>
        </pc:spChg>
        <pc:spChg chg="add mod">
          <ac:chgData name="Gorka Epelde Unanue" userId="5c9788f9-5ca1-48c5-9b4a-e093d67782f1" providerId="ADAL" clId="{B40EFD80-5E6C-4E34-B5AE-E2D1D4E4340F}" dt="2023-06-14T08:10:41.231" v="545" actId="115"/>
          <ac:spMkLst>
            <pc:docMk/>
            <pc:sldMk cId="1094113169" sldId="263"/>
            <ac:spMk id="10" creationId="{812A5286-3D66-C7A8-9754-08BDCEC475A5}"/>
          </ac:spMkLst>
        </pc:spChg>
        <pc:picChg chg="add del mod">
          <ac:chgData name="Gorka Epelde Unanue" userId="5c9788f9-5ca1-48c5-9b4a-e093d67782f1" providerId="ADAL" clId="{B40EFD80-5E6C-4E34-B5AE-E2D1D4E4340F}" dt="2023-06-13T14:56:25.426" v="3"/>
          <ac:picMkLst>
            <pc:docMk/>
            <pc:sldMk cId="1094113169" sldId="263"/>
            <ac:picMk id="7" creationId="{7D52EBC5-C9CA-34E3-45F8-134CE48F16E8}"/>
          </ac:picMkLst>
        </pc:picChg>
        <pc:picChg chg="add del mod">
          <ac:chgData name="Gorka Epelde Unanue" userId="5c9788f9-5ca1-48c5-9b4a-e093d67782f1" providerId="ADAL" clId="{B40EFD80-5E6C-4E34-B5AE-E2D1D4E4340F}" dt="2023-06-13T14:56:27.486" v="6"/>
          <ac:picMkLst>
            <pc:docMk/>
            <pc:sldMk cId="1094113169" sldId="263"/>
            <ac:picMk id="8" creationId="{7F0A447E-AAE2-C531-CE39-4D77E81BB3EF}"/>
          </ac:picMkLst>
        </pc:picChg>
        <pc:picChg chg="add del mod">
          <ac:chgData name="Gorka Epelde Unanue" userId="5c9788f9-5ca1-48c5-9b4a-e093d67782f1" providerId="ADAL" clId="{B40EFD80-5E6C-4E34-B5AE-E2D1D4E4340F}" dt="2023-06-13T14:56:30.077" v="8"/>
          <ac:picMkLst>
            <pc:docMk/>
            <pc:sldMk cId="1094113169" sldId="263"/>
            <ac:picMk id="9" creationId="{7902C21B-0EC7-0137-992D-08BAD4BCEE2B}"/>
          </ac:picMkLst>
        </pc:picChg>
        <pc:picChg chg="add mod">
          <ac:chgData name="Gorka Epelde Unanue" userId="5c9788f9-5ca1-48c5-9b4a-e093d67782f1" providerId="ADAL" clId="{B40EFD80-5E6C-4E34-B5AE-E2D1D4E4340F}" dt="2023-06-13T15:06:16.598" v="355" actId="1076"/>
          <ac:picMkLst>
            <pc:docMk/>
            <pc:sldMk cId="1094113169" sldId="263"/>
            <ac:picMk id="11" creationId="{B8AF9EFF-FF6F-A971-0FEA-EB8788B19C0A}"/>
          </ac:picMkLst>
        </pc:picChg>
      </pc:sldChg>
      <pc:sldChg chg="modSp del mod">
        <pc:chgData name="Gorka Epelde Unanue" userId="5c9788f9-5ca1-48c5-9b4a-e093d67782f1" providerId="ADAL" clId="{B40EFD80-5E6C-4E34-B5AE-E2D1D4E4340F}" dt="2023-06-13T15:07:22.246" v="387" actId="47"/>
        <pc:sldMkLst>
          <pc:docMk/>
          <pc:sldMk cId="194339862" sldId="264"/>
        </pc:sldMkLst>
        <pc:spChg chg="mod">
          <ac:chgData name="Gorka Epelde Unanue" userId="5c9788f9-5ca1-48c5-9b4a-e093d67782f1" providerId="ADAL" clId="{B40EFD80-5E6C-4E34-B5AE-E2D1D4E4340F}" dt="2023-06-13T15:03:14.088" v="313" actId="108"/>
          <ac:spMkLst>
            <pc:docMk/>
            <pc:sldMk cId="194339862" sldId="264"/>
            <ac:spMk id="2" creationId="{34954E5D-59CB-33A0-BD70-20080F2ACD4C}"/>
          </ac:spMkLst>
        </pc:spChg>
      </pc:sldChg>
      <pc:sldChg chg="modSp add mod addCm modCm">
        <pc:chgData name="Gorka Epelde Unanue" userId="5c9788f9-5ca1-48c5-9b4a-e093d67782f1" providerId="ADAL" clId="{B40EFD80-5E6C-4E34-B5AE-E2D1D4E4340F}" dt="2023-06-14T15:02:21.267" v="1710" actId="1036"/>
        <pc:sldMkLst>
          <pc:docMk/>
          <pc:sldMk cId="2583674656" sldId="265"/>
        </pc:sldMkLst>
        <pc:spChg chg="mod">
          <ac:chgData name="Gorka Epelde Unanue" userId="5c9788f9-5ca1-48c5-9b4a-e093d67782f1" providerId="ADAL" clId="{B40EFD80-5E6C-4E34-B5AE-E2D1D4E4340F}" dt="2023-06-14T15:02:13.871" v="1706" actId="1035"/>
          <ac:spMkLst>
            <pc:docMk/>
            <pc:sldMk cId="2583674656" sldId="265"/>
            <ac:spMk id="2" creationId="{34954E5D-59CB-33A0-BD70-20080F2ACD4C}"/>
          </ac:spMkLst>
        </pc:spChg>
        <pc:spChg chg="mod">
          <ac:chgData name="Gorka Epelde Unanue" userId="5c9788f9-5ca1-48c5-9b4a-e093d67782f1" providerId="ADAL" clId="{B40EFD80-5E6C-4E34-B5AE-E2D1D4E4340F}" dt="2023-06-14T15:02:21.267" v="1710" actId="1036"/>
          <ac:spMkLst>
            <pc:docMk/>
            <pc:sldMk cId="2583674656" sldId="265"/>
            <ac:spMk id="10" creationId="{812A5286-3D66-C7A8-9754-08BDCEC475A5}"/>
          </ac:spMkLst>
        </pc:spChg>
        <pc:extLst>
          <p:ext xmlns:p="http://schemas.openxmlformats.org/presentationml/2006/main" uri="{D6D511B9-2390-475A-947B-AFAB55BFBCF1}">
            <pc226:cmChg xmlns:pc226="http://schemas.microsoft.com/office/powerpoint/2022/06/main/command" chg="add mod">
              <pc226:chgData name="Gorka Epelde Unanue" userId="5c9788f9-5ca1-48c5-9b4a-e093d67782f1" providerId="ADAL" clId="{B40EFD80-5E6C-4E34-B5AE-E2D1D4E4340F}" dt="2023-06-13T15:10:28.201" v="405"/>
              <pc2:cmMkLst xmlns:pc2="http://schemas.microsoft.com/office/powerpoint/2019/9/main/command">
                <pc:docMk/>
                <pc:sldMk cId="2583674656" sldId="265"/>
                <pc2:cmMk id="{77DA3D9B-AA7F-4283-8A98-771495AF2EB9}"/>
              </pc2:cmMkLst>
            </pc226:cmChg>
          </p:ext>
        </pc:extLst>
      </pc:sldChg>
      <pc:sldChg chg="delSp modSp add mod delCm">
        <pc:chgData name="Gorka Epelde Unanue" userId="5c9788f9-5ca1-48c5-9b4a-e093d67782f1" providerId="ADAL" clId="{B40EFD80-5E6C-4E34-B5AE-E2D1D4E4340F}" dt="2023-06-14T14:46:01.546" v="1664" actId="20577"/>
        <pc:sldMkLst>
          <pc:docMk/>
          <pc:sldMk cId="1583718682" sldId="266"/>
        </pc:sldMkLst>
        <pc:spChg chg="mod">
          <ac:chgData name="Gorka Epelde Unanue" userId="5c9788f9-5ca1-48c5-9b4a-e093d67782f1" providerId="ADAL" clId="{B40EFD80-5E6C-4E34-B5AE-E2D1D4E4340F}" dt="2023-06-14T14:46:01.546" v="1664" actId="20577"/>
          <ac:spMkLst>
            <pc:docMk/>
            <pc:sldMk cId="1583718682" sldId="266"/>
            <ac:spMk id="2" creationId="{34954E5D-59CB-33A0-BD70-20080F2ACD4C}"/>
          </ac:spMkLst>
        </pc:spChg>
        <pc:spChg chg="del">
          <ac:chgData name="Gorka Epelde Unanue" userId="5c9788f9-5ca1-48c5-9b4a-e093d67782f1" providerId="ADAL" clId="{B40EFD80-5E6C-4E34-B5AE-E2D1D4E4340F}" dt="2023-06-13T15:10:41.056" v="408" actId="478"/>
          <ac:spMkLst>
            <pc:docMk/>
            <pc:sldMk cId="1583718682" sldId="266"/>
            <ac:spMk id="10" creationId="{812A5286-3D66-C7A8-9754-08BDCEC475A5}"/>
          </ac:spMkLst>
        </pc:spChg>
        <pc:extLst>
          <p:ext xmlns:p="http://schemas.openxmlformats.org/presentationml/2006/main" uri="{D6D511B9-2390-475A-947B-AFAB55BFBCF1}">
            <pc226:cmChg xmlns:pc226="http://schemas.microsoft.com/office/powerpoint/2022/06/main/command" chg="del">
              <pc226:chgData name="Gorka Epelde Unanue" userId="5c9788f9-5ca1-48c5-9b4a-e093d67782f1" providerId="ADAL" clId="{B40EFD80-5E6C-4E34-B5AE-E2D1D4E4340F}" dt="2023-06-13T15:10:37.726" v="407"/>
              <pc2:cmMkLst xmlns:pc2="http://schemas.microsoft.com/office/powerpoint/2019/9/main/command">
                <pc:docMk/>
                <pc:sldMk cId="1583718682" sldId="266"/>
                <pc2:cmMk id="{FEACB956-44B9-4CD8-89E0-37D3AB90525A}"/>
              </pc2:cmMkLst>
            </pc226:cmChg>
          </p:ext>
        </pc:extLst>
      </pc:sldChg>
      <pc:sldChg chg="add mod modShow">
        <pc:chgData name="Gorka Epelde Unanue" userId="5c9788f9-5ca1-48c5-9b4a-e093d67782f1" providerId="ADAL" clId="{B40EFD80-5E6C-4E34-B5AE-E2D1D4E4340F}" dt="2023-06-13T15:13:58.523" v="505" actId="729"/>
        <pc:sldMkLst>
          <pc:docMk/>
          <pc:sldMk cId="0" sldId="287"/>
        </pc:sldMkLst>
      </pc:sldChg>
      <pc:sldMasterChg chg="addSp delSp modSp mod modSldLayout">
        <pc:chgData name="Gorka Epelde Unanue" userId="5c9788f9-5ca1-48c5-9b4a-e093d67782f1" providerId="ADAL" clId="{B40EFD80-5E6C-4E34-B5AE-E2D1D4E4340F}" dt="2023-06-13T14:57:05.531" v="141"/>
        <pc:sldMasterMkLst>
          <pc:docMk/>
          <pc:sldMasterMk cId="921988831" sldId="2147483648"/>
        </pc:sldMasterMkLst>
        <pc:picChg chg="add del mod">
          <ac:chgData name="Gorka Epelde Unanue" userId="5c9788f9-5ca1-48c5-9b4a-e093d67782f1" providerId="ADAL" clId="{B40EFD80-5E6C-4E34-B5AE-E2D1D4E4340F}" dt="2023-06-13T14:56:56.649" v="137" actId="21"/>
          <ac:picMkLst>
            <pc:docMk/>
            <pc:sldMasterMk cId="921988831" sldId="2147483648"/>
            <ac:picMk id="4" creationId="{495DD104-6334-CD54-580C-B5012FDD167C}"/>
          </ac:picMkLst>
        </pc:picChg>
        <pc:sldLayoutChg chg="addSp modSp">
          <pc:chgData name="Gorka Epelde Unanue" userId="5c9788f9-5ca1-48c5-9b4a-e093d67782f1" providerId="ADAL" clId="{B40EFD80-5E6C-4E34-B5AE-E2D1D4E4340F}" dt="2023-06-13T14:57:05.531" v="141"/>
          <pc:sldLayoutMkLst>
            <pc:docMk/>
            <pc:sldMasterMk cId="921988831" sldId="2147483648"/>
            <pc:sldLayoutMk cId="4185246987" sldId="2147483657"/>
          </pc:sldLayoutMkLst>
          <pc:picChg chg="add mod">
            <ac:chgData name="Gorka Epelde Unanue" userId="5c9788f9-5ca1-48c5-9b4a-e093d67782f1" providerId="ADAL" clId="{B40EFD80-5E6C-4E34-B5AE-E2D1D4E4340F}" dt="2023-06-13T14:57:05.531" v="141"/>
            <ac:picMkLst>
              <pc:docMk/>
              <pc:sldMasterMk cId="921988831" sldId="2147483648"/>
              <pc:sldLayoutMk cId="4185246987" sldId="2147483657"/>
              <ac:picMk id="4" creationId="{9874C779-DAB3-A0CA-7EF3-76FFA6A13669}"/>
            </ac:picMkLst>
          </pc:picChg>
        </pc:sldLayoutChg>
        <pc:sldLayoutChg chg="addSp modSp">
          <pc:chgData name="Gorka Epelde Unanue" userId="5c9788f9-5ca1-48c5-9b4a-e093d67782f1" providerId="ADAL" clId="{B40EFD80-5E6C-4E34-B5AE-E2D1D4E4340F}" dt="2023-06-13T14:57:02.446" v="138"/>
          <pc:sldLayoutMkLst>
            <pc:docMk/>
            <pc:sldMasterMk cId="921988831" sldId="2147483648"/>
            <pc:sldLayoutMk cId="930998257" sldId="2147483661"/>
          </pc:sldLayoutMkLst>
          <pc:picChg chg="add mod">
            <ac:chgData name="Gorka Epelde Unanue" userId="5c9788f9-5ca1-48c5-9b4a-e093d67782f1" providerId="ADAL" clId="{B40EFD80-5E6C-4E34-B5AE-E2D1D4E4340F}" dt="2023-06-13T14:57:02.446" v="138"/>
            <ac:picMkLst>
              <pc:docMk/>
              <pc:sldMasterMk cId="921988831" sldId="2147483648"/>
              <pc:sldLayoutMk cId="930998257" sldId="2147483661"/>
              <ac:picMk id="5" creationId="{4F5F90E9-CB06-EF30-1E04-32D1015A15E0}"/>
            </ac:picMkLst>
          </pc:picChg>
        </pc:sldLayoutChg>
        <pc:sldLayoutChg chg="addSp modSp">
          <pc:chgData name="Gorka Epelde Unanue" userId="5c9788f9-5ca1-48c5-9b4a-e093d67782f1" providerId="ADAL" clId="{B40EFD80-5E6C-4E34-B5AE-E2D1D4E4340F}" dt="2023-06-13T14:57:03.784" v="139"/>
          <pc:sldLayoutMkLst>
            <pc:docMk/>
            <pc:sldMasterMk cId="921988831" sldId="2147483648"/>
            <pc:sldLayoutMk cId="1086981553" sldId="2147483662"/>
          </pc:sldLayoutMkLst>
          <pc:picChg chg="add mod">
            <ac:chgData name="Gorka Epelde Unanue" userId="5c9788f9-5ca1-48c5-9b4a-e093d67782f1" providerId="ADAL" clId="{B40EFD80-5E6C-4E34-B5AE-E2D1D4E4340F}" dt="2023-06-13T14:57:03.784" v="139"/>
            <ac:picMkLst>
              <pc:docMk/>
              <pc:sldMasterMk cId="921988831" sldId="2147483648"/>
              <pc:sldLayoutMk cId="1086981553" sldId="2147483662"/>
              <ac:picMk id="6" creationId="{B1B4D7DC-BC52-D865-01D9-09052918204D}"/>
            </ac:picMkLst>
          </pc:picChg>
        </pc:sldLayoutChg>
        <pc:sldLayoutChg chg="addSp modSp">
          <pc:chgData name="Gorka Epelde Unanue" userId="5c9788f9-5ca1-48c5-9b4a-e093d67782f1" providerId="ADAL" clId="{B40EFD80-5E6C-4E34-B5AE-E2D1D4E4340F}" dt="2023-06-13T14:57:04.804" v="140"/>
          <pc:sldLayoutMkLst>
            <pc:docMk/>
            <pc:sldMasterMk cId="921988831" sldId="2147483648"/>
            <pc:sldLayoutMk cId="3598084057" sldId="2147483665"/>
          </pc:sldLayoutMkLst>
          <pc:picChg chg="add mod">
            <ac:chgData name="Gorka Epelde Unanue" userId="5c9788f9-5ca1-48c5-9b4a-e093d67782f1" providerId="ADAL" clId="{B40EFD80-5E6C-4E34-B5AE-E2D1D4E4340F}" dt="2023-06-13T14:57:04.804" v="140"/>
            <ac:picMkLst>
              <pc:docMk/>
              <pc:sldMasterMk cId="921988831" sldId="2147483648"/>
              <pc:sldLayoutMk cId="3598084057" sldId="2147483665"/>
              <ac:picMk id="6" creationId="{6591F524-B19B-8D08-0261-10AB5A4DE6C3}"/>
            </ac:picMkLst>
          </pc:picChg>
        </pc:sldLayoutChg>
      </pc:sldMasterChg>
    </pc:docChg>
  </pc:docChgLst>
  <pc:docChgLst>
    <pc:chgData name="Evdokimos Konstantinidis" userId="c07a125e-4b9f-4383-8854-cc338f873d3f" providerId="ADAL" clId="{98521876-B1FD-4C7A-BB6E-46D881BFA47C}"/>
    <pc:docChg chg="undo custSel addSld delSld modSld sldOrd">
      <pc:chgData name="Evdokimos Konstantinidis" userId="c07a125e-4b9f-4383-8854-cc338f873d3f" providerId="ADAL" clId="{98521876-B1FD-4C7A-BB6E-46D881BFA47C}" dt="2023-06-14T14:42:09.598" v="1067" actId="1076"/>
      <pc:docMkLst>
        <pc:docMk/>
      </pc:docMkLst>
      <pc:sldChg chg="addSp delSp modSp mod">
        <pc:chgData name="Evdokimos Konstantinidis" userId="c07a125e-4b9f-4383-8854-cc338f873d3f" providerId="ADAL" clId="{98521876-B1FD-4C7A-BB6E-46D881BFA47C}" dt="2023-06-14T14:42:09.598" v="1067" actId="1076"/>
        <pc:sldMkLst>
          <pc:docMk/>
          <pc:sldMk cId="1206420253" sldId="257"/>
        </pc:sldMkLst>
        <pc:spChg chg="add del">
          <ac:chgData name="Evdokimos Konstantinidis" userId="c07a125e-4b9f-4383-8854-cc338f873d3f" providerId="ADAL" clId="{98521876-B1FD-4C7A-BB6E-46D881BFA47C}" dt="2023-06-14T14:40:51.412" v="1049"/>
          <ac:spMkLst>
            <pc:docMk/>
            <pc:sldMk cId="1206420253" sldId="257"/>
            <ac:spMk id="2" creationId="{04234081-05E5-D017-98DE-228000258DB3}"/>
          </ac:spMkLst>
        </pc:spChg>
        <pc:spChg chg="del">
          <ac:chgData name="Evdokimos Konstantinidis" userId="c07a125e-4b9f-4383-8854-cc338f873d3f" providerId="ADAL" clId="{98521876-B1FD-4C7A-BB6E-46D881BFA47C}" dt="2023-06-14T12:15:31.647" v="4" actId="478"/>
          <ac:spMkLst>
            <pc:docMk/>
            <pc:sldMk cId="1206420253" sldId="257"/>
            <ac:spMk id="2" creationId="{263284F6-97AD-6571-5647-73F60AAF9A77}"/>
          </ac:spMkLst>
        </pc:spChg>
        <pc:spChg chg="del">
          <ac:chgData name="Evdokimos Konstantinidis" userId="c07a125e-4b9f-4383-8854-cc338f873d3f" providerId="ADAL" clId="{98521876-B1FD-4C7A-BB6E-46D881BFA47C}" dt="2023-06-14T12:15:33.124" v="5" actId="478"/>
          <ac:spMkLst>
            <pc:docMk/>
            <pc:sldMk cId="1206420253" sldId="257"/>
            <ac:spMk id="5" creationId="{A75EDFD4-036A-80A0-95A2-57FA4C9DED12}"/>
          </ac:spMkLst>
        </pc:spChg>
        <pc:spChg chg="mod">
          <ac:chgData name="Evdokimos Konstantinidis" userId="c07a125e-4b9f-4383-8854-cc338f873d3f" providerId="ADAL" clId="{98521876-B1FD-4C7A-BB6E-46D881BFA47C}" dt="2023-06-14T14:30:43.702" v="779" actId="14100"/>
          <ac:spMkLst>
            <pc:docMk/>
            <pc:sldMk cId="1206420253" sldId="257"/>
            <ac:spMk id="6" creationId="{5FBFC920-A273-02F4-3F00-74ECEBE6178B}"/>
          </ac:spMkLst>
        </pc:spChg>
        <pc:spChg chg="add del mod">
          <ac:chgData name="Evdokimos Konstantinidis" userId="c07a125e-4b9f-4383-8854-cc338f873d3f" providerId="ADAL" clId="{98521876-B1FD-4C7A-BB6E-46D881BFA47C}" dt="2023-06-14T12:15:34.671" v="6" actId="478"/>
          <ac:spMkLst>
            <pc:docMk/>
            <pc:sldMk cId="1206420253" sldId="257"/>
            <ac:spMk id="8" creationId="{1CF93281-0572-4184-FA1E-5D285C9BD776}"/>
          </ac:spMkLst>
        </pc:spChg>
        <pc:spChg chg="add del mod">
          <ac:chgData name="Evdokimos Konstantinidis" userId="c07a125e-4b9f-4383-8854-cc338f873d3f" providerId="ADAL" clId="{98521876-B1FD-4C7A-BB6E-46D881BFA47C}" dt="2023-06-14T12:15:35.234" v="7" actId="478"/>
          <ac:spMkLst>
            <pc:docMk/>
            <pc:sldMk cId="1206420253" sldId="257"/>
            <ac:spMk id="10" creationId="{E4BDE642-DD96-17FD-1250-E5448679CDF3}"/>
          </ac:spMkLst>
        </pc:spChg>
        <pc:spChg chg="add mod">
          <ac:chgData name="Evdokimos Konstantinidis" userId="c07a125e-4b9f-4383-8854-cc338f873d3f" providerId="ADAL" clId="{98521876-B1FD-4C7A-BB6E-46D881BFA47C}" dt="2023-06-14T12:16:03.530" v="16" actId="1076"/>
          <ac:spMkLst>
            <pc:docMk/>
            <pc:sldMk cId="1206420253" sldId="257"/>
            <ac:spMk id="13" creationId="{E9BCD25F-D375-55DE-A3E0-4F69688568B1}"/>
          </ac:spMkLst>
        </pc:spChg>
        <pc:spChg chg="add del mod">
          <ac:chgData name="Evdokimos Konstantinidis" userId="c07a125e-4b9f-4383-8854-cc338f873d3f" providerId="ADAL" clId="{98521876-B1FD-4C7A-BB6E-46D881BFA47C}" dt="2023-06-14T12:18:50.738" v="75" actId="478"/>
          <ac:spMkLst>
            <pc:docMk/>
            <pc:sldMk cId="1206420253" sldId="257"/>
            <ac:spMk id="17" creationId="{3AFDC534-C55A-2DE4-EE25-42C924DF7B78}"/>
          </ac:spMkLst>
        </pc:spChg>
        <pc:spChg chg="add mod">
          <ac:chgData name="Evdokimos Konstantinidis" userId="c07a125e-4b9f-4383-8854-cc338f873d3f" providerId="ADAL" clId="{98521876-B1FD-4C7A-BB6E-46D881BFA47C}" dt="2023-06-14T12:19:29.724" v="90" actId="1076"/>
          <ac:spMkLst>
            <pc:docMk/>
            <pc:sldMk cId="1206420253" sldId="257"/>
            <ac:spMk id="18" creationId="{37E435E7-6154-3E02-4290-A99FCB4BBDEA}"/>
          </ac:spMkLst>
        </pc:spChg>
        <pc:spChg chg="add mod">
          <ac:chgData name="Evdokimos Konstantinidis" userId="c07a125e-4b9f-4383-8854-cc338f873d3f" providerId="ADAL" clId="{98521876-B1FD-4C7A-BB6E-46D881BFA47C}" dt="2023-06-14T12:20:52.911" v="197" actId="1076"/>
          <ac:spMkLst>
            <pc:docMk/>
            <pc:sldMk cId="1206420253" sldId="257"/>
            <ac:spMk id="19" creationId="{A0D4779A-5797-31CA-CC16-143FF2E99373}"/>
          </ac:spMkLst>
        </pc:spChg>
        <pc:spChg chg="add mod">
          <ac:chgData name="Evdokimos Konstantinidis" userId="c07a125e-4b9f-4383-8854-cc338f873d3f" providerId="ADAL" clId="{98521876-B1FD-4C7A-BB6E-46D881BFA47C}" dt="2023-06-14T12:20:46.706" v="195" actId="20577"/>
          <ac:spMkLst>
            <pc:docMk/>
            <pc:sldMk cId="1206420253" sldId="257"/>
            <ac:spMk id="21" creationId="{60AF3F6D-4808-23A6-FB89-05CDA9203195}"/>
          </ac:spMkLst>
        </pc:spChg>
        <pc:picChg chg="add mod modCrop">
          <ac:chgData name="Evdokimos Konstantinidis" userId="c07a125e-4b9f-4383-8854-cc338f873d3f" providerId="ADAL" clId="{98521876-B1FD-4C7A-BB6E-46D881BFA47C}" dt="2023-06-14T14:42:09.598" v="1067" actId="1076"/>
          <ac:picMkLst>
            <pc:docMk/>
            <pc:sldMk cId="1206420253" sldId="257"/>
            <ac:picMk id="7" creationId="{44C37FD5-A4F7-98DD-0D51-BC7D45A9BFC6}"/>
          </ac:picMkLst>
        </pc:picChg>
        <pc:picChg chg="add mod">
          <ac:chgData name="Evdokimos Konstantinidis" userId="c07a125e-4b9f-4383-8854-cc338f873d3f" providerId="ADAL" clId="{98521876-B1FD-4C7A-BB6E-46D881BFA47C}" dt="2023-06-14T12:20:50.019" v="196" actId="14100"/>
          <ac:picMkLst>
            <pc:docMk/>
            <pc:sldMk cId="1206420253" sldId="257"/>
            <ac:picMk id="11" creationId="{7D9E2ADE-EF96-54AC-19AC-A7285E863D8B}"/>
          </ac:picMkLst>
        </pc:picChg>
        <pc:picChg chg="add mod">
          <ac:chgData name="Evdokimos Konstantinidis" userId="c07a125e-4b9f-4383-8854-cc338f873d3f" providerId="ADAL" clId="{98521876-B1FD-4C7A-BB6E-46D881BFA47C}" dt="2023-06-14T12:15:53.359" v="14" actId="14100"/>
          <ac:picMkLst>
            <pc:docMk/>
            <pc:sldMk cId="1206420253" sldId="257"/>
            <ac:picMk id="12" creationId="{6A54271F-7D47-FA56-33DB-B477B5E1503D}"/>
          </ac:picMkLst>
        </pc:picChg>
        <pc:picChg chg="add mod">
          <ac:chgData name="Evdokimos Konstantinidis" userId="c07a125e-4b9f-4383-8854-cc338f873d3f" providerId="ADAL" clId="{98521876-B1FD-4C7A-BB6E-46D881BFA47C}" dt="2023-06-14T12:20:25.591" v="168" actId="1076"/>
          <ac:picMkLst>
            <pc:docMk/>
            <pc:sldMk cId="1206420253" sldId="257"/>
            <ac:picMk id="14" creationId="{22386BB1-CE17-206C-37FD-78FF209A2301}"/>
          </ac:picMkLst>
        </pc:picChg>
        <pc:picChg chg="add mod">
          <ac:chgData name="Evdokimos Konstantinidis" userId="c07a125e-4b9f-4383-8854-cc338f873d3f" providerId="ADAL" clId="{98521876-B1FD-4C7A-BB6E-46D881BFA47C}" dt="2023-06-14T12:20:19.948" v="166" actId="14100"/>
          <ac:picMkLst>
            <pc:docMk/>
            <pc:sldMk cId="1206420253" sldId="257"/>
            <ac:picMk id="15" creationId="{EB7544E7-0A79-10F4-EB34-CB2C227901C3}"/>
          </ac:picMkLst>
        </pc:picChg>
        <pc:picChg chg="add del mod">
          <ac:chgData name="Evdokimos Konstantinidis" userId="c07a125e-4b9f-4383-8854-cc338f873d3f" providerId="ADAL" clId="{98521876-B1FD-4C7A-BB6E-46D881BFA47C}" dt="2023-06-14T14:42:06.473" v="1066" actId="478"/>
          <ac:picMkLst>
            <pc:docMk/>
            <pc:sldMk cId="1206420253" sldId="257"/>
            <ac:picMk id="20" creationId="{1CECA6A1-3196-42B4-5510-F94F07A4448A}"/>
          </ac:picMkLst>
        </pc:picChg>
        <pc:picChg chg="add mod modCrop">
          <ac:chgData name="Evdokimos Konstantinidis" userId="c07a125e-4b9f-4383-8854-cc338f873d3f" providerId="ADAL" clId="{98521876-B1FD-4C7A-BB6E-46D881BFA47C}" dt="2023-06-14T12:23:42.254" v="206" actId="1035"/>
          <ac:picMkLst>
            <pc:docMk/>
            <pc:sldMk cId="1206420253" sldId="257"/>
            <ac:picMk id="22" creationId="{F7BEE1E4-6B7C-F5EC-C92D-8C05C6838AE2}"/>
          </ac:picMkLst>
        </pc:picChg>
      </pc:sldChg>
      <pc:sldChg chg="addSp delSp modSp mod">
        <pc:chgData name="Evdokimos Konstantinidis" userId="c07a125e-4b9f-4383-8854-cc338f873d3f" providerId="ADAL" clId="{98521876-B1FD-4C7A-BB6E-46D881BFA47C}" dt="2023-06-14T14:31:26.141" v="792"/>
        <pc:sldMkLst>
          <pc:docMk/>
          <pc:sldMk cId="4179320120" sldId="260"/>
        </pc:sldMkLst>
        <pc:spChg chg="mod">
          <ac:chgData name="Evdokimos Konstantinidis" userId="c07a125e-4b9f-4383-8854-cc338f873d3f" providerId="ADAL" clId="{98521876-B1FD-4C7A-BB6E-46D881BFA47C}" dt="2023-06-14T14:22:31.140" v="473" actId="1076"/>
          <ac:spMkLst>
            <pc:docMk/>
            <pc:sldMk cId="4179320120" sldId="260"/>
            <ac:spMk id="2" creationId="{412768B2-C006-254B-5AEA-9207905B22EE}"/>
          </ac:spMkLst>
        </pc:spChg>
        <pc:spChg chg="del">
          <ac:chgData name="Evdokimos Konstantinidis" userId="c07a125e-4b9f-4383-8854-cc338f873d3f" providerId="ADAL" clId="{98521876-B1FD-4C7A-BB6E-46D881BFA47C}" dt="2023-06-14T14:31:25.780" v="791" actId="478"/>
          <ac:spMkLst>
            <pc:docMk/>
            <pc:sldMk cId="4179320120" sldId="260"/>
            <ac:spMk id="6" creationId="{4585BE55-A8F5-B7EB-485D-AF18E218500E}"/>
          </ac:spMkLst>
        </pc:spChg>
        <pc:spChg chg="add mod">
          <ac:chgData name="Evdokimos Konstantinidis" userId="c07a125e-4b9f-4383-8854-cc338f873d3f" providerId="ADAL" clId="{98521876-B1FD-4C7A-BB6E-46D881BFA47C}" dt="2023-06-14T14:31:26.141" v="792"/>
          <ac:spMkLst>
            <pc:docMk/>
            <pc:sldMk cId="4179320120" sldId="260"/>
            <ac:spMk id="7" creationId="{CC76F3E8-A60B-C8E4-5294-B091157AFE03}"/>
          </ac:spMkLst>
        </pc:spChg>
      </pc:sldChg>
      <pc:sldChg chg="addSp delSp modSp mod">
        <pc:chgData name="Evdokimos Konstantinidis" userId="c07a125e-4b9f-4383-8854-cc338f873d3f" providerId="ADAL" clId="{98521876-B1FD-4C7A-BB6E-46D881BFA47C}" dt="2023-06-14T14:36:07.886" v="974" actId="20577"/>
        <pc:sldMkLst>
          <pc:docMk/>
          <pc:sldMk cId="691264147" sldId="261"/>
        </pc:sldMkLst>
        <pc:spChg chg="mod">
          <ac:chgData name="Evdokimos Konstantinidis" userId="c07a125e-4b9f-4383-8854-cc338f873d3f" providerId="ADAL" clId="{98521876-B1FD-4C7A-BB6E-46D881BFA47C}" dt="2023-06-14T14:36:07.886" v="974" actId="20577"/>
          <ac:spMkLst>
            <pc:docMk/>
            <pc:sldMk cId="691264147" sldId="261"/>
            <ac:spMk id="2" creationId="{5909EDAE-0344-56DE-11EC-6C5A6FDDCB2B}"/>
          </ac:spMkLst>
        </pc:spChg>
        <pc:spChg chg="del">
          <ac:chgData name="Evdokimos Konstantinidis" userId="c07a125e-4b9f-4383-8854-cc338f873d3f" providerId="ADAL" clId="{98521876-B1FD-4C7A-BB6E-46D881BFA47C}" dt="2023-06-14T14:31:29.688" v="793" actId="478"/>
          <ac:spMkLst>
            <pc:docMk/>
            <pc:sldMk cId="691264147" sldId="261"/>
            <ac:spMk id="6" creationId="{C60C05E5-DBE8-7782-1A13-563D509EBF5D}"/>
          </ac:spMkLst>
        </pc:spChg>
        <pc:spChg chg="add mod">
          <ac:chgData name="Evdokimos Konstantinidis" userId="c07a125e-4b9f-4383-8854-cc338f873d3f" providerId="ADAL" clId="{98521876-B1FD-4C7A-BB6E-46D881BFA47C}" dt="2023-06-14T14:31:30.014" v="794"/>
          <ac:spMkLst>
            <pc:docMk/>
            <pc:sldMk cId="691264147" sldId="261"/>
            <ac:spMk id="7" creationId="{D9C8288A-1402-9FD9-3204-CA5661B0CBFD}"/>
          </ac:spMkLst>
        </pc:spChg>
      </pc:sldChg>
      <pc:sldChg chg="addSp delSp modSp mod">
        <pc:chgData name="Evdokimos Konstantinidis" userId="c07a125e-4b9f-4383-8854-cc338f873d3f" providerId="ADAL" clId="{98521876-B1FD-4C7A-BB6E-46D881BFA47C}" dt="2023-06-14T14:38:14.279" v="1030" actId="27636"/>
        <pc:sldMkLst>
          <pc:docMk/>
          <pc:sldMk cId="560733065" sldId="262"/>
        </pc:sldMkLst>
        <pc:spChg chg="mod">
          <ac:chgData name="Evdokimos Konstantinidis" userId="c07a125e-4b9f-4383-8854-cc338f873d3f" providerId="ADAL" clId="{98521876-B1FD-4C7A-BB6E-46D881BFA47C}" dt="2023-06-14T14:38:14.279" v="1030" actId="27636"/>
          <ac:spMkLst>
            <pc:docMk/>
            <pc:sldMk cId="560733065" sldId="262"/>
            <ac:spMk id="2" creationId="{A336B37F-AD4E-562F-97A6-B396EB8A4B89}"/>
          </ac:spMkLst>
        </pc:spChg>
        <pc:spChg chg="mod">
          <ac:chgData name="Evdokimos Konstantinidis" userId="c07a125e-4b9f-4383-8854-cc338f873d3f" providerId="ADAL" clId="{98521876-B1FD-4C7A-BB6E-46D881BFA47C}" dt="2023-06-14T14:26:10.045" v="591" actId="6549"/>
          <ac:spMkLst>
            <pc:docMk/>
            <pc:sldMk cId="560733065" sldId="262"/>
            <ac:spMk id="5" creationId="{3ED46473-65E1-5C70-8D40-40E69E33E1C5}"/>
          </ac:spMkLst>
        </pc:spChg>
        <pc:spChg chg="del">
          <ac:chgData name="Evdokimos Konstantinidis" userId="c07a125e-4b9f-4383-8854-cc338f873d3f" providerId="ADAL" clId="{98521876-B1FD-4C7A-BB6E-46D881BFA47C}" dt="2023-06-14T14:31:33.180" v="795" actId="478"/>
          <ac:spMkLst>
            <pc:docMk/>
            <pc:sldMk cId="560733065" sldId="262"/>
            <ac:spMk id="6" creationId="{A552177E-4EDB-5254-9FDF-DA53E9027654}"/>
          </ac:spMkLst>
        </pc:spChg>
        <pc:spChg chg="add mod">
          <ac:chgData name="Evdokimos Konstantinidis" userId="c07a125e-4b9f-4383-8854-cc338f873d3f" providerId="ADAL" clId="{98521876-B1FD-4C7A-BB6E-46D881BFA47C}" dt="2023-06-14T14:31:33.454" v="796"/>
          <ac:spMkLst>
            <pc:docMk/>
            <pc:sldMk cId="560733065" sldId="262"/>
            <ac:spMk id="7" creationId="{D3904036-5FB4-FFB6-8756-1C92F8A705E4}"/>
          </ac:spMkLst>
        </pc:spChg>
        <pc:spChg chg="add del mod">
          <ac:chgData name="Evdokimos Konstantinidis" userId="c07a125e-4b9f-4383-8854-cc338f873d3f" providerId="ADAL" clId="{98521876-B1FD-4C7A-BB6E-46D881BFA47C}" dt="2023-06-14T14:36:49.552" v="980"/>
          <ac:spMkLst>
            <pc:docMk/>
            <pc:sldMk cId="560733065" sldId="262"/>
            <ac:spMk id="10" creationId="{81089CD7-2574-3A72-2EDA-2A702D8C21D5}"/>
          </ac:spMkLst>
        </pc:spChg>
        <pc:spChg chg="add del mod">
          <ac:chgData name="Evdokimos Konstantinidis" userId="c07a125e-4b9f-4383-8854-cc338f873d3f" providerId="ADAL" clId="{98521876-B1FD-4C7A-BB6E-46D881BFA47C}" dt="2023-06-14T14:36:49.552" v="980"/>
          <ac:spMkLst>
            <pc:docMk/>
            <pc:sldMk cId="560733065" sldId="262"/>
            <ac:spMk id="11" creationId="{889E9C4C-0216-01D0-87C0-61587334F059}"/>
          </ac:spMkLst>
        </pc:spChg>
        <pc:picChg chg="add del mod">
          <ac:chgData name="Evdokimos Konstantinidis" userId="c07a125e-4b9f-4383-8854-cc338f873d3f" providerId="ADAL" clId="{98521876-B1FD-4C7A-BB6E-46D881BFA47C}" dt="2023-06-14T14:36:49.552" v="980"/>
          <ac:picMkLst>
            <pc:docMk/>
            <pc:sldMk cId="560733065" sldId="262"/>
            <ac:picMk id="8" creationId="{628A4751-F5AF-2F5D-C041-C62C12A0AE1E}"/>
          </ac:picMkLst>
        </pc:picChg>
        <pc:picChg chg="add del mod">
          <ac:chgData name="Evdokimos Konstantinidis" userId="c07a125e-4b9f-4383-8854-cc338f873d3f" providerId="ADAL" clId="{98521876-B1FD-4C7A-BB6E-46D881BFA47C}" dt="2023-06-14T14:36:49.552" v="980"/>
          <ac:picMkLst>
            <pc:docMk/>
            <pc:sldMk cId="560733065" sldId="262"/>
            <ac:picMk id="9" creationId="{C17C4CB7-D7BC-D174-45B3-DDF28C7E0620}"/>
          </ac:picMkLst>
        </pc:picChg>
      </pc:sldChg>
      <pc:sldChg chg="addSp delSp modSp mod">
        <pc:chgData name="Evdokimos Konstantinidis" userId="c07a125e-4b9f-4383-8854-cc338f873d3f" providerId="ADAL" clId="{98521876-B1FD-4C7A-BB6E-46D881BFA47C}" dt="2023-06-14T14:31:03.081" v="785"/>
        <pc:sldMkLst>
          <pc:docMk/>
          <pc:sldMk cId="1094113169" sldId="263"/>
        </pc:sldMkLst>
        <pc:spChg chg="del">
          <ac:chgData name="Evdokimos Konstantinidis" userId="c07a125e-4b9f-4383-8854-cc338f873d3f" providerId="ADAL" clId="{98521876-B1FD-4C7A-BB6E-46D881BFA47C}" dt="2023-06-14T14:31:02.623" v="784" actId="478"/>
          <ac:spMkLst>
            <pc:docMk/>
            <pc:sldMk cId="1094113169" sldId="263"/>
            <ac:spMk id="6" creationId="{C2733381-A6B7-DA75-6D65-FAC658CB128C}"/>
          </ac:spMkLst>
        </pc:spChg>
        <pc:spChg chg="add mod">
          <ac:chgData name="Evdokimos Konstantinidis" userId="c07a125e-4b9f-4383-8854-cc338f873d3f" providerId="ADAL" clId="{98521876-B1FD-4C7A-BB6E-46D881BFA47C}" dt="2023-06-14T14:31:03.081" v="785"/>
          <ac:spMkLst>
            <pc:docMk/>
            <pc:sldMk cId="1094113169" sldId="263"/>
            <ac:spMk id="7" creationId="{4B89E66C-062C-A369-93D8-B0FA73377F67}"/>
          </ac:spMkLst>
        </pc:spChg>
      </pc:sldChg>
      <pc:sldChg chg="addSp delSp modSp mod delCm">
        <pc:chgData name="Evdokimos Konstantinidis" userId="c07a125e-4b9f-4383-8854-cc338f873d3f" providerId="ADAL" clId="{98521876-B1FD-4C7A-BB6E-46D881BFA47C}" dt="2023-06-14T14:31:14.027" v="788"/>
        <pc:sldMkLst>
          <pc:docMk/>
          <pc:sldMk cId="2583674656" sldId="265"/>
        </pc:sldMkLst>
        <pc:spChg chg="del">
          <ac:chgData name="Evdokimos Konstantinidis" userId="c07a125e-4b9f-4383-8854-cc338f873d3f" providerId="ADAL" clId="{98521876-B1FD-4C7A-BB6E-46D881BFA47C}" dt="2023-06-14T14:31:06.773" v="786" actId="478"/>
          <ac:spMkLst>
            <pc:docMk/>
            <pc:sldMk cId="2583674656" sldId="265"/>
            <ac:spMk id="6" creationId="{C2733381-A6B7-DA75-6D65-FAC658CB128C}"/>
          </ac:spMkLst>
        </pc:spChg>
        <pc:spChg chg="add mod">
          <ac:chgData name="Evdokimos Konstantinidis" userId="c07a125e-4b9f-4383-8854-cc338f873d3f" providerId="ADAL" clId="{98521876-B1FD-4C7A-BB6E-46D881BFA47C}" dt="2023-06-14T14:31:09.396" v="787"/>
          <ac:spMkLst>
            <pc:docMk/>
            <pc:sldMk cId="2583674656" sldId="265"/>
            <ac:spMk id="7" creationId="{BDD16D38-3C19-5A35-06A9-26148FAC8713}"/>
          </ac:spMkLst>
        </pc:spChg>
        <pc:extLst>
          <p:ext xmlns:p="http://schemas.openxmlformats.org/presentationml/2006/main" uri="{D6D511B9-2390-475A-947B-AFAB55BFBCF1}">
            <pc226:cmChg xmlns:pc226="http://schemas.microsoft.com/office/powerpoint/2022/06/main/command" chg="del">
              <pc226:chgData name="Evdokimos Konstantinidis" userId="c07a125e-4b9f-4383-8854-cc338f873d3f" providerId="ADAL" clId="{98521876-B1FD-4C7A-BB6E-46D881BFA47C}" dt="2023-06-14T14:31:14.027" v="788"/>
              <pc2:cmMkLst xmlns:pc2="http://schemas.microsoft.com/office/powerpoint/2019/9/main/command">
                <pc:docMk/>
                <pc:sldMk cId="2583674656" sldId="265"/>
                <pc2:cmMk id="{77DA3D9B-AA7F-4283-8A98-771495AF2EB9}"/>
              </pc2:cmMkLst>
            </pc226:cmChg>
          </p:ext>
        </pc:extLst>
      </pc:sldChg>
      <pc:sldChg chg="addSp delSp modSp mod">
        <pc:chgData name="Evdokimos Konstantinidis" userId="c07a125e-4b9f-4383-8854-cc338f873d3f" providerId="ADAL" clId="{98521876-B1FD-4C7A-BB6E-46D881BFA47C}" dt="2023-06-14T14:31:21.453" v="790"/>
        <pc:sldMkLst>
          <pc:docMk/>
          <pc:sldMk cId="1583718682" sldId="266"/>
        </pc:sldMkLst>
        <pc:spChg chg="del">
          <ac:chgData name="Evdokimos Konstantinidis" userId="c07a125e-4b9f-4383-8854-cc338f873d3f" providerId="ADAL" clId="{98521876-B1FD-4C7A-BB6E-46D881BFA47C}" dt="2023-06-14T14:31:21.100" v="789" actId="478"/>
          <ac:spMkLst>
            <pc:docMk/>
            <pc:sldMk cId="1583718682" sldId="266"/>
            <ac:spMk id="6" creationId="{C2733381-A6B7-DA75-6D65-FAC658CB128C}"/>
          </ac:spMkLst>
        </pc:spChg>
        <pc:spChg chg="add mod">
          <ac:chgData name="Evdokimos Konstantinidis" userId="c07a125e-4b9f-4383-8854-cc338f873d3f" providerId="ADAL" clId="{98521876-B1FD-4C7A-BB6E-46D881BFA47C}" dt="2023-06-14T14:31:21.453" v="790"/>
          <ac:spMkLst>
            <pc:docMk/>
            <pc:sldMk cId="1583718682" sldId="266"/>
            <ac:spMk id="7" creationId="{0449D895-432E-7640-F8E8-2BD7B280BCDF}"/>
          </ac:spMkLst>
        </pc:spChg>
      </pc:sldChg>
      <pc:sldChg chg="addSp delSp modSp del mod">
        <pc:chgData name="Evdokimos Konstantinidis" userId="c07a125e-4b9f-4383-8854-cc338f873d3f" providerId="ADAL" clId="{98521876-B1FD-4C7A-BB6E-46D881BFA47C}" dt="2023-06-14T14:37:01.520" v="984" actId="47"/>
        <pc:sldMkLst>
          <pc:docMk/>
          <pc:sldMk cId="0" sldId="287"/>
        </pc:sldMkLst>
        <pc:spChg chg="mod">
          <ac:chgData name="Evdokimos Konstantinidis" userId="c07a125e-4b9f-4383-8854-cc338f873d3f" providerId="ADAL" clId="{98521876-B1FD-4C7A-BB6E-46D881BFA47C}" dt="2023-06-14T14:10:08.967" v="209" actId="20577"/>
          <ac:spMkLst>
            <pc:docMk/>
            <pc:sldMk cId="0" sldId="287"/>
            <ac:spMk id="539" creationId="{00000000-0000-0000-0000-000000000000}"/>
          </ac:spMkLst>
        </pc:spChg>
        <pc:picChg chg="add del mod">
          <ac:chgData name="Evdokimos Konstantinidis" userId="c07a125e-4b9f-4383-8854-cc338f873d3f" providerId="ADAL" clId="{98521876-B1FD-4C7A-BB6E-46D881BFA47C}" dt="2023-06-14T12:17:16.092" v="25" actId="21"/>
          <ac:picMkLst>
            <pc:docMk/>
            <pc:sldMk cId="0" sldId="287"/>
            <ac:picMk id="4" creationId="{6161ADFB-E3DE-C597-0DE2-38F7284BDF01}"/>
          </ac:picMkLst>
        </pc:picChg>
      </pc:sldChg>
      <pc:sldChg chg="delSp new del mod">
        <pc:chgData name="Evdokimos Konstantinidis" userId="c07a125e-4b9f-4383-8854-cc338f873d3f" providerId="ADAL" clId="{98521876-B1FD-4C7A-BB6E-46D881BFA47C}" dt="2023-06-14T12:23:47.101" v="207" actId="47"/>
        <pc:sldMkLst>
          <pc:docMk/>
          <pc:sldMk cId="1511751554" sldId="288"/>
        </pc:sldMkLst>
        <pc:spChg chg="del">
          <ac:chgData name="Evdokimos Konstantinidis" userId="c07a125e-4b9f-4383-8854-cc338f873d3f" providerId="ADAL" clId="{98521876-B1FD-4C7A-BB6E-46D881BFA47C}" dt="2023-06-14T12:15:24" v="2" actId="478"/>
          <ac:spMkLst>
            <pc:docMk/>
            <pc:sldMk cId="1511751554" sldId="288"/>
            <ac:spMk id="2" creationId="{BE327FFE-82BD-0A21-F40C-C9689034FE7B}"/>
          </ac:spMkLst>
        </pc:spChg>
        <pc:spChg chg="del">
          <ac:chgData name="Evdokimos Konstantinidis" userId="c07a125e-4b9f-4383-8854-cc338f873d3f" providerId="ADAL" clId="{98521876-B1FD-4C7A-BB6E-46D881BFA47C}" dt="2023-06-14T12:15:21.182" v="1" actId="478"/>
          <ac:spMkLst>
            <pc:docMk/>
            <pc:sldMk cId="1511751554" sldId="288"/>
            <ac:spMk id="3" creationId="{21D576A1-2C1D-5140-7097-E3D36EE06175}"/>
          </ac:spMkLst>
        </pc:spChg>
      </pc:sldChg>
      <pc:sldChg chg="addSp delSp modSp add mod delAnim modAnim">
        <pc:chgData name="Evdokimos Konstantinidis" userId="c07a125e-4b9f-4383-8854-cc338f873d3f" providerId="ADAL" clId="{98521876-B1FD-4C7A-BB6E-46D881BFA47C}" dt="2023-06-14T14:30:57.337" v="783" actId="14100"/>
        <pc:sldMkLst>
          <pc:docMk/>
          <pc:sldMk cId="2212769452" sldId="289"/>
        </pc:sldMkLst>
        <pc:spChg chg="del">
          <ac:chgData name="Evdokimos Konstantinidis" userId="c07a125e-4b9f-4383-8854-cc338f873d3f" providerId="ADAL" clId="{98521876-B1FD-4C7A-BB6E-46D881BFA47C}" dt="2023-06-14T14:11:42.924" v="212" actId="478"/>
          <ac:spMkLst>
            <pc:docMk/>
            <pc:sldMk cId="2212769452" sldId="289"/>
            <ac:spMk id="2" creationId="{263284F6-97AD-6571-5647-73F60AAF9A77}"/>
          </ac:spMkLst>
        </pc:spChg>
        <pc:spChg chg="mod">
          <ac:chgData name="Evdokimos Konstantinidis" userId="c07a125e-4b9f-4383-8854-cc338f873d3f" providerId="ADAL" clId="{98521876-B1FD-4C7A-BB6E-46D881BFA47C}" dt="2023-06-14T14:12:46.753" v="228" actId="20577"/>
          <ac:spMkLst>
            <pc:docMk/>
            <pc:sldMk cId="2212769452" sldId="289"/>
            <ac:spMk id="3" creationId="{874255D8-9302-CD54-3126-E0A61691FDDD}"/>
          </ac:spMkLst>
        </pc:spChg>
        <pc:spChg chg="del">
          <ac:chgData name="Evdokimos Konstantinidis" userId="c07a125e-4b9f-4383-8854-cc338f873d3f" providerId="ADAL" clId="{98521876-B1FD-4C7A-BB6E-46D881BFA47C}" dt="2023-06-14T14:11:44.924" v="213" actId="478"/>
          <ac:spMkLst>
            <pc:docMk/>
            <pc:sldMk cId="2212769452" sldId="289"/>
            <ac:spMk id="5" creationId="{A75EDFD4-036A-80A0-95A2-57FA4C9DED12}"/>
          </ac:spMkLst>
        </pc:spChg>
        <pc:spChg chg="del">
          <ac:chgData name="Evdokimos Konstantinidis" userId="c07a125e-4b9f-4383-8854-cc338f873d3f" providerId="ADAL" clId="{98521876-B1FD-4C7A-BB6E-46D881BFA47C}" dt="2023-06-14T14:30:47.910" v="780" actId="478"/>
          <ac:spMkLst>
            <pc:docMk/>
            <pc:sldMk cId="2212769452" sldId="289"/>
            <ac:spMk id="6" creationId="{5FBFC920-A273-02F4-3F00-74ECEBE6178B}"/>
          </ac:spMkLst>
        </pc:spChg>
        <pc:spChg chg="add mod">
          <ac:chgData name="Evdokimos Konstantinidis" userId="c07a125e-4b9f-4383-8854-cc338f873d3f" providerId="ADAL" clId="{98521876-B1FD-4C7A-BB6E-46D881BFA47C}" dt="2023-06-14T14:30:57.337" v="783" actId="14100"/>
          <ac:spMkLst>
            <pc:docMk/>
            <pc:sldMk cId="2212769452" sldId="289"/>
            <ac:spMk id="7" creationId="{DC52C0C0-E600-D961-35D0-CE63A77DD477}"/>
          </ac:spMkLst>
        </pc:spChg>
        <pc:spChg chg="add del mod">
          <ac:chgData name="Evdokimos Konstantinidis" userId="c07a125e-4b9f-4383-8854-cc338f873d3f" providerId="ADAL" clId="{98521876-B1FD-4C7A-BB6E-46D881BFA47C}" dt="2023-06-14T14:11:47.447" v="214" actId="478"/>
          <ac:spMkLst>
            <pc:docMk/>
            <pc:sldMk cId="2212769452" sldId="289"/>
            <ac:spMk id="9" creationId="{2D83C370-0E98-1DDF-7769-3ADB216D70E3}"/>
          </ac:spMkLst>
        </pc:spChg>
        <pc:spChg chg="add del mod">
          <ac:chgData name="Evdokimos Konstantinidis" userId="c07a125e-4b9f-4383-8854-cc338f873d3f" providerId="ADAL" clId="{98521876-B1FD-4C7A-BB6E-46D881BFA47C}" dt="2023-06-14T14:11:48.234" v="215" actId="478"/>
          <ac:spMkLst>
            <pc:docMk/>
            <pc:sldMk cId="2212769452" sldId="289"/>
            <ac:spMk id="11" creationId="{DEB8DE00-6A4F-5E48-79DE-60676C1D5DC7}"/>
          </ac:spMkLst>
        </pc:spChg>
        <pc:spChg chg="add mod">
          <ac:chgData name="Evdokimos Konstantinidis" userId="c07a125e-4b9f-4383-8854-cc338f873d3f" providerId="ADAL" clId="{98521876-B1FD-4C7A-BB6E-46D881BFA47C}" dt="2023-06-14T14:13:57.262" v="256" actId="1076"/>
          <ac:spMkLst>
            <pc:docMk/>
            <pc:sldMk cId="2212769452" sldId="289"/>
            <ac:spMk id="16" creationId="{C66C4986-92E9-3859-E3EF-47EA5A7E85FC}"/>
          </ac:spMkLst>
        </pc:spChg>
        <pc:spChg chg="add mod">
          <ac:chgData name="Evdokimos Konstantinidis" userId="c07a125e-4b9f-4383-8854-cc338f873d3f" providerId="ADAL" clId="{98521876-B1FD-4C7A-BB6E-46D881BFA47C}" dt="2023-06-14T14:14:35.582" v="328" actId="14100"/>
          <ac:spMkLst>
            <pc:docMk/>
            <pc:sldMk cId="2212769452" sldId="289"/>
            <ac:spMk id="17" creationId="{E48F83A9-8A37-68AD-5885-B5DBCFA8E93B}"/>
          </ac:spMkLst>
        </pc:spChg>
        <pc:spChg chg="add mod">
          <ac:chgData name="Evdokimos Konstantinidis" userId="c07a125e-4b9f-4383-8854-cc338f873d3f" providerId="ADAL" clId="{98521876-B1FD-4C7A-BB6E-46D881BFA47C}" dt="2023-06-14T14:30:48.219" v="781"/>
          <ac:spMkLst>
            <pc:docMk/>
            <pc:sldMk cId="2212769452" sldId="289"/>
            <ac:spMk id="19" creationId="{EC37C721-53F5-9D10-C40B-34AC8D3DDF4E}"/>
          </ac:spMkLst>
        </pc:spChg>
        <pc:graphicFrameChg chg="add del mod">
          <ac:chgData name="Evdokimos Konstantinidis" userId="c07a125e-4b9f-4383-8854-cc338f873d3f" providerId="ADAL" clId="{98521876-B1FD-4C7A-BB6E-46D881BFA47C}" dt="2023-06-14T14:12:41.232" v="222" actId="478"/>
          <ac:graphicFrameMkLst>
            <pc:docMk/>
            <pc:sldMk cId="2212769452" sldId="289"/>
            <ac:graphicFrameMk id="12" creationId="{0C2008D4-E233-B416-0E25-9CFFCC29FF29}"/>
          </ac:graphicFrameMkLst>
        </pc:graphicFrameChg>
        <pc:picChg chg="add mod">
          <ac:chgData name="Evdokimos Konstantinidis" userId="c07a125e-4b9f-4383-8854-cc338f873d3f" providerId="ADAL" clId="{98521876-B1FD-4C7A-BB6E-46D881BFA47C}" dt="2023-06-14T14:12:43.318" v="223" actId="1076"/>
          <ac:picMkLst>
            <pc:docMk/>
            <pc:sldMk cId="2212769452" sldId="289"/>
            <ac:picMk id="13" creationId="{93CBF6FB-69D6-9A20-06DD-8BBF1CBDF414}"/>
          </ac:picMkLst>
        </pc:picChg>
        <pc:picChg chg="add mod">
          <ac:chgData name="Evdokimos Konstantinidis" userId="c07a125e-4b9f-4383-8854-cc338f873d3f" providerId="ADAL" clId="{98521876-B1FD-4C7A-BB6E-46D881BFA47C}" dt="2023-06-14T14:13:04.806" v="234" actId="1076"/>
          <ac:picMkLst>
            <pc:docMk/>
            <pc:sldMk cId="2212769452" sldId="289"/>
            <ac:picMk id="14" creationId="{762F6637-729F-7439-C0AB-1000B588BD8E}"/>
          </ac:picMkLst>
        </pc:picChg>
        <pc:picChg chg="add mod">
          <ac:chgData name="Evdokimos Konstantinidis" userId="c07a125e-4b9f-4383-8854-cc338f873d3f" providerId="ADAL" clId="{98521876-B1FD-4C7A-BB6E-46D881BFA47C}" dt="2023-06-14T14:15:09.762" v="330" actId="1076"/>
          <ac:picMkLst>
            <pc:docMk/>
            <pc:sldMk cId="2212769452" sldId="289"/>
            <ac:picMk id="18" creationId="{93BD0758-5B38-CFD1-08C1-C6B58953CB75}"/>
          </ac:picMkLst>
        </pc:picChg>
      </pc:sldChg>
      <pc:sldChg chg="addSp delSp modSp add mod ord">
        <pc:chgData name="Evdokimos Konstantinidis" userId="c07a125e-4b9f-4383-8854-cc338f873d3f" providerId="ADAL" clId="{98521876-B1FD-4C7A-BB6E-46D881BFA47C}" dt="2023-06-14T14:38:58.532" v="1047" actId="20577"/>
        <pc:sldMkLst>
          <pc:docMk/>
          <pc:sldMk cId="2700396494" sldId="290"/>
        </pc:sldMkLst>
        <pc:spChg chg="add mod">
          <ac:chgData name="Evdokimos Konstantinidis" userId="c07a125e-4b9f-4383-8854-cc338f873d3f" providerId="ADAL" clId="{98521876-B1FD-4C7A-BB6E-46D881BFA47C}" dt="2023-06-14T14:38:55.301" v="1038" actId="1076"/>
          <ac:spMkLst>
            <pc:docMk/>
            <pc:sldMk cId="2700396494" sldId="290"/>
            <ac:spMk id="2" creationId="{F53A5D23-C69A-13F2-4D44-8A8047FD1ED4}"/>
          </ac:spMkLst>
        </pc:spChg>
        <pc:spChg chg="mod">
          <ac:chgData name="Evdokimos Konstantinidis" userId="c07a125e-4b9f-4383-8854-cc338f873d3f" providerId="ADAL" clId="{98521876-B1FD-4C7A-BB6E-46D881BFA47C}" dt="2023-06-14T14:38:58.532" v="1047" actId="20577"/>
          <ac:spMkLst>
            <pc:docMk/>
            <pc:sldMk cId="2700396494" sldId="290"/>
            <ac:spMk id="3" creationId="{874255D8-9302-CD54-3126-E0A61691FDDD}"/>
          </ac:spMkLst>
        </pc:spChg>
        <pc:spChg chg="del">
          <ac:chgData name="Evdokimos Konstantinidis" userId="c07a125e-4b9f-4383-8854-cc338f873d3f" providerId="ADAL" clId="{98521876-B1FD-4C7A-BB6E-46D881BFA47C}" dt="2023-06-14T14:37:06.261" v="987" actId="478"/>
          <ac:spMkLst>
            <pc:docMk/>
            <pc:sldMk cId="2700396494" sldId="290"/>
            <ac:spMk id="13" creationId="{E9BCD25F-D375-55DE-A3E0-4F69688568B1}"/>
          </ac:spMkLst>
        </pc:spChg>
        <pc:spChg chg="mod">
          <ac:chgData name="Evdokimos Konstantinidis" userId="c07a125e-4b9f-4383-8854-cc338f873d3f" providerId="ADAL" clId="{98521876-B1FD-4C7A-BB6E-46D881BFA47C}" dt="2023-06-14T14:37:13.322" v="1009" actId="20577"/>
          <ac:spMkLst>
            <pc:docMk/>
            <pc:sldMk cId="2700396494" sldId="290"/>
            <ac:spMk id="18" creationId="{37E435E7-6154-3E02-4290-A99FCB4BBDEA}"/>
          </ac:spMkLst>
        </pc:spChg>
        <pc:spChg chg="mod">
          <ac:chgData name="Evdokimos Konstantinidis" userId="c07a125e-4b9f-4383-8854-cc338f873d3f" providerId="ADAL" clId="{98521876-B1FD-4C7A-BB6E-46D881BFA47C}" dt="2023-06-14T14:37:26.348" v="1012"/>
          <ac:spMkLst>
            <pc:docMk/>
            <pc:sldMk cId="2700396494" sldId="290"/>
            <ac:spMk id="19" creationId="{A0D4779A-5797-31CA-CC16-143FF2E99373}"/>
          </ac:spMkLst>
        </pc:spChg>
        <pc:spChg chg="del">
          <ac:chgData name="Evdokimos Konstantinidis" userId="c07a125e-4b9f-4383-8854-cc338f873d3f" providerId="ADAL" clId="{98521876-B1FD-4C7A-BB6E-46D881BFA47C}" dt="2023-06-14T14:37:28.868" v="1013" actId="478"/>
          <ac:spMkLst>
            <pc:docMk/>
            <pc:sldMk cId="2700396494" sldId="290"/>
            <ac:spMk id="21" creationId="{60AF3F6D-4808-23A6-FB89-05CDA9203195}"/>
          </ac:spMkLst>
        </pc:spChg>
        <pc:picChg chg="del">
          <ac:chgData name="Evdokimos Konstantinidis" userId="c07a125e-4b9f-4383-8854-cc338f873d3f" providerId="ADAL" clId="{98521876-B1FD-4C7A-BB6E-46D881BFA47C}" dt="2023-06-14T14:37:04.410" v="985" actId="478"/>
          <ac:picMkLst>
            <pc:docMk/>
            <pc:sldMk cId="2700396494" sldId="290"/>
            <ac:picMk id="11" creationId="{7D9E2ADE-EF96-54AC-19AC-A7285E863D8B}"/>
          </ac:picMkLst>
        </pc:picChg>
        <pc:picChg chg="del">
          <ac:chgData name="Evdokimos Konstantinidis" userId="c07a125e-4b9f-4383-8854-cc338f873d3f" providerId="ADAL" clId="{98521876-B1FD-4C7A-BB6E-46D881BFA47C}" dt="2023-06-14T14:37:05.062" v="986" actId="478"/>
          <ac:picMkLst>
            <pc:docMk/>
            <pc:sldMk cId="2700396494" sldId="290"/>
            <ac:picMk id="12" creationId="{6A54271F-7D47-FA56-33DB-B477B5E1503D}"/>
          </ac:picMkLst>
        </pc:picChg>
        <pc:picChg chg="del">
          <ac:chgData name="Evdokimos Konstantinidis" userId="c07a125e-4b9f-4383-8854-cc338f873d3f" providerId="ADAL" clId="{98521876-B1FD-4C7A-BB6E-46D881BFA47C}" dt="2023-06-14T14:37:29.528" v="1014" actId="478"/>
          <ac:picMkLst>
            <pc:docMk/>
            <pc:sldMk cId="2700396494" sldId="290"/>
            <ac:picMk id="20" creationId="{1CECA6A1-3196-42B4-5510-F94F07A4448A}"/>
          </ac:picMkLst>
        </pc:picChg>
      </pc:sldChg>
      <pc:sldMasterChg chg="delSldLayout">
        <pc:chgData name="Evdokimos Konstantinidis" userId="c07a125e-4b9f-4383-8854-cc338f873d3f" providerId="ADAL" clId="{98521876-B1FD-4C7A-BB6E-46D881BFA47C}" dt="2023-06-14T14:37:01.520" v="984" actId="47"/>
        <pc:sldMasterMkLst>
          <pc:docMk/>
          <pc:sldMasterMk cId="921988831" sldId="2147483648"/>
        </pc:sldMasterMkLst>
        <pc:sldLayoutChg chg="del">
          <pc:chgData name="Evdokimos Konstantinidis" userId="c07a125e-4b9f-4383-8854-cc338f873d3f" providerId="ADAL" clId="{98521876-B1FD-4C7A-BB6E-46D881BFA47C}" dt="2023-06-14T14:37:01.520" v="984" actId="47"/>
          <pc:sldLayoutMkLst>
            <pc:docMk/>
            <pc:sldMasterMk cId="921988831" sldId="2147483648"/>
            <pc:sldLayoutMk cId="1172184371" sldId="21474836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3BD50-DF1B-D14C-AFDA-9B3167AD3A48}" type="datetimeFigureOut">
              <a:rPr lang="nl-NL" smtClean="0"/>
              <a:t>14-6-2023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25721-C4BE-9640-9AC3-0C6434FE0F76}" type="slidenum">
              <a:rPr lang="nl-NL" smtClean="0"/>
              <a:t>‹#›</a:t>
            </a:fld>
            <a:endParaRPr lang="nl-NL"/>
          </a:p>
        </p:txBody>
      </p:sp>
    </p:spTree>
    <p:extLst>
      <p:ext uri="{BB962C8B-B14F-4D97-AF65-F5344CB8AC3E}">
        <p14:creationId xmlns:p14="http://schemas.microsoft.com/office/powerpoint/2010/main" val="383038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F34CEF8-D5AF-1EB2-8A65-D95E98FCB86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CD3A17-2FD3-A6E8-AE64-84E688E64212}"/>
              </a:ext>
            </a:extLst>
          </p:cNvPr>
          <p:cNvSpPr>
            <a:spLocks noGrp="1"/>
          </p:cNvSpPr>
          <p:nvPr>
            <p:ph type="ctrTitle" hasCustomPrompt="1"/>
          </p:nvPr>
        </p:nvSpPr>
        <p:spPr>
          <a:xfrm>
            <a:off x="423013" y="1600200"/>
            <a:ext cx="9144000" cy="1006475"/>
          </a:xfrm>
          <a:prstGeom prst="rect">
            <a:avLst/>
          </a:prstGeom>
        </p:spPr>
        <p:txBody>
          <a:bodyPr anchor="b">
            <a:normAutofit/>
          </a:bodyPr>
          <a:lstStyle>
            <a:lvl1pPr algn="l">
              <a:defRPr sz="6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the title</a:t>
            </a:r>
          </a:p>
        </p:txBody>
      </p:sp>
      <p:sp>
        <p:nvSpPr>
          <p:cNvPr id="3" name="Ondertitel 2">
            <a:extLst>
              <a:ext uri="{FF2B5EF4-FFF2-40B4-BE49-F238E27FC236}">
                <a16:creationId xmlns:a16="http://schemas.microsoft.com/office/drawing/2014/main" id="{6AA24123-D2B8-3C6F-4F69-0B7797E85540}"/>
              </a:ext>
            </a:extLst>
          </p:cNvPr>
          <p:cNvSpPr>
            <a:spLocks noGrp="1"/>
          </p:cNvSpPr>
          <p:nvPr>
            <p:ph type="subTitle" idx="1" hasCustomPrompt="1"/>
          </p:nvPr>
        </p:nvSpPr>
        <p:spPr>
          <a:xfrm>
            <a:off x="423013" y="2825750"/>
            <a:ext cx="9144000" cy="1655762"/>
          </a:xfrm>
          <a:prstGeom prst="rect">
            <a:avLst/>
          </a:prstGeom>
        </p:spPr>
        <p:txBody>
          <a:bodyPr>
            <a:normAutofit/>
          </a:bodyPr>
          <a:lstStyle>
            <a:lvl1pPr marL="0" indent="0" algn="l">
              <a:buNone/>
              <a:defRPr sz="3000" b="0" i="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Here goes the subtitle</a:t>
            </a:r>
          </a:p>
        </p:txBody>
      </p:sp>
      <p:sp>
        <p:nvSpPr>
          <p:cNvPr id="4" name="Footer Placeholder 3">
            <a:extLst>
              <a:ext uri="{FF2B5EF4-FFF2-40B4-BE49-F238E27FC236}">
                <a16:creationId xmlns:a16="http://schemas.microsoft.com/office/drawing/2014/main" id="{E680ED38-AA7E-DCBC-3FF9-C229D96AE53B}"/>
              </a:ext>
            </a:extLst>
          </p:cNvPr>
          <p:cNvSpPr>
            <a:spLocks noGrp="1"/>
          </p:cNvSpPr>
          <p:nvPr>
            <p:ph type="ftr" sz="quarter" idx="10"/>
          </p:nvPr>
        </p:nvSpPr>
        <p:spPr>
          <a:xfrm>
            <a:off x="423013" y="6173787"/>
            <a:ext cx="4114800" cy="365125"/>
          </a:xfrm>
        </p:spPr>
        <p:txBody>
          <a:bodyPr/>
          <a:lstStyle>
            <a:lvl1pPr>
              <a:defRPr>
                <a:solidFill>
                  <a:schemeClr val="bg1"/>
                </a:solidFill>
              </a:defRPr>
            </a:lvl1pPr>
          </a:lstStyle>
          <a:p>
            <a:r>
              <a:rPr lang="nl-NL"/>
              <a:t>01 | 01 | 2022 by Author</a:t>
            </a:r>
            <a:endParaRPr lang="nl-NL" dirty="0"/>
          </a:p>
        </p:txBody>
      </p:sp>
    </p:spTree>
    <p:extLst>
      <p:ext uri="{BB962C8B-B14F-4D97-AF65-F5344CB8AC3E}">
        <p14:creationId xmlns:p14="http://schemas.microsoft.com/office/powerpoint/2010/main" val="335392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3">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FEEE7FD-AC98-618B-4B33-B4CE3DC4C17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8" y="1570383"/>
            <a:ext cx="9830179" cy="4382541"/>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Titel 1">
            <a:extLst>
              <a:ext uri="{FF2B5EF4-FFF2-40B4-BE49-F238E27FC236}">
                <a16:creationId xmlns:a16="http://schemas.microsoft.com/office/drawing/2014/main" id="{69864CCA-ABA8-8CE0-F93C-570DFB1CB0FC}"/>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6" name="Tijdelijke aanduiding voor dianummer 5">
            <a:extLst>
              <a:ext uri="{FF2B5EF4-FFF2-40B4-BE49-F238E27FC236}">
                <a16:creationId xmlns:a16="http://schemas.microsoft.com/office/drawing/2014/main" id="{7FC53E47-0E6A-DE16-0730-64C755DD75A0}"/>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
        <p:nvSpPr>
          <p:cNvPr id="16" name="Text Placeholder 4">
            <a:extLst>
              <a:ext uri="{FF2B5EF4-FFF2-40B4-BE49-F238E27FC236}">
                <a16:creationId xmlns:a16="http://schemas.microsoft.com/office/drawing/2014/main" id="{FAD285AC-4CA3-AE2B-DFBA-B38823142166}"/>
              </a:ext>
            </a:extLst>
          </p:cNvPr>
          <p:cNvSpPr>
            <a:spLocks noGrp="1"/>
          </p:cNvSpPr>
          <p:nvPr>
            <p:ph type="body" sz="quarter" idx="14"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3" name="Footer Placeholder 2">
            <a:extLst>
              <a:ext uri="{FF2B5EF4-FFF2-40B4-BE49-F238E27FC236}">
                <a16:creationId xmlns:a16="http://schemas.microsoft.com/office/drawing/2014/main" id="{545CFA3A-C5C8-38C4-26A8-5C0668FF6C1D}"/>
              </a:ext>
            </a:extLst>
          </p:cNvPr>
          <p:cNvSpPr>
            <a:spLocks noGrp="1"/>
          </p:cNvSpPr>
          <p:nvPr>
            <p:ph type="ftr" sz="quarter" idx="16"/>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pic>
        <p:nvPicPr>
          <p:cNvPr id="5" name="Google Shape;561;p27">
            <a:extLst>
              <a:ext uri="{FF2B5EF4-FFF2-40B4-BE49-F238E27FC236}">
                <a16:creationId xmlns:a16="http://schemas.microsoft.com/office/drawing/2014/main" id="{4F5F90E9-CB06-EF30-1E04-32D1015A15E0}"/>
              </a:ext>
            </a:extLst>
          </p:cNvPr>
          <p:cNvPicPr preferRelativeResize="0"/>
          <p:nvPr userDrawn="1"/>
        </p:nvPicPr>
        <p:blipFill rotWithShape="1">
          <a:blip r:embed="rId3">
            <a:alphaModFix/>
          </a:blip>
          <a:srcRect/>
          <a:stretch/>
        </p:blipFill>
        <p:spPr>
          <a:xfrm>
            <a:off x="9343646" y="102993"/>
            <a:ext cx="2735794" cy="503963"/>
          </a:xfrm>
          <a:prstGeom prst="rect">
            <a:avLst/>
          </a:prstGeom>
          <a:noFill/>
          <a:ln>
            <a:noFill/>
          </a:ln>
        </p:spPr>
      </p:pic>
    </p:spTree>
    <p:extLst>
      <p:ext uri="{BB962C8B-B14F-4D97-AF65-F5344CB8AC3E}">
        <p14:creationId xmlns:p14="http://schemas.microsoft.com/office/powerpoint/2010/main" val="93099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8A8059C-26F4-E946-A41E-D6E31EB5FA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inhoud 3">
            <a:extLst>
              <a:ext uri="{FF2B5EF4-FFF2-40B4-BE49-F238E27FC236}">
                <a16:creationId xmlns:a16="http://schemas.microsoft.com/office/drawing/2014/main" id="{674B7DB3-B3E5-0FD2-089E-D9FBE9467714}"/>
              </a:ext>
            </a:extLst>
          </p:cNvPr>
          <p:cNvSpPr>
            <a:spLocks noGrp="1"/>
          </p:cNvSpPr>
          <p:nvPr>
            <p:ph sz="half" idx="15" hasCustomPrompt="1"/>
          </p:nvPr>
        </p:nvSpPr>
        <p:spPr>
          <a:xfrm>
            <a:off x="1721736" y="1570384"/>
            <a:ext cx="4658743" cy="4382570"/>
          </a:xfrm>
          <a:prstGeom prst="rect">
            <a:avLst/>
          </a:prstGeom>
        </p:spPr>
        <p:txBody>
          <a:bodyPr>
            <a:normAutofit/>
          </a:bodyPr>
          <a:lstStyle>
            <a:lvl1pPr marL="0" indent="0">
              <a:lnSpc>
                <a:spcPct val="130000"/>
              </a:lnSpc>
              <a:buNone/>
              <a:defRPr sz="1500" b="0" i="0" kern="1500" spc="0" baseline="0">
                <a:solidFill>
                  <a:schemeClr val="tx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a:p>
            <a:pPr lvl="0"/>
            <a:endParaRPr lang="nl-NL" dirty="0"/>
          </a:p>
        </p:txBody>
      </p:sp>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6624662" y="1570355"/>
            <a:ext cx="4927256"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en-GB" noProof="0" dirty="0"/>
              <a:t>Insert Image  </a:t>
            </a:r>
          </a:p>
        </p:txBody>
      </p:sp>
      <p:sp>
        <p:nvSpPr>
          <p:cNvPr id="2" name="Titel 1">
            <a:extLst>
              <a:ext uri="{FF2B5EF4-FFF2-40B4-BE49-F238E27FC236}">
                <a16:creationId xmlns:a16="http://schemas.microsoft.com/office/drawing/2014/main" id="{40B5C96C-9F63-7043-62F1-6FFE70846A77}"/>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8C914087-1964-533C-A64A-45AABF8F83BA}"/>
              </a:ext>
            </a:extLst>
          </p:cNvPr>
          <p:cNvSpPr>
            <a:spLocks noGrp="1"/>
          </p:cNvSpPr>
          <p:nvPr>
            <p:ph type="body" sz="quarter" idx="16"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6954A490-193E-E7E7-692B-771ED26045AC}"/>
              </a:ext>
            </a:extLst>
          </p:cNvPr>
          <p:cNvSpPr>
            <a:spLocks noGrp="1"/>
          </p:cNvSpPr>
          <p:nvPr>
            <p:ph type="ftr" sz="quarter" idx="17"/>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31FF53C9-60B4-F295-1222-39E0717E0014}"/>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pic>
        <p:nvPicPr>
          <p:cNvPr id="6" name="Google Shape;561;p27">
            <a:extLst>
              <a:ext uri="{FF2B5EF4-FFF2-40B4-BE49-F238E27FC236}">
                <a16:creationId xmlns:a16="http://schemas.microsoft.com/office/drawing/2014/main" id="{B1B4D7DC-BC52-D865-01D9-09052918204D}"/>
              </a:ext>
            </a:extLst>
          </p:cNvPr>
          <p:cNvPicPr preferRelativeResize="0"/>
          <p:nvPr userDrawn="1"/>
        </p:nvPicPr>
        <p:blipFill rotWithShape="1">
          <a:blip r:embed="rId3">
            <a:alphaModFix/>
          </a:blip>
          <a:srcRect/>
          <a:stretch/>
        </p:blipFill>
        <p:spPr>
          <a:xfrm>
            <a:off x="9343646" y="102993"/>
            <a:ext cx="2735794" cy="503963"/>
          </a:xfrm>
          <a:prstGeom prst="rect">
            <a:avLst/>
          </a:prstGeom>
          <a:noFill/>
          <a:ln>
            <a:noFill/>
          </a:ln>
        </p:spPr>
      </p:pic>
    </p:spTree>
    <p:extLst>
      <p:ext uri="{BB962C8B-B14F-4D97-AF65-F5344CB8AC3E}">
        <p14:creationId xmlns:p14="http://schemas.microsoft.com/office/powerpoint/2010/main" val="1086981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007D1EB-30D1-0020-72FE-E993026AFBC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ijdelijke aanduiding voor afbeelding 2">
            <a:extLst>
              <a:ext uri="{FF2B5EF4-FFF2-40B4-BE49-F238E27FC236}">
                <a16:creationId xmlns:a16="http://schemas.microsoft.com/office/drawing/2014/main" id="{566BBDF6-7171-730B-A0C1-3D354D1F277E}"/>
              </a:ext>
            </a:extLst>
          </p:cNvPr>
          <p:cNvSpPr>
            <a:spLocks noGrp="1"/>
          </p:cNvSpPr>
          <p:nvPr>
            <p:ph type="pic" sz="quarter" idx="10" hasCustomPrompt="1"/>
          </p:nvPr>
        </p:nvSpPr>
        <p:spPr>
          <a:xfrm>
            <a:off x="1721736" y="1570354"/>
            <a:ext cx="9830180" cy="4382570"/>
          </a:xfrm>
          <a:prstGeom prst="rect">
            <a:avLst/>
          </a:prstGeom>
        </p:spPr>
        <p:txBody>
          <a:bodyPr>
            <a:normAutofit/>
          </a:bodyPr>
          <a:lstStyle>
            <a:lvl1pPr marL="0" indent="0" algn="ctr">
              <a:buNone/>
              <a:defRPr sz="1200">
                <a:solidFill>
                  <a:srgbClr val="008691"/>
                </a:solidFill>
                <a:latin typeface="Roboto" panose="02000000000000000000" pitchFamily="2" charset="0"/>
                <a:ea typeface="Roboto" panose="02000000000000000000" pitchFamily="2" charset="0"/>
              </a:defRPr>
            </a:lvl1pPr>
          </a:lstStyle>
          <a:p>
            <a:r>
              <a:rPr lang="en-GB" noProof="0"/>
              <a:t>Insert Image  </a:t>
            </a:r>
          </a:p>
        </p:txBody>
      </p:sp>
      <p:sp>
        <p:nvSpPr>
          <p:cNvPr id="2" name="Titel 1">
            <a:extLst>
              <a:ext uri="{FF2B5EF4-FFF2-40B4-BE49-F238E27FC236}">
                <a16:creationId xmlns:a16="http://schemas.microsoft.com/office/drawing/2014/main" id="{60B80E89-3DFC-FEDF-2D5A-74F3DB64093F}"/>
              </a:ext>
            </a:extLst>
          </p:cNvPr>
          <p:cNvSpPr>
            <a:spLocks noGrp="1"/>
          </p:cNvSpPr>
          <p:nvPr>
            <p:ph type="title" hasCustomPrompt="1"/>
          </p:nvPr>
        </p:nvSpPr>
        <p:spPr>
          <a:xfrm>
            <a:off x="1721738" y="235633"/>
            <a:ext cx="9830179" cy="603887"/>
          </a:xfrm>
          <a:prstGeom prst="rect">
            <a:avLst/>
          </a:prstGeom>
        </p:spPr>
        <p:txBody>
          <a:bodyPr>
            <a:normAutofit/>
          </a:bodyPr>
          <a:lstStyle>
            <a:lvl1pPr>
              <a:defRPr sz="3500" b="0" i="0">
                <a:solidFill>
                  <a:srgbClr val="00869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3" name="Text Placeholder 4">
            <a:extLst>
              <a:ext uri="{FF2B5EF4-FFF2-40B4-BE49-F238E27FC236}">
                <a16:creationId xmlns:a16="http://schemas.microsoft.com/office/drawing/2014/main" id="{C46BE4D2-1F34-08DC-1FCF-6FD82EBB6334}"/>
              </a:ext>
            </a:extLst>
          </p:cNvPr>
          <p:cNvSpPr>
            <a:spLocks noGrp="1"/>
          </p:cNvSpPr>
          <p:nvPr>
            <p:ph type="body" sz="quarter" idx="16" hasCustomPrompt="1"/>
          </p:nvPr>
        </p:nvSpPr>
        <p:spPr>
          <a:xfrm>
            <a:off x="1721741" y="895137"/>
            <a:ext cx="9830176" cy="364765"/>
          </a:xfrm>
          <a:prstGeom prst="rect">
            <a:avLst/>
          </a:prstGeom>
        </p:spPr>
        <p:txBody>
          <a:bodyPr>
            <a:normAutofit/>
          </a:bodyPr>
          <a:lstStyle>
            <a:lvl1pPr marL="0" indent="0">
              <a:buNone/>
              <a:defRPr sz="1900" b="0" i="0" baseline="0">
                <a:solidFill>
                  <a:schemeClr val="tx1">
                    <a:lumMod val="95000"/>
                    <a:lumOff val="5000"/>
                  </a:schemeClr>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5" name="Footer Placeholder 2">
            <a:extLst>
              <a:ext uri="{FF2B5EF4-FFF2-40B4-BE49-F238E27FC236}">
                <a16:creationId xmlns:a16="http://schemas.microsoft.com/office/drawing/2014/main" id="{9A53DB0E-862A-409E-ECA4-584E5036E5D6}"/>
              </a:ext>
            </a:extLst>
          </p:cNvPr>
          <p:cNvSpPr>
            <a:spLocks noGrp="1"/>
          </p:cNvSpPr>
          <p:nvPr>
            <p:ph type="ftr" sz="quarter" idx="17"/>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5C1272FE-4131-48EB-6E8E-368644F522D9}"/>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pic>
        <p:nvPicPr>
          <p:cNvPr id="6" name="Google Shape;561;p27">
            <a:extLst>
              <a:ext uri="{FF2B5EF4-FFF2-40B4-BE49-F238E27FC236}">
                <a16:creationId xmlns:a16="http://schemas.microsoft.com/office/drawing/2014/main" id="{6591F524-B19B-8D08-0261-10AB5A4DE6C3}"/>
              </a:ext>
            </a:extLst>
          </p:cNvPr>
          <p:cNvPicPr preferRelativeResize="0"/>
          <p:nvPr userDrawn="1"/>
        </p:nvPicPr>
        <p:blipFill rotWithShape="1">
          <a:blip r:embed="rId3">
            <a:alphaModFix/>
          </a:blip>
          <a:srcRect/>
          <a:stretch/>
        </p:blipFill>
        <p:spPr>
          <a:xfrm>
            <a:off x="9343646" y="102993"/>
            <a:ext cx="2735794" cy="503963"/>
          </a:xfrm>
          <a:prstGeom prst="rect">
            <a:avLst/>
          </a:prstGeom>
          <a:noFill/>
          <a:ln>
            <a:noFill/>
          </a:ln>
        </p:spPr>
      </p:pic>
    </p:spTree>
    <p:extLst>
      <p:ext uri="{BB962C8B-B14F-4D97-AF65-F5344CB8AC3E}">
        <p14:creationId xmlns:p14="http://schemas.microsoft.com/office/powerpoint/2010/main" val="359808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pic>
        <p:nvPicPr>
          <p:cNvPr id="20" name="Afbeelding 19">
            <a:extLst>
              <a:ext uri="{FF2B5EF4-FFF2-40B4-BE49-F238E27FC236}">
                <a16:creationId xmlns:a16="http://schemas.microsoft.com/office/drawing/2014/main" id="{3493BA1C-54ED-085E-FE9B-4B19B2663F8B}"/>
              </a:ext>
            </a:extLst>
          </p:cNvPr>
          <p:cNvPicPr>
            <a:picLocks noChangeAspect="1"/>
          </p:cNvPicPr>
          <p:nvPr userDrawn="1"/>
        </p:nvPicPr>
        <p:blipFill>
          <a:blip r:embed="rId2"/>
          <a:stretch>
            <a:fillRect/>
          </a:stretch>
        </p:blipFill>
        <p:spPr>
          <a:xfrm>
            <a:off x="358140" y="360654"/>
            <a:ext cx="1196340" cy="340893"/>
          </a:xfrm>
          <a:prstGeom prst="rect">
            <a:avLst/>
          </a:prstGeom>
        </p:spPr>
      </p:pic>
      <p:sp>
        <p:nvSpPr>
          <p:cNvPr id="2" name="Platshållare för text 8">
            <a:extLst>
              <a:ext uri="{FF2B5EF4-FFF2-40B4-BE49-F238E27FC236}">
                <a16:creationId xmlns:a16="http://schemas.microsoft.com/office/drawing/2014/main" id="{84E629F0-B24B-DF29-FA55-A4534D397726}"/>
              </a:ext>
            </a:extLst>
          </p:cNvPr>
          <p:cNvSpPr>
            <a:spLocks noGrp="1" noChangeAspect="1"/>
          </p:cNvSpPr>
          <p:nvPr>
            <p:ph type="body" sz="quarter" idx="11"/>
          </p:nvPr>
        </p:nvSpPr>
        <p:spPr>
          <a:xfrm>
            <a:off x="311150" y="418955"/>
            <a:ext cx="1289043" cy="290035"/>
          </a:xfrm>
          <a:prstGeom prst="rect">
            <a:avLst/>
          </a:prstGeom>
          <a:blipFill>
            <a:blip r:embed="rId3"/>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6" name="Footer Placeholder 2">
            <a:extLst>
              <a:ext uri="{FF2B5EF4-FFF2-40B4-BE49-F238E27FC236}">
                <a16:creationId xmlns:a16="http://schemas.microsoft.com/office/drawing/2014/main" id="{54BB8B0B-76AF-DF95-7D44-C993B219FA0E}"/>
              </a:ext>
            </a:extLst>
          </p:cNvPr>
          <p:cNvSpPr>
            <a:spLocks noGrp="1"/>
          </p:cNvSpPr>
          <p:nvPr>
            <p:ph type="ftr" sz="quarter" idx="16"/>
          </p:nvPr>
        </p:nvSpPr>
        <p:spPr>
          <a:xfrm>
            <a:off x="311426" y="6356350"/>
            <a:ext cx="4114800" cy="365125"/>
          </a:xfrm>
        </p:spPr>
        <p:txBody>
          <a:bodyPr/>
          <a:lstStyle>
            <a:lvl1pPr>
              <a:defRPr sz="1200">
                <a:solidFill>
                  <a:srgbClr val="008691"/>
                </a:solidFill>
              </a:defRPr>
            </a:lvl1pPr>
          </a:lstStyle>
          <a:p>
            <a:r>
              <a:rPr lang="nl-NL"/>
              <a:t>01 | 01 | 2022 by Author</a:t>
            </a:r>
            <a:endParaRPr lang="nl-NL" dirty="0"/>
          </a:p>
        </p:txBody>
      </p:sp>
      <p:sp>
        <p:nvSpPr>
          <p:cNvPr id="7" name="Tijdelijke aanduiding voor dianummer 5">
            <a:extLst>
              <a:ext uri="{FF2B5EF4-FFF2-40B4-BE49-F238E27FC236}">
                <a16:creationId xmlns:a16="http://schemas.microsoft.com/office/drawing/2014/main" id="{FBF33EF8-2365-726E-1E6B-3294A32543E9}"/>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pic>
        <p:nvPicPr>
          <p:cNvPr id="4" name="Google Shape;561;p27">
            <a:extLst>
              <a:ext uri="{FF2B5EF4-FFF2-40B4-BE49-F238E27FC236}">
                <a16:creationId xmlns:a16="http://schemas.microsoft.com/office/drawing/2014/main" id="{9874C779-DAB3-A0CA-7EF3-76FFA6A13669}"/>
              </a:ext>
            </a:extLst>
          </p:cNvPr>
          <p:cNvPicPr preferRelativeResize="0"/>
          <p:nvPr userDrawn="1"/>
        </p:nvPicPr>
        <p:blipFill rotWithShape="1">
          <a:blip r:embed="rId4">
            <a:alphaModFix/>
          </a:blip>
          <a:srcRect/>
          <a:stretch/>
        </p:blipFill>
        <p:spPr>
          <a:xfrm>
            <a:off x="9343646" y="102993"/>
            <a:ext cx="2735794" cy="503963"/>
          </a:xfrm>
          <a:prstGeom prst="rect">
            <a:avLst/>
          </a:prstGeom>
          <a:noFill/>
          <a:ln>
            <a:noFill/>
          </a:ln>
        </p:spPr>
      </p:pic>
    </p:spTree>
    <p:extLst>
      <p:ext uri="{BB962C8B-B14F-4D97-AF65-F5344CB8AC3E}">
        <p14:creationId xmlns:p14="http://schemas.microsoft.com/office/powerpoint/2010/main" val="418524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age 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A920F16-67B9-4B13-F015-E953919C3FDA}"/>
              </a:ext>
            </a:extLst>
          </p:cNvPr>
          <p:cNvPicPr>
            <a:picLocks noChangeAspect="1"/>
          </p:cNvPicPr>
          <p:nvPr userDrawn="1"/>
        </p:nvPicPr>
        <p:blipFill>
          <a:blip r:embed="rId2"/>
          <a:stretch>
            <a:fillRect/>
          </a:stretch>
        </p:blipFill>
        <p:spPr>
          <a:xfrm>
            <a:off x="0" y="0"/>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6096000" y="0"/>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6" name="Titel 1">
            <a:extLst>
              <a:ext uri="{FF2B5EF4-FFF2-40B4-BE49-F238E27FC236}">
                <a16:creationId xmlns:a16="http://schemas.microsoft.com/office/drawing/2014/main" id="{4EEF53FE-8D73-F338-C7BC-3BD523CBF7D1}"/>
              </a:ext>
            </a:extLst>
          </p:cNvPr>
          <p:cNvSpPr>
            <a:spLocks noGrp="1"/>
          </p:cNvSpPr>
          <p:nvPr>
            <p:ph type="title" hasCustomPrompt="1"/>
          </p:nvPr>
        </p:nvSpPr>
        <p:spPr>
          <a:xfrm>
            <a:off x="668192" y="940672"/>
            <a:ext cx="5082367" cy="603887"/>
          </a:xfrm>
          <a:prstGeom prst="rect">
            <a:avLst/>
          </a:prstGeom>
        </p:spPr>
        <p:txBody>
          <a:bodyPr>
            <a:normAutofit/>
          </a:bodyPr>
          <a:lstStyle>
            <a:lvl1pPr>
              <a:defRPr sz="3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7" name="Text Placeholder 4">
            <a:extLst>
              <a:ext uri="{FF2B5EF4-FFF2-40B4-BE49-F238E27FC236}">
                <a16:creationId xmlns:a16="http://schemas.microsoft.com/office/drawing/2014/main" id="{F957915A-F087-78A5-3BC0-0FE86D78E560}"/>
              </a:ext>
            </a:extLst>
          </p:cNvPr>
          <p:cNvSpPr>
            <a:spLocks noGrp="1"/>
          </p:cNvSpPr>
          <p:nvPr>
            <p:ph type="body" sz="quarter" idx="14" hasCustomPrompt="1"/>
          </p:nvPr>
        </p:nvSpPr>
        <p:spPr>
          <a:xfrm>
            <a:off x="668192" y="1650367"/>
            <a:ext cx="5082368" cy="364765"/>
          </a:xfrm>
          <a:prstGeom prst="rect">
            <a:avLst/>
          </a:prstGeom>
        </p:spPr>
        <p:txBody>
          <a:bodyPr>
            <a:normAutofit/>
          </a:bodyPr>
          <a:lstStyle>
            <a:lvl1pPr marL="0" indent="0">
              <a:buNone/>
              <a:defRPr sz="2000" b="0" i="0" baseline="0">
                <a:solidFill>
                  <a:schemeClr val="bg1"/>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8" name="Tijdelijke aanduiding voor inhoud 3">
            <a:extLst>
              <a:ext uri="{FF2B5EF4-FFF2-40B4-BE49-F238E27FC236}">
                <a16:creationId xmlns:a16="http://schemas.microsoft.com/office/drawing/2014/main" id="{9452988D-DD8F-6942-0798-DC58681C28BB}"/>
              </a:ext>
            </a:extLst>
          </p:cNvPr>
          <p:cNvSpPr>
            <a:spLocks noGrp="1"/>
          </p:cNvSpPr>
          <p:nvPr>
            <p:ph sz="half" idx="15" hasCustomPrompt="1"/>
          </p:nvPr>
        </p:nvSpPr>
        <p:spPr>
          <a:xfrm>
            <a:off x="66819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Footer Placeholder 2">
            <a:extLst>
              <a:ext uri="{FF2B5EF4-FFF2-40B4-BE49-F238E27FC236}">
                <a16:creationId xmlns:a16="http://schemas.microsoft.com/office/drawing/2014/main" id="{76FE2DB8-521E-FDC5-730D-F627D33FC08D}"/>
              </a:ext>
            </a:extLst>
          </p:cNvPr>
          <p:cNvSpPr>
            <a:spLocks noGrp="1"/>
          </p:cNvSpPr>
          <p:nvPr>
            <p:ph type="ftr" sz="quarter" idx="16"/>
          </p:nvPr>
        </p:nvSpPr>
        <p:spPr>
          <a:xfrm>
            <a:off x="311426" y="6356350"/>
            <a:ext cx="4114800" cy="365125"/>
          </a:xfrm>
        </p:spPr>
        <p:txBody>
          <a:bodyPr/>
          <a:lstStyle>
            <a:lvl1pPr>
              <a:defRPr sz="1000">
                <a:solidFill>
                  <a:schemeClr val="bg1"/>
                </a:solidFill>
              </a:defRPr>
            </a:lvl1pPr>
          </a:lstStyle>
          <a:p>
            <a:r>
              <a:rPr lang="nl-NL"/>
              <a:t>01 | 01 | 2022 by Author</a:t>
            </a:r>
            <a:endParaRPr lang="nl-NL" dirty="0"/>
          </a:p>
        </p:txBody>
      </p:sp>
      <p:sp>
        <p:nvSpPr>
          <p:cNvPr id="4" name="Tijdelijke aanduiding voor dianummer 5">
            <a:extLst>
              <a:ext uri="{FF2B5EF4-FFF2-40B4-BE49-F238E27FC236}">
                <a16:creationId xmlns:a16="http://schemas.microsoft.com/office/drawing/2014/main" id="{EF0CB116-1CCE-93D4-0267-1AD8CF48D143}"/>
              </a:ext>
            </a:extLst>
          </p:cNvPr>
          <p:cNvSpPr>
            <a:spLocks noGrp="1"/>
          </p:cNvSpPr>
          <p:nvPr>
            <p:ph type="sldNum" sz="quarter" idx="12"/>
          </p:nvPr>
        </p:nvSpPr>
        <p:spPr>
          <a:xfrm>
            <a:off x="4737652" y="643947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424783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age 2">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1D656E32-FFC6-4D84-D523-2D3E36344E42}"/>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3" name="Tijdelijke aanduiding voor afbeelding 2">
            <a:extLst>
              <a:ext uri="{FF2B5EF4-FFF2-40B4-BE49-F238E27FC236}">
                <a16:creationId xmlns:a16="http://schemas.microsoft.com/office/drawing/2014/main" id="{A0A1AAEF-E0DD-FCD8-E2C6-D903DBA12BC4}"/>
              </a:ext>
            </a:extLst>
          </p:cNvPr>
          <p:cNvSpPr>
            <a:spLocks noGrp="1"/>
          </p:cNvSpPr>
          <p:nvPr>
            <p:ph type="pic" idx="1"/>
          </p:nvPr>
        </p:nvSpPr>
        <p:spPr>
          <a:xfrm>
            <a:off x="0" y="1"/>
            <a:ext cx="6096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nl-NL"/>
          </a:p>
        </p:txBody>
      </p:sp>
      <p:sp>
        <p:nvSpPr>
          <p:cNvPr id="12" name="Titel 1">
            <a:extLst>
              <a:ext uri="{FF2B5EF4-FFF2-40B4-BE49-F238E27FC236}">
                <a16:creationId xmlns:a16="http://schemas.microsoft.com/office/drawing/2014/main" id="{72EB6A9A-0309-B84E-508E-B227E0731BD7}"/>
              </a:ext>
            </a:extLst>
          </p:cNvPr>
          <p:cNvSpPr>
            <a:spLocks noGrp="1"/>
          </p:cNvSpPr>
          <p:nvPr>
            <p:ph type="title" hasCustomPrompt="1"/>
          </p:nvPr>
        </p:nvSpPr>
        <p:spPr>
          <a:xfrm>
            <a:off x="6787052" y="940672"/>
            <a:ext cx="5082367" cy="603887"/>
          </a:xfrm>
          <a:prstGeom prst="rect">
            <a:avLst/>
          </a:prstGeom>
        </p:spPr>
        <p:txBody>
          <a:bodyPr>
            <a:normAutofit/>
          </a:bodyPr>
          <a:lstStyle>
            <a:lvl1pPr>
              <a:defRPr sz="35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GB" noProof="0" dirty="0"/>
              <a:t>Here goes a headline</a:t>
            </a:r>
          </a:p>
        </p:txBody>
      </p:sp>
      <p:sp>
        <p:nvSpPr>
          <p:cNvPr id="13" name="Text Placeholder 4">
            <a:extLst>
              <a:ext uri="{FF2B5EF4-FFF2-40B4-BE49-F238E27FC236}">
                <a16:creationId xmlns:a16="http://schemas.microsoft.com/office/drawing/2014/main" id="{63CDDC73-2434-B276-FA2C-D1B633A27A4E}"/>
              </a:ext>
            </a:extLst>
          </p:cNvPr>
          <p:cNvSpPr>
            <a:spLocks noGrp="1"/>
          </p:cNvSpPr>
          <p:nvPr>
            <p:ph type="body" sz="quarter" idx="14" hasCustomPrompt="1"/>
          </p:nvPr>
        </p:nvSpPr>
        <p:spPr>
          <a:xfrm>
            <a:off x="6787052" y="1650367"/>
            <a:ext cx="5082368" cy="364765"/>
          </a:xfrm>
          <a:prstGeom prst="rect">
            <a:avLst/>
          </a:prstGeom>
        </p:spPr>
        <p:txBody>
          <a:bodyPr>
            <a:normAutofit/>
          </a:bodyPr>
          <a:lstStyle>
            <a:lvl1pPr marL="0" indent="0">
              <a:buNone/>
              <a:defRPr sz="2000" b="0" i="0" baseline="0">
                <a:solidFill>
                  <a:schemeClr val="bg1"/>
                </a:solidFill>
                <a:latin typeface="Roboto" panose="02000000000000000000" pitchFamily="2" charset="0"/>
                <a:ea typeface="Roboto" panose="02000000000000000000" pitchFamily="2" charset="0"/>
              </a:defRPr>
            </a:lvl1pPr>
          </a:lstStyle>
          <a:p>
            <a:r>
              <a:rPr lang="en-GB" noProof="0" dirty="0"/>
              <a:t>Here goes a sub-headline</a:t>
            </a:r>
          </a:p>
        </p:txBody>
      </p:sp>
      <p:sp>
        <p:nvSpPr>
          <p:cNvPr id="14" name="Tijdelijke aanduiding voor inhoud 3">
            <a:extLst>
              <a:ext uri="{FF2B5EF4-FFF2-40B4-BE49-F238E27FC236}">
                <a16:creationId xmlns:a16="http://schemas.microsoft.com/office/drawing/2014/main" id="{B6650B74-A9C0-63E3-4272-0EE83B5EE3E1}"/>
              </a:ext>
            </a:extLst>
          </p:cNvPr>
          <p:cNvSpPr>
            <a:spLocks noGrp="1"/>
          </p:cNvSpPr>
          <p:nvPr>
            <p:ph sz="half" idx="15" hasCustomPrompt="1"/>
          </p:nvPr>
        </p:nvSpPr>
        <p:spPr>
          <a:xfrm>
            <a:off x="6787052" y="2270760"/>
            <a:ext cx="5082367" cy="3682163"/>
          </a:xfrm>
          <a:prstGeom prst="rect">
            <a:avLst/>
          </a:prstGeom>
        </p:spPr>
        <p:txBody>
          <a:bodyPr>
            <a:normAutofit/>
          </a:bodyPr>
          <a:lstStyle>
            <a:lvl1pPr marL="0" indent="0">
              <a:lnSpc>
                <a:spcPct val="130000"/>
              </a:lnSpc>
              <a:buNone/>
              <a:defRPr sz="1500" b="0" i="0" kern="1500" spc="0" baseline="0">
                <a:solidFill>
                  <a:schemeClr val="bg1"/>
                </a:solidFill>
                <a:latin typeface="Roboto" panose="02000000000000000000" pitchFamily="2" charset="0"/>
                <a:ea typeface="Roboto" panose="02000000000000000000" pitchFamily="2" charset="0"/>
              </a:defRPr>
            </a:lvl1pPr>
            <a:lvl2pPr>
              <a:defRPr sz="1500" baseline="0">
                <a:solidFill>
                  <a:schemeClr val="bg2">
                    <a:lumMod val="25000"/>
                  </a:schemeClr>
                </a:solidFill>
                <a:latin typeface="Roboto Light" panose="02000000000000000000" pitchFamily="2" charset="0"/>
              </a:defRPr>
            </a:lvl2pPr>
            <a:lvl3pPr>
              <a:defRPr sz="1500" baseline="0">
                <a:solidFill>
                  <a:schemeClr val="bg2">
                    <a:lumMod val="25000"/>
                  </a:schemeClr>
                </a:solidFill>
                <a:latin typeface="Roboto Light" panose="02000000000000000000" pitchFamily="2" charset="0"/>
              </a:defRPr>
            </a:lvl3pPr>
            <a:lvl4pPr>
              <a:defRPr sz="1500" baseline="0">
                <a:solidFill>
                  <a:schemeClr val="bg2">
                    <a:lumMod val="25000"/>
                  </a:schemeClr>
                </a:solidFill>
                <a:latin typeface="Roboto Light" panose="02000000000000000000" pitchFamily="2" charset="0"/>
              </a:defRPr>
            </a:lvl4pPr>
            <a:lvl5pPr>
              <a:defRPr sz="1500" baseline="0">
                <a:solidFill>
                  <a:schemeClr val="bg2">
                    <a:lumMod val="25000"/>
                  </a:schemeClr>
                </a:solidFill>
                <a:latin typeface="Roboto Light" panose="02000000000000000000" pitchFamily="2" charset="0"/>
              </a:defRPr>
            </a:lvl5pPr>
          </a:lstStyle>
          <a:p>
            <a:pPr lvl="0"/>
            <a:r>
              <a:rPr lang="en-GB" noProof="0" dirty="0"/>
              <a:t>Click here to insert text</a:t>
            </a:r>
          </a:p>
        </p:txBody>
      </p:sp>
      <p:sp>
        <p:nvSpPr>
          <p:cNvPr id="2" name="Platshållare för text 8">
            <a:extLst>
              <a:ext uri="{FF2B5EF4-FFF2-40B4-BE49-F238E27FC236}">
                <a16:creationId xmlns:a16="http://schemas.microsoft.com/office/drawing/2014/main" id="{E1CDA03E-2B8A-F194-817F-29C4D2BF19E2}"/>
              </a:ext>
            </a:extLst>
          </p:cNvPr>
          <p:cNvSpPr>
            <a:spLocks noGrp="1" noChangeAspect="1"/>
          </p:cNvSpPr>
          <p:nvPr>
            <p:ph type="body" sz="quarter" idx="11"/>
          </p:nvPr>
        </p:nvSpPr>
        <p:spPr>
          <a:xfrm>
            <a:off x="311150" y="418955"/>
            <a:ext cx="1289043" cy="290035"/>
          </a:xfrm>
          <a:prstGeom prst="rect">
            <a:avLst/>
          </a:prstGeom>
          <a:blipFill>
            <a:blip r:embed="rId3"/>
            <a:stretch>
              <a:fillRect/>
            </a:stretch>
          </a:blipFill>
        </p:spPr>
        <p:txBody>
          <a:bodyPr>
            <a:normAutofit/>
          </a:bodyPr>
          <a:lstStyle>
            <a:lvl1pPr marL="0" indent="0">
              <a:buFontTx/>
              <a:buNone/>
              <a:defRPr sz="100">
                <a:noFill/>
              </a:defRPr>
            </a:lvl1pPr>
          </a:lstStyle>
          <a:p>
            <a:pPr lvl="0"/>
            <a:r>
              <a:rPr lang="en-GB"/>
              <a:t>Click to edit Master text styles</a:t>
            </a:r>
          </a:p>
        </p:txBody>
      </p:sp>
      <p:sp>
        <p:nvSpPr>
          <p:cNvPr id="5" name="Footer Placeholder 2">
            <a:extLst>
              <a:ext uri="{FF2B5EF4-FFF2-40B4-BE49-F238E27FC236}">
                <a16:creationId xmlns:a16="http://schemas.microsoft.com/office/drawing/2014/main" id="{EFF69F1B-2023-5CA3-335D-E4DE0B6D59DD}"/>
              </a:ext>
            </a:extLst>
          </p:cNvPr>
          <p:cNvSpPr>
            <a:spLocks noGrp="1"/>
          </p:cNvSpPr>
          <p:nvPr>
            <p:ph type="ftr" sz="quarter" idx="16"/>
          </p:nvPr>
        </p:nvSpPr>
        <p:spPr>
          <a:xfrm>
            <a:off x="6225209" y="6363216"/>
            <a:ext cx="4114800" cy="365125"/>
          </a:xfrm>
        </p:spPr>
        <p:txBody>
          <a:bodyPr/>
          <a:lstStyle>
            <a:lvl1pPr>
              <a:defRPr sz="1000">
                <a:solidFill>
                  <a:schemeClr val="bg1"/>
                </a:solidFill>
              </a:defRPr>
            </a:lvl1pPr>
          </a:lstStyle>
          <a:p>
            <a:r>
              <a:rPr lang="nl-NL"/>
              <a:t>01 | 01 | 2022 by Author</a:t>
            </a:r>
            <a:endParaRPr lang="nl-NL" dirty="0"/>
          </a:p>
        </p:txBody>
      </p:sp>
      <p:sp>
        <p:nvSpPr>
          <p:cNvPr id="6" name="Tijdelijke aanduiding voor dianummer 5">
            <a:extLst>
              <a:ext uri="{FF2B5EF4-FFF2-40B4-BE49-F238E27FC236}">
                <a16:creationId xmlns:a16="http://schemas.microsoft.com/office/drawing/2014/main" id="{C9C461C2-EB7D-0C90-DDF2-1919EE8E971A}"/>
              </a:ext>
            </a:extLst>
          </p:cNvPr>
          <p:cNvSpPr>
            <a:spLocks noGrp="1"/>
          </p:cNvSpPr>
          <p:nvPr>
            <p:ph type="sldNum" sz="quarter" idx="12"/>
          </p:nvPr>
        </p:nvSpPr>
        <p:spPr>
          <a:xfrm>
            <a:off x="10744200" y="6423497"/>
            <a:ext cx="1289222" cy="198870"/>
          </a:xfrm>
          <a:prstGeom prst="rect">
            <a:avLst/>
          </a:prstGeom>
        </p:spPr>
        <p:txBody>
          <a:bodyPr/>
          <a:lstStyle>
            <a:lvl1pPr>
              <a:defRPr sz="900">
                <a:solidFill>
                  <a:srgbClr val="008691"/>
                </a:solidFill>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3967035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B8C57D3-0CDD-55FA-1F7B-B6D5F5C123C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31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D40A129-CB28-2478-0535-8A79294E9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6C1D7175-A070-FC1F-C253-34FEB28F34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a:extLst>
              <a:ext uri="{FF2B5EF4-FFF2-40B4-BE49-F238E27FC236}">
                <a16:creationId xmlns:a16="http://schemas.microsoft.com/office/drawing/2014/main" id="{05021F74-1CF2-CCDE-A252-6E87D5349E42}"/>
              </a:ext>
            </a:extLst>
          </p:cNvPr>
          <p:cNvSpPr>
            <a:spLocks noGrp="1"/>
          </p:cNvSpPr>
          <p:nvPr>
            <p:ph type="ftr" sz="quarter" idx="3"/>
          </p:nvPr>
        </p:nvSpPr>
        <p:spPr>
          <a:xfrm>
            <a:off x="838200" y="6361596"/>
            <a:ext cx="4114800" cy="365125"/>
          </a:xfrm>
          <a:prstGeom prst="rect">
            <a:avLst/>
          </a:prstGeom>
        </p:spPr>
        <p:txBody>
          <a:bodyPr vert="horz" lIns="91440" tIns="45720" rIns="91440" bIns="45720" rtlCol="0" anchor="ctr"/>
          <a:lstStyle>
            <a:lvl1pPr algn="l">
              <a:defRPr sz="1500" b="0" i="0">
                <a:solidFill>
                  <a:schemeClr val="tx1">
                    <a:tint val="75000"/>
                  </a:schemeClr>
                </a:solidFill>
                <a:latin typeface="Roboto Light" panose="02000000000000000000" pitchFamily="2" charset="0"/>
              </a:defRPr>
            </a:lvl1pPr>
          </a:lstStyle>
          <a:p>
            <a:r>
              <a:rPr lang="nl-NL"/>
              <a:t>01 | 01 | 2022 by Author</a:t>
            </a:r>
            <a:endParaRPr lang="nl-NL" dirty="0"/>
          </a:p>
        </p:txBody>
      </p:sp>
      <p:sp>
        <p:nvSpPr>
          <p:cNvPr id="6" name="Tijdelijke aanduiding voor dianummer 5">
            <a:extLst>
              <a:ext uri="{FF2B5EF4-FFF2-40B4-BE49-F238E27FC236}">
                <a16:creationId xmlns:a16="http://schemas.microsoft.com/office/drawing/2014/main" id="{0EA960BA-AE18-7043-11DF-A104719335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Light" panose="02000000000000000000" pitchFamily="2" charset="0"/>
              </a:defRPr>
            </a:lvl1pPr>
          </a:lstStyle>
          <a:p>
            <a:fld id="{41814595-6856-9B4E-BECB-F9B7E4876AE1}" type="slidenum">
              <a:rPr lang="nl-NL" smtClean="0"/>
              <a:pPr/>
              <a:t>‹#›</a:t>
            </a:fld>
            <a:endParaRPr lang="nl-NL" dirty="0"/>
          </a:p>
        </p:txBody>
      </p:sp>
    </p:spTree>
    <p:extLst>
      <p:ext uri="{BB962C8B-B14F-4D97-AF65-F5344CB8AC3E}">
        <p14:creationId xmlns:p14="http://schemas.microsoft.com/office/powerpoint/2010/main" val="9219888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5" r:id="rId4"/>
    <p:sldLayoutId id="2147483657" r:id="rId5"/>
    <p:sldLayoutId id="2147483666" r:id="rId6"/>
    <p:sldLayoutId id="2147483667" r:id="rId7"/>
    <p:sldLayoutId id="2147483651" r:id="rId8"/>
  </p:sldLayoutIdLst>
  <p:hf hdr="0" dt="0"/>
  <p:txStyles>
    <p:titleStyle>
      <a:lvl1pPr algn="l" defTabSz="914400" rtl="0" eaLnBrk="1" latinLnBrk="0" hangingPunct="1">
        <a:lnSpc>
          <a:spcPct val="90000"/>
        </a:lnSpc>
        <a:spcBef>
          <a:spcPct val="0"/>
        </a:spcBef>
        <a:buNone/>
        <a:defRPr sz="4400" b="0" i="0" kern="1200">
          <a:solidFill>
            <a:schemeClr val="tx1"/>
          </a:solidFill>
          <a:latin typeface="Roboto Light"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ata.europa.eu/doi/10.2777/3648"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linkedin.com/company/raise-science/" TargetMode="External"/><Relationship Id="rId3" Type="http://schemas.openxmlformats.org/officeDocument/2006/relationships/image" Target="../media/image12.jpg"/><Relationship Id="rId7" Type="http://schemas.openxmlformats.org/officeDocument/2006/relationships/hyperlink" Target="https://www.facebook.com/raise.science"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twitter.com/RaiseScience" TargetMode="External"/><Relationship Id="rId5" Type="http://schemas.openxmlformats.org/officeDocument/2006/relationships/hyperlink" Target="https://raise-science.eu/"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4255D8-9302-CD54-3126-E0A61691FDDD}"/>
              </a:ext>
            </a:extLst>
          </p:cNvPr>
          <p:cNvSpPr>
            <a:spLocks noGrp="1"/>
          </p:cNvSpPr>
          <p:nvPr>
            <p:ph type="title"/>
          </p:nvPr>
        </p:nvSpPr>
        <p:spPr/>
        <p:txBody>
          <a:bodyPr/>
          <a:lstStyle/>
          <a:p>
            <a:r>
              <a:rPr lang="en-GB" dirty="0"/>
              <a:t>Project Name</a:t>
            </a:r>
            <a:endParaRPr lang="en-BE" dirty="0"/>
          </a:p>
        </p:txBody>
      </p:sp>
      <p:sp>
        <p:nvSpPr>
          <p:cNvPr id="4" name="Slide Number Placeholder 3">
            <a:extLst>
              <a:ext uri="{FF2B5EF4-FFF2-40B4-BE49-F238E27FC236}">
                <a16:creationId xmlns:a16="http://schemas.microsoft.com/office/drawing/2014/main" id="{E94B4F27-F26D-3A73-2FBE-C738F67125CF}"/>
              </a:ext>
            </a:extLst>
          </p:cNvPr>
          <p:cNvSpPr>
            <a:spLocks noGrp="1"/>
          </p:cNvSpPr>
          <p:nvPr>
            <p:ph type="sldNum" sz="quarter" idx="12"/>
          </p:nvPr>
        </p:nvSpPr>
        <p:spPr/>
        <p:txBody>
          <a:bodyPr/>
          <a:lstStyle/>
          <a:p>
            <a:fld id="{41814595-6856-9B4E-BECB-F9B7E4876AE1}" type="slidenum">
              <a:rPr lang="nl-NL" smtClean="0"/>
              <a:pPr/>
              <a:t>1</a:t>
            </a:fld>
            <a:endParaRPr lang="nl-NL" dirty="0"/>
          </a:p>
        </p:txBody>
      </p:sp>
      <p:sp>
        <p:nvSpPr>
          <p:cNvPr id="6" name="Footer Placeholder 5">
            <a:extLst>
              <a:ext uri="{FF2B5EF4-FFF2-40B4-BE49-F238E27FC236}">
                <a16:creationId xmlns:a16="http://schemas.microsoft.com/office/drawing/2014/main" id="{5FBFC920-A273-02F4-3F00-74ECEBE6178B}"/>
              </a:ext>
            </a:extLst>
          </p:cNvPr>
          <p:cNvSpPr>
            <a:spLocks noGrp="1"/>
          </p:cNvSpPr>
          <p:nvPr>
            <p:ph type="ftr" sz="quarter" idx="16"/>
          </p:nvPr>
        </p:nvSpPr>
        <p:spPr>
          <a:xfrm>
            <a:off x="311426" y="6356350"/>
            <a:ext cx="4341256" cy="365125"/>
          </a:xfrm>
        </p:spPr>
        <p:txBody>
          <a:bodyPr/>
          <a:lstStyle/>
          <a:p>
            <a:r>
              <a:rPr lang="nl-NL" dirty="0"/>
              <a:t>15 </a:t>
            </a:r>
            <a:r>
              <a:rPr lang="nl-NL"/>
              <a:t>| </a:t>
            </a:r>
            <a:r>
              <a:rPr lang="nl-NL" dirty="0"/>
              <a:t>06 </a:t>
            </a:r>
            <a:r>
              <a:rPr lang="nl-NL"/>
              <a:t>| </a:t>
            </a:r>
            <a:r>
              <a:rPr lang="nl-NL" dirty="0"/>
              <a:t>2023 </a:t>
            </a:r>
            <a:r>
              <a:rPr lang="nl-NL"/>
              <a:t>by </a:t>
            </a:r>
            <a:r>
              <a:rPr lang="nl-NL" dirty="0"/>
              <a:t>Evdokimos Konstantinidis and Gorka Epelde</a:t>
            </a:r>
          </a:p>
        </p:txBody>
      </p:sp>
      <p:pic>
        <p:nvPicPr>
          <p:cNvPr id="11" name="Picture 10">
            <a:extLst>
              <a:ext uri="{FF2B5EF4-FFF2-40B4-BE49-F238E27FC236}">
                <a16:creationId xmlns:a16="http://schemas.microsoft.com/office/drawing/2014/main" id="{7D9E2ADE-EF96-54AC-19AC-A7285E863D8B}"/>
              </a:ext>
            </a:extLst>
          </p:cNvPr>
          <p:cNvPicPr>
            <a:picLocks noChangeAspect="1"/>
          </p:cNvPicPr>
          <p:nvPr/>
        </p:nvPicPr>
        <p:blipFill>
          <a:blip r:embed="rId2"/>
          <a:stretch>
            <a:fillRect/>
          </a:stretch>
        </p:blipFill>
        <p:spPr>
          <a:xfrm>
            <a:off x="5884044" y="3023080"/>
            <a:ext cx="5882026" cy="3407700"/>
          </a:xfrm>
          <a:prstGeom prst="rect">
            <a:avLst/>
          </a:prstGeom>
        </p:spPr>
      </p:pic>
      <p:pic>
        <p:nvPicPr>
          <p:cNvPr id="12" name="Picture 11">
            <a:extLst>
              <a:ext uri="{FF2B5EF4-FFF2-40B4-BE49-F238E27FC236}">
                <a16:creationId xmlns:a16="http://schemas.microsoft.com/office/drawing/2014/main" id="{6A54271F-7D47-FA56-33DB-B477B5E1503D}"/>
              </a:ext>
            </a:extLst>
          </p:cNvPr>
          <p:cNvPicPr>
            <a:picLocks noChangeAspect="1"/>
          </p:cNvPicPr>
          <p:nvPr/>
        </p:nvPicPr>
        <p:blipFill>
          <a:blip r:embed="rId3"/>
          <a:stretch>
            <a:fillRect/>
          </a:stretch>
        </p:blipFill>
        <p:spPr>
          <a:xfrm>
            <a:off x="8908709" y="1398494"/>
            <a:ext cx="2718637" cy="1416172"/>
          </a:xfrm>
          <a:prstGeom prst="rect">
            <a:avLst/>
          </a:prstGeom>
        </p:spPr>
      </p:pic>
      <p:sp>
        <p:nvSpPr>
          <p:cNvPr id="13" name="Google Shape;539;p26">
            <a:extLst>
              <a:ext uri="{FF2B5EF4-FFF2-40B4-BE49-F238E27FC236}">
                <a16:creationId xmlns:a16="http://schemas.microsoft.com/office/drawing/2014/main" id="{E9BCD25F-D375-55DE-A3E0-4F69688568B1}"/>
              </a:ext>
            </a:extLst>
          </p:cNvPr>
          <p:cNvSpPr txBox="1">
            <a:spLocks/>
          </p:cNvSpPr>
          <p:nvPr/>
        </p:nvSpPr>
        <p:spPr>
          <a:xfrm>
            <a:off x="364549" y="4105313"/>
            <a:ext cx="4892400" cy="2117100"/>
          </a:xfrm>
          <a:prstGeom prst="rect">
            <a:avLst/>
          </a:prstGeom>
          <a:noFill/>
          <a:ln w="19050" cap="flat" cmpd="sng">
            <a:solidFill>
              <a:schemeClr val="lt2"/>
            </a:solidFill>
            <a:prstDash val="solid"/>
            <a:round/>
            <a:headEnd type="none" w="sm" len="sm"/>
            <a:tailEnd type="none" w="sm" len="sm"/>
          </a:ln>
        </p:spPr>
        <p:txBody>
          <a:bodyPr spcFirstLastPara="1" vert="horz" wrap="square" lIns="91425" tIns="45700" rIns="91425" bIns="4570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Light"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Font typeface="Arial" panose="020B0604020202020204" pitchFamily="34" charset="0"/>
              <a:buNone/>
            </a:pPr>
            <a:endParaRPr lang="en-US" sz="400" b="1">
              <a:latin typeface="Roboto"/>
              <a:ea typeface="Roboto"/>
              <a:cs typeface="Roboto"/>
              <a:sym typeface="Roboto"/>
            </a:endParaRPr>
          </a:p>
          <a:p>
            <a:pPr marL="0" indent="0">
              <a:lnSpc>
                <a:spcPct val="130000"/>
              </a:lnSpc>
              <a:buFont typeface="Arial" panose="020B0604020202020204" pitchFamily="34" charset="0"/>
              <a:buNone/>
            </a:pPr>
            <a:r>
              <a:rPr lang="en-US" sz="1600" b="1">
                <a:latin typeface="Roboto"/>
                <a:ea typeface="Roboto"/>
                <a:cs typeface="Roboto"/>
                <a:sym typeface="Roboto"/>
              </a:rPr>
              <a:t>Project name: </a:t>
            </a:r>
            <a:r>
              <a:rPr lang="en-US" sz="1600">
                <a:latin typeface="Roboto Light"/>
                <a:ea typeface="Roboto Light"/>
                <a:cs typeface="Roboto Light"/>
                <a:sym typeface="Roboto Light"/>
              </a:rPr>
              <a:t>Research Analysis Identifier System</a:t>
            </a:r>
          </a:p>
          <a:p>
            <a:pPr marL="0" indent="0">
              <a:lnSpc>
                <a:spcPct val="130000"/>
              </a:lnSpc>
              <a:buFont typeface="Arial" panose="020B0604020202020204" pitchFamily="34" charset="0"/>
              <a:buNone/>
            </a:pPr>
            <a:r>
              <a:rPr lang="en-US" sz="1600" b="1">
                <a:latin typeface="Roboto"/>
                <a:ea typeface="Roboto"/>
                <a:cs typeface="Roboto"/>
                <a:sym typeface="Roboto"/>
              </a:rPr>
              <a:t>Start date: </a:t>
            </a:r>
            <a:r>
              <a:rPr lang="en-US" sz="1600">
                <a:latin typeface="Roboto Light"/>
                <a:ea typeface="Roboto Light"/>
                <a:cs typeface="Roboto Light"/>
                <a:sym typeface="Roboto Light"/>
              </a:rPr>
              <a:t>1 October 2022</a:t>
            </a:r>
          </a:p>
          <a:p>
            <a:pPr marL="0" indent="0">
              <a:lnSpc>
                <a:spcPct val="130000"/>
              </a:lnSpc>
              <a:buFont typeface="Arial" panose="020B0604020202020204" pitchFamily="34" charset="0"/>
              <a:buNone/>
            </a:pPr>
            <a:r>
              <a:rPr lang="en-US" sz="1600" b="1">
                <a:latin typeface="Roboto"/>
                <a:ea typeface="Roboto"/>
                <a:cs typeface="Roboto"/>
                <a:sym typeface="Roboto"/>
              </a:rPr>
              <a:t>End date: </a:t>
            </a:r>
            <a:r>
              <a:rPr lang="en-US" sz="1600">
                <a:latin typeface="Roboto Light"/>
                <a:ea typeface="Roboto Light"/>
                <a:cs typeface="Roboto Light"/>
                <a:sym typeface="Roboto Light"/>
              </a:rPr>
              <a:t>31 January 2026</a:t>
            </a:r>
          </a:p>
          <a:p>
            <a:pPr marL="0" indent="0">
              <a:lnSpc>
                <a:spcPct val="130000"/>
              </a:lnSpc>
              <a:buFont typeface="Arial" panose="020B0604020202020204" pitchFamily="34" charset="0"/>
              <a:buNone/>
            </a:pPr>
            <a:r>
              <a:rPr lang="en-US" sz="1600" b="1">
                <a:latin typeface="Roboto"/>
                <a:ea typeface="Roboto"/>
                <a:cs typeface="Roboto"/>
                <a:sym typeface="Roboto"/>
              </a:rPr>
              <a:t>Coordinator: </a:t>
            </a:r>
            <a:r>
              <a:rPr lang="en-US" sz="1600">
                <a:latin typeface="Roboto Light"/>
                <a:ea typeface="Roboto Light"/>
                <a:cs typeface="Roboto Light"/>
                <a:sym typeface="Roboto Light"/>
              </a:rPr>
              <a:t>Aristotelio Panepistimio Thessalonikis</a:t>
            </a:r>
            <a:endParaRPr lang="en-US" sz="505">
              <a:solidFill>
                <a:srgbClr val="00242E"/>
              </a:solidFill>
              <a:highlight>
                <a:srgbClr val="FFFFFF"/>
              </a:highlight>
              <a:latin typeface="Roboto Light"/>
              <a:ea typeface="Roboto Light"/>
              <a:cs typeface="Roboto Light"/>
              <a:sym typeface="Roboto Light"/>
            </a:endParaRPr>
          </a:p>
        </p:txBody>
      </p:sp>
      <p:pic>
        <p:nvPicPr>
          <p:cNvPr id="14" name="Picture 4">
            <a:extLst>
              <a:ext uri="{FF2B5EF4-FFF2-40B4-BE49-F238E27FC236}">
                <a16:creationId xmlns:a16="http://schemas.microsoft.com/office/drawing/2014/main" id="{22386BB1-CE17-206C-37FD-78FF209A23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062" r="24171" b="36630"/>
          <a:stretch/>
        </p:blipFill>
        <p:spPr bwMode="auto">
          <a:xfrm>
            <a:off x="311426" y="1859156"/>
            <a:ext cx="973209" cy="95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erson in a suit&#10;&#10;Description automatically generated">
            <a:extLst>
              <a:ext uri="{FF2B5EF4-FFF2-40B4-BE49-F238E27FC236}">
                <a16:creationId xmlns:a16="http://schemas.microsoft.com/office/drawing/2014/main" id="{EB7544E7-0A79-10F4-EB34-CB2C227901C3}"/>
              </a:ext>
            </a:extLst>
          </p:cNvPr>
          <p:cNvPicPr>
            <a:picLocks noChangeAspect="1"/>
          </p:cNvPicPr>
          <p:nvPr/>
        </p:nvPicPr>
        <p:blipFill>
          <a:blip r:embed="rId5"/>
          <a:stretch>
            <a:fillRect/>
          </a:stretch>
        </p:blipFill>
        <p:spPr>
          <a:xfrm>
            <a:off x="311427" y="821422"/>
            <a:ext cx="973209" cy="973209"/>
          </a:xfrm>
          <a:prstGeom prst="rect">
            <a:avLst/>
          </a:prstGeom>
        </p:spPr>
      </p:pic>
      <p:sp>
        <p:nvSpPr>
          <p:cNvPr id="18" name="Content Placeholder 1">
            <a:extLst>
              <a:ext uri="{FF2B5EF4-FFF2-40B4-BE49-F238E27FC236}">
                <a16:creationId xmlns:a16="http://schemas.microsoft.com/office/drawing/2014/main" id="{37E435E7-6154-3E02-4290-A99FCB4BBDEA}"/>
              </a:ext>
            </a:extLst>
          </p:cNvPr>
          <p:cNvSpPr>
            <a:spLocks noGrp="1"/>
          </p:cNvSpPr>
          <p:nvPr>
            <p:ph sz="half" idx="15"/>
          </p:nvPr>
        </p:nvSpPr>
        <p:spPr>
          <a:xfrm>
            <a:off x="1423360" y="1016366"/>
            <a:ext cx="5757369" cy="764255"/>
          </a:xfrm>
        </p:spPr>
        <p:txBody>
          <a:bodyPr>
            <a:normAutofit/>
          </a:bodyPr>
          <a:lstStyle/>
          <a:p>
            <a:pPr>
              <a:spcBef>
                <a:spcPts val="0"/>
              </a:spcBef>
            </a:pPr>
            <a:r>
              <a:rPr lang="en-US" dirty="0"/>
              <a:t>Evdokimos Konstantinidis, Aristotle University of Thessaloniki</a:t>
            </a:r>
          </a:p>
          <a:p>
            <a:pPr>
              <a:spcBef>
                <a:spcPts val="0"/>
              </a:spcBef>
            </a:pPr>
            <a:r>
              <a:rPr lang="en-US" dirty="0"/>
              <a:t>Project Coordinator</a:t>
            </a:r>
          </a:p>
        </p:txBody>
      </p:sp>
      <p:sp>
        <p:nvSpPr>
          <p:cNvPr id="19" name="Content Placeholder 1">
            <a:extLst>
              <a:ext uri="{FF2B5EF4-FFF2-40B4-BE49-F238E27FC236}">
                <a16:creationId xmlns:a16="http://schemas.microsoft.com/office/drawing/2014/main" id="{A0D4779A-5797-31CA-CC16-143FF2E99373}"/>
              </a:ext>
            </a:extLst>
          </p:cNvPr>
          <p:cNvSpPr txBox="1">
            <a:spLocks/>
          </p:cNvSpPr>
          <p:nvPr/>
        </p:nvSpPr>
        <p:spPr>
          <a:xfrm>
            <a:off x="1423360" y="2029049"/>
            <a:ext cx="5757369" cy="76425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err="1"/>
              <a:t>Gorka</a:t>
            </a:r>
            <a:r>
              <a:rPr lang="en-US" dirty="0"/>
              <a:t> </a:t>
            </a:r>
            <a:r>
              <a:rPr lang="fi-FI" dirty="0">
                <a:sym typeface="Roboto Light"/>
              </a:rPr>
              <a:t>Epelde, VICOMTECH</a:t>
            </a:r>
          </a:p>
          <a:p>
            <a:pPr>
              <a:spcBef>
                <a:spcPts val="0"/>
              </a:spcBef>
            </a:pPr>
            <a:r>
              <a:rPr lang="fi-FI" dirty="0">
                <a:sym typeface="Roboto Light"/>
              </a:rPr>
              <a:t>Technical Coordinator</a:t>
            </a:r>
            <a:endParaRPr lang="en-US" dirty="0"/>
          </a:p>
        </p:txBody>
      </p:sp>
      <p:sp>
        <p:nvSpPr>
          <p:cNvPr id="21" name="Content Placeholder 1">
            <a:extLst>
              <a:ext uri="{FF2B5EF4-FFF2-40B4-BE49-F238E27FC236}">
                <a16:creationId xmlns:a16="http://schemas.microsoft.com/office/drawing/2014/main" id="{60AF3F6D-4808-23A6-FB89-05CDA9203195}"/>
              </a:ext>
            </a:extLst>
          </p:cNvPr>
          <p:cNvSpPr txBox="1">
            <a:spLocks/>
          </p:cNvSpPr>
          <p:nvPr/>
        </p:nvSpPr>
        <p:spPr>
          <a:xfrm>
            <a:off x="1423359" y="3023080"/>
            <a:ext cx="5757369" cy="76425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err="1"/>
              <a:t>Panos</a:t>
            </a:r>
            <a:r>
              <a:rPr lang="en-US" dirty="0"/>
              <a:t> </a:t>
            </a:r>
            <a:r>
              <a:rPr lang="en-US" dirty="0" err="1"/>
              <a:t>Bamidis</a:t>
            </a:r>
            <a:r>
              <a:rPr lang="en-US" dirty="0"/>
              <a:t>, Aristotle University of Thessaloniki</a:t>
            </a:r>
          </a:p>
          <a:p>
            <a:pPr>
              <a:spcBef>
                <a:spcPts val="0"/>
              </a:spcBef>
            </a:pPr>
            <a:r>
              <a:rPr lang="en-US" dirty="0"/>
              <a:t>Scientific Coordinator</a:t>
            </a:r>
          </a:p>
        </p:txBody>
      </p:sp>
      <p:pic>
        <p:nvPicPr>
          <p:cNvPr id="22" name="Google Shape;24;p38">
            <a:extLst>
              <a:ext uri="{FF2B5EF4-FFF2-40B4-BE49-F238E27FC236}">
                <a16:creationId xmlns:a16="http://schemas.microsoft.com/office/drawing/2014/main" id="{F7BEE1E4-6B7C-F5EC-C92D-8C05C6838AE2}"/>
              </a:ext>
            </a:extLst>
          </p:cNvPr>
          <p:cNvPicPr preferRelativeResize="0"/>
          <p:nvPr/>
        </p:nvPicPr>
        <p:blipFill rotWithShape="1">
          <a:blip r:embed="rId6">
            <a:alphaModFix/>
          </a:blip>
          <a:srcRect l="7893" t="52880" r="43877" b="11295"/>
          <a:stretch/>
        </p:blipFill>
        <p:spPr>
          <a:xfrm>
            <a:off x="5053321" y="6331273"/>
            <a:ext cx="1849068" cy="499062"/>
          </a:xfrm>
          <a:prstGeom prst="rect">
            <a:avLst/>
          </a:prstGeom>
          <a:noFill/>
          <a:ln>
            <a:noFill/>
          </a:ln>
        </p:spPr>
      </p:pic>
      <p:pic>
        <p:nvPicPr>
          <p:cNvPr id="7" name="Picture 6" descr="A person in a suit&#10;&#10;Description automatically generated with medium confidence">
            <a:extLst>
              <a:ext uri="{FF2B5EF4-FFF2-40B4-BE49-F238E27FC236}">
                <a16:creationId xmlns:a16="http://schemas.microsoft.com/office/drawing/2014/main" id="{44C37FD5-A4F7-98DD-0D51-BC7D45A9BFC6}"/>
              </a:ext>
            </a:extLst>
          </p:cNvPr>
          <p:cNvPicPr>
            <a:picLocks noChangeAspect="1"/>
          </p:cNvPicPr>
          <p:nvPr/>
        </p:nvPicPr>
        <p:blipFill rotWithShape="1">
          <a:blip r:embed="rId7"/>
          <a:srcRect b="27122"/>
          <a:stretch/>
        </p:blipFill>
        <p:spPr>
          <a:xfrm>
            <a:off x="303715" y="2883673"/>
            <a:ext cx="980920" cy="950814"/>
          </a:xfrm>
          <a:prstGeom prst="rect">
            <a:avLst/>
          </a:prstGeom>
        </p:spPr>
      </p:pic>
    </p:spTree>
    <p:extLst>
      <p:ext uri="{BB962C8B-B14F-4D97-AF65-F5344CB8AC3E}">
        <p14:creationId xmlns:p14="http://schemas.microsoft.com/office/powerpoint/2010/main" val="120642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4255D8-9302-CD54-3126-E0A61691FDDD}"/>
              </a:ext>
            </a:extLst>
          </p:cNvPr>
          <p:cNvSpPr>
            <a:spLocks noGrp="1"/>
          </p:cNvSpPr>
          <p:nvPr>
            <p:ph type="title"/>
          </p:nvPr>
        </p:nvSpPr>
        <p:spPr/>
        <p:txBody>
          <a:bodyPr/>
          <a:lstStyle/>
          <a:p>
            <a:r>
              <a:rPr lang="en-GB" dirty="0"/>
              <a:t>RAISE</a:t>
            </a:r>
            <a:endParaRPr lang="en-BE" dirty="0"/>
          </a:p>
        </p:txBody>
      </p:sp>
      <p:sp>
        <p:nvSpPr>
          <p:cNvPr id="4" name="Slide Number Placeholder 3">
            <a:extLst>
              <a:ext uri="{FF2B5EF4-FFF2-40B4-BE49-F238E27FC236}">
                <a16:creationId xmlns:a16="http://schemas.microsoft.com/office/drawing/2014/main" id="{E94B4F27-F26D-3A73-2FBE-C738F67125CF}"/>
              </a:ext>
            </a:extLst>
          </p:cNvPr>
          <p:cNvSpPr>
            <a:spLocks noGrp="1"/>
          </p:cNvSpPr>
          <p:nvPr>
            <p:ph type="sldNum" sz="quarter" idx="12"/>
          </p:nvPr>
        </p:nvSpPr>
        <p:spPr/>
        <p:txBody>
          <a:bodyPr/>
          <a:lstStyle/>
          <a:p>
            <a:fld id="{41814595-6856-9B4E-BECB-F9B7E4876AE1}" type="slidenum">
              <a:rPr lang="nl-NL" smtClean="0"/>
              <a:pPr/>
              <a:t>2</a:t>
            </a:fld>
            <a:endParaRPr lang="nl-NL" dirty="0"/>
          </a:p>
        </p:txBody>
      </p:sp>
      <p:sp>
        <p:nvSpPr>
          <p:cNvPr id="7" name="TextBox 6">
            <a:extLst>
              <a:ext uri="{FF2B5EF4-FFF2-40B4-BE49-F238E27FC236}">
                <a16:creationId xmlns:a16="http://schemas.microsoft.com/office/drawing/2014/main" id="{DC52C0C0-E600-D961-35D0-CE63A77DD477}"/>
              </a:ext>
            </a:extLst>
          </p:cNvPr>
          <p:cNvSpPr txBox="1"/>
          <p:nvPr/>
        </p:nvSpPr>
        <p:spPr>
          <a:xfrm>
            <a:off x="4737848" y="6263405"/>
            <a:ext cx="7014882" cy="430887"/>
          </a:xfrm>
          <a:prstGeom prst="rect">
            <a:avLst/>
          </a:prstGeom>
          <a:noFill/>
        </p:spPr>
        <p:txBody>
          <a:bodyPr wrap="square">
            <a:spAutoFit/>
          </a:bodyPr>
          <a:lstStyle/>
          <a:p>
            <a:pPr algn="l"/>
            <a:r>
              <a:rPr lang="en-US" sz="1100" b="0" i="1" u="none" strike="noStrike" baseline="0" dirty="0">
                <a:solidFill>
                  <a:srgbClr val="4D4D4D"/>
                </a:solidFill>
                <a:latin typeface="LiberationSans-Italic"/>
              </a:rPr>
              <a:t>Source: European Commission, Directorate-General for Research and Innovation, European Research Data Landscape : final report, Publications Office of the European Union, 2022, </a:t>
            </a:r>
            <a:r>
              <a:rPr lang="en-US" sz="1100" b="0" i="1" u="none" strike="noStrike" baseline="0" dirty="0">
                <a:solidFill>
                  <a:srgbClr val="4D4D4D"/>
                </a:solidFill>
                <a:latin typeface="LiberationSans-Italic"/>
                <a:hlinkClick r:id="rId2"/>
              </a:rPr>
              <a:t>https://data.europa.eu/doi/10.2777/3648</a:t>
            </a:r>
            <a:endParaRPr lang="en-US" sz="1100" dirty="0"/>
          </a:p>
        </p:txBody>
      </p:sp>
      <p:pic>
        <p:nvPicPr>
          <p:cNvPr id="13" name="Picture 12">
            <a:extLst>
              <a:ext uri="{FF2B5EF4-FFF2-40B4-BE49-F238E27FC236}">
                <a16:creationId xmlns:a16="http://schemas.microsoft.com/office/drawing/2014/main" id="{93CBF6FB-69D6-9A20-06DD-8BBF1CBDF414}"/>
              </a:ext>
            </a:extLst>
          </p:cNvPr>
          <p:cNvPicPr>
            <a:picLocks noChangeAspect="1"/>
          </p:cNvPicPr>
          <p:nvPr/>
        </p:nvPicPr>
        <p:blipFill>
          <a:blip r:embed="rId3"/>
          <a:stretch>
            <a:fillRect/>
          </a:stretch>
        </p:blipFill>
        <p:spPr>
          <a:xfrm>
            <a:off x="488745" y="839520"/>
            <a:ext cx="4383404" cy="2700762"/>
          </a:xfrm>
          <a:prstGeom prst="rect">
            <a:avLst/>
          </a:prstGeom>
        </p:spPr>
      </p:pic>
      <p:pic>
        <p:nvPicPr>
          <p:cNvPr id="14" name="Picture 13">
            <a:extLst>
              <a:ext uri="{FF2B5EF4-FFF2-40B4-BE49-F238E27FC236}">
                <a16:creationId xmlns:a16="http://schemas.microsoft.com/office/drawing/2014/main" id="{762F6637-729F-7439-C0AB-1000B588BD8E}"/>
              </a:ext>
            </a:extLst>
          </p:cNvPr>
          <p:cNvPicPr>
            <a:picLocks noChangeAspect="1"/>
          </p:cNvPicPr>
          <p:nvPr/>
        </p:nvPicPr>
        <p:blipFill>
          <a:blip r:embed="rId4"/>
          <a:stretch>
            <a:fillRect/>
          </a:stretch>
        </p:blipFill>
        <p:spPr>
          <a:xfrm>
            <a:off x="623047" y="3588394"/>
            <a:ext cx="4114800" cy="2675011"/>
          </a:xfrm>
          <a:prstGeom prst="rect">
            <a:avLst/>
          </a:prstGeom>
        </p:spPr>
      </p:pic>
      <p:sp>
        <p:nvSpPr>
          <p:cNvPr id="16" name="TextBox 15">
            <a:extLst>
              <a:ext uri="{FF2B5EF4-FFF2-40B4-BE49-F238E27FC236}">
                <a16:creationId xmlns:a16="http://schemas.microsoft.com/office/drawing/2014/main" id="{C66C4986-92E9-3859-E3EF-47EA5A7E85FC}"/>
              </a:ext>
            </a:extLst>
          </p:cNvPr>
          <p:cNvSpPr txBox="1"/>
          <p:nvPr/>
        </p:nvSpPr>
        <p:spPr>
          <a:xfrm>
            <a:off x="5149547" y="814946"/>
            <a:ext cx="6234952" cy="369332"/>
          </a:xfrm>
          <a:prstGeom prst="rect">
            <a:avLst/>
          </a:prstGeom>
          <a:noFill/>
        </p:spPr>
        <p:txBody>
          <a:bodyPr wrap="square">
            <a:spAutoFit/>
          </a:bodyPr>
          <a:lstStyle/>
          <a:p>
            <a:r>
              <a:rPr lang="en-US" b="1" dirty="0"/>
              <a:t>the value of data is in processing them and not in owning them</a:t>
            </a:r>
          </a:p>
        </p:txBody>
      </p:sp>
      <p:sp>
        <p:nvSpPr>
          <p:cNvPr id="17" name="TextBox 16">
            <a:extLst>
              <a:ext uri="{FF2B5EF4-FFF2-40B4-BE49-F238E27FC236}">
                <a16:creationId xmlns:a16="http://schemas.microsoft.com/office/drawing/2014/main" id="{E48F83A9-8A37-68AD-5885-B5DBCFA8E93B}"/>
              </a:ext>
            </a:extLst>
          </p:cNvPr>
          <p:cNvSpPr txBox="1"/>
          <p:nvPr/>
        </p:nvSpPr>
        <p:spPr>
          <a:xfrm>
            <a:off x="5149546" y="1249134"/>
            <a:ext cx="6737653" cy="369332"/>
          </a:xfrm>
          <a:prstGeom prst="rect">
            <a:avLst/>
          </a:prstGeom>
          <a:noFill/>
        </p:spPr>
        <p:txBody>
          <a:bodyPr wrap="square">
            <a:spAutoFit/>
          </a:bodyPr>
          <a:lstStyle/>
          <a:p>
            <a:r>
              <a:rPr lang="en-US" b="1" dirty="0"/>
              <a:t>RAISE works on moving from open data to data open for processing</a:t>
            </a:r>
          </a:p>
        </p:txBody>
      </p:sp>
      <p:pic>
        <p:nvPicPr>
          <p:cNvPr id="18" name="Picture 17">
            <a:extLst>
              <a:ext uri="{FF2B5EF4-FFF2-40B4-BE49-F238E27FC236}">
                <a16:creationId xmlns:a16="http://schemas.microsoft.com/office/drawing/2014/main" id="{93BD0758-5B38-CFD1-08C1-C6B58953CB75}"/>
              </a:ext>
            </a:extLst>
          </p:cNvPr>
          <p:cNvPicPr>
            <a:picLocks noChangeAspect="1"/>
          </p:cNvPicPr>
          <p:nvPr/>
        </p:nvPicPr>
        <p:blipFill>
          <a:blip r:embed="rId5"/>
          <a:stretch>
            <a:fillRect/>
          </a:stretch>
        </p:blipFill>
        <p:spPr>
          <a:xfrm>
            <a:off x="5605973" y="1582954"/>
            <a:ext cx="5824797" cy="4715963"/>
          </a:xfrm>
          <a:prstGeom prst="rect">
            <a:avLst/>
          </a:prstGeom>
        </p:spPr>
      </p:pic>
      <p:sp>
        <p:nvSpPr>
          <p:cNvPr id="19" name="Footer Placeholder 5">
            <a:extLst>
              <a:ext uri="{FF2B5EF4-FFF2-40B4-BE49-F238E27FC236}">
                <a16:creationId xmlns:a16="http://schemas.microsoft.com/office/drawing/2014/main" id="{EC37C721-53F5-9D10-C40B-34AC8D3DDF4E}"/>
              </a:ext>
            </a:extLst>
          </p:cNvPr>
          <p:cNvSpPr>
            <a:spLocks noGrp="1"/>
          </p:cNvSpPr>
          <p:nvPr>
            <p:ph type="ftr" sz="quarter" idx="16"/>
          </p:nvPr>
        </p:nvSpPr>
        <p:spPr>
          <a:xfrm>
            <a:off x="311426" y="6356350"/>
            <a:ext cx="4341256" cy="365125"/>
          </a:xfrm>
        </p:spPr>
        <p:txBody>
          <a:bodyPr/>
          <a:lstStyle/>
          <a:p>
            <a:r>
              <a:rPr lang="nl-NL" dirty="0"/>
              <a:t>15 | 06 | 2023 by Evdokimos Konstantinidis and Gorka Epelde</a:t>
            </a:r>
          </a:p>
        </p:txBody>
      </p:sp>
    </p:spTree>
    <p:extLst>
      <p:ext uri="{BB962C8B-B14F-4D97-AF65-F5344CB8AC3E}">
        <p14:creationId xmlns:p14="http://schemas.microsoft.com/office/powerpoint/2010/main" val="2212769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54E5D-59CB-33A0-BD70-20080F2ACD4C}"/>
              </a:ext>
            </a:extLst>
          </p:cNvPr>
          <p:cNvSpPr>
            <a:spLocks noGrp="1"/>
          </p:cNvSpPr>
          <p:nvPr>
            <p:ph sz="half" idx="15"/>
          </p:nvPr>
        </p:nvSpPr>
        <p:spPr>
          <a:xfrm>
            <a:off x="1721741" y="1509423"/>
            <a:ext cx="9830179" cy="1038593"/>
          </a:xfrm>
        </p:spPr>
        <p:txBody>
          <a:bodyPr>
            <a:noAutofit/>
          </a:bodyPr>
          <a:lstStyle/>
          <a:p>
            <a:r>
              <a:rPr lang="en-GB" sz="1600" dirty="0">
                <a:cs typeface="Roboto" panose="02000000000000000000" pitchFamily="2" charset="0"/>
              </a:rPr>
              <a:t>1. SRIA Action Area: Resource provider environments</a:t>
            </a:r>
          </a:p>
          <a:p>
            <a:pPr marL="342900" indent="-228600">
              <a:spcBef>
                <a:spcPts val="0"/>
              </a:spcBef>
              <a:spcAft>
                <a:spcPts val="0"/>
              </a:spcAft>
              <a:buSzPts val="1200"/>
              <a:buFont typeface="Roboto Light"/>
              <a:buAutoNum type="alphaLcPeriod"/>
            </a:pPr>
            <a:r>
              <a:rPr lang="en-GB" sz="1600" dirty="0">
                <a:cs typeface="Roboto" panose="02000000000000000000" pitchFamily="2" charset="0"/>
                <a:sym typeface="Roboto Light"/>
              </a:rPr>
              <a:t>SRIA Priority: Incentivise  resource  providers  to  produce  and  operate  resources  that  are  Open Science by design.</a:t>
            </a:r>
          </a:p>
          <a:p>
            <a:pPr marL="342900" indent="-228600">
              <a:spcBef>
                <a:spcPts val="0"/>
              </a:spcBef>
              <a:spcAft>
                <a:spcPts val="0"/>
              </a:spcAft>
              <a:buSzPts val="1200"/>
              <a:buFont typeface="Roboto Light"/>
              <a:buAutoNum type="alphaLcPeriod"/>
            </a:pPr>
            <a:r>
              <a:rPr lang="en-GB" sz="1600" u="sng" dirty="0">
                <a:cs typeface="Roboto" panose="02000000000000000000" pitchFamily="2" charset="0"/>
                <a:sym typeface="Roboto Light"/>
              </a:rPr>
              <a:t>EOSC-RAISE outcome</a:t>
            </a:r>
            <a:r>
              <a:rPr lang="en-GB" sz="1600" dirty="0">
                <a:cs typeface="Roboto" panose="02000000000000000000" pitchFamily="2" charset="0"/>
                <a:sym typeface="Roboto Light"/>
              </a:rPr>
              <a:t>:</a:t>
            </a:r>
            <a:r>
              <a:rPr lang="en-GB" sz="1600" b="1" dirty="0">
                <a:cs typeface="Roboto" panose="02000000000000000000" pitchFamily="2" charset="0"/>
                <a:sym typeface="Roboto Light"/>
              </a:rPr>
              <a:t> </a:t>
            </a:r>
            <a:r>
              <a:rPr lang="en-GB" sz="1600" dirty="0">
                <a:cs typeface="Roboto" panose="02000000000000000000" pitchFamily="2" charset="0"/>
                <a:sym typeface="Roboto Light"/>
              </a:rPr>
              <a:t>Reproducible open research with controlled and protected datasets.</a:t>
            </a:r>
          </a:p>
          <a:p>
            <a:pPr marL="342900" indent="-228600">
              <a:spcBef>
                <a:spcPts val="0"/>
              </a:spcBef>
              <a:spcAft>
                <a:spcPts val="0"/>
              </a:spcAft>
              <a:buSzPts val="1200"/>
              <a:buFont typeface="Roboto Light"/>
              <a:buAutoNum type="alphaLcPeriod"/>
            </a:pPr>
            <a:r>
              <a:rPr lang="en-GB" sz="1600" dirty="0">
                <a:cs typeface="Roboto" panose="02000000000000000000" pitchFamily="2" charset="0"/>
                <a:sym typeface="Roboto Light"/>
              </a:rPr>
              <a:t>Mapping to KER category: Virtual Research Environment (VRE)</a:t>
            </a:r>
          </a:p>
          <a:p>
            <a:pPr marL="342900" indent="-228600">
              <a:spcBef>
                <a:spcPts val="0"/>
              </a:spcBef>
              <a:spcAft>
                <a:spcPts val="0"/>
              </a:spcAft>
              <a:buSzPts val="1200"/>
              <a:buFont typeface="Roboto Light"/>
              <a:buAutoNum type="alphaLcPeriod"/>
            </a:pPr>
            <a:r>
              <a:rPr lang="en-GB" sz="1600" dirty="0">
                <a:cs typeface="Roboto" panose="02000000000000000000" pitchFamily="2" charset="0"/>
                <a:sym typeface="Roboto Light"/>
              </a:rPr>
              <a:t>Link to task forces: Infrastructures for Quality Research Software</a:t>
            </a:r>
          </a:p>
          <a:p>
            <a:pPr marL="342900" indent="-228600">
              <a:spcBef>
                <a:spcPts val="0"/>
              </a:spcBef>
              <a:spcAft>
                <a:spcPts val="0"/>
              </a:spcAft>
              <a:buSzPts val="1200"/>
              <a:buFont typeface="Roboto Light"/>
              <a:buAutoNum type="alphaLcPeriod"/>
            </a:pPr>
            <a:endParaRPr lang="en-GB" sz="1600" dirty="0">
              <a:cs typeface="Roboto" panose="02000000000000000000" pitchFamily="2" charset="0"/>
              <a:sym typeface="Roboto Light"/>
            </a:endParaRPr>
          </a:p>
          <a:p>
            <a:endParaRPr lang="en-GB" sz="1600" dirty="0">
              <a:cs typeface="Roboto" panose="02000000000000000000" pitchFamily="2" charset="0"/>
            </a:endParaRPr>
          </a:p>
        </p:txBody>
      </p:sp>
      <p:sp>
        <p:nvSpPr>
          <p:cNvPr id="3" name="Title 2">
            <a:extLst>
              <a:ext uri="{FF2B5EF4-FFF2-40B4-BE49-F238E27FC236}">
                <a16:creationId xmlns:a16="http://schemas.microsoft.com/office/drawing/2014/main" id="{0B92EFF1-3C79-7F03-889A-DF575EA50D9A}"/>
              </a:ext>
            </a:extLst>
          </p:cNvPr>
          <p:cNvSpPr>
            <a:spLocks noGrp="1"/>
          </p:cNvSpPr>
          <p:nvPr>
            <p:ph type="title"/>
          </p:nvPr>
        </p:nvSpPr>
        <p:spPr>
          <a:xfrm>
            <a:off x="1721741" y="235633"/>
            <a:ext cx="9830179" cy="603887"/>
          </a:xfrm>
        </p:spPr>
        <p:txBody>
          <a:bodyPr>
            <a:normAutofit/>
          </a:bodyPr>
          <a:lstStyle/>
          <a:p>
            <a:r>
              <a:rPr lang="en-BE" dirty="0"/>
              <a:t>Key Contribution</a:t>
            </a:r>
            <a:r>
              <a:rPr lang="en-IE" dirty="0"/>
              <a:t>s</a:t>
            </a:r>
            <a:r>
              <a:rPr lang="en-BE" dirty="0"/>
              <a:t> to EOSC </a:t>
            </a:r>
            <a:r>
              <a:rPr lang="en-IE" dirty="0"/>
              <a:t>SRIA </a:t>
            </a:r>
            <a:endParaRPr lang="en-BE" dirty="0"/>
          </a:p>
        </p:txBody>
      </p:sp>
      <p:sp>
        <p:nvSpPr>
          <p:cNvPr id="4" name="Slide Number Placeholder 3">
            <a:extLst>
              <a:ext uri="{FF2B5EF4-FFF2-40B4-BE49-F238E27FC236}">
                <a16:creationId xmlns:a16="http://schemas.microsoft.com/office/drawing/2014/main" id="{99D84C33-BE9A-4452-D888-4E27E8B3E3B4}"/>
              </a:ext>
            </a:extLst>
          </p:cNvPr>
          <p:cNvSpPr>
            <a:spLocks noGrp="1"/>
          </p:cNvSpPr>
          <p:nvPr>
            <p:ph type="sldNum" sz="quarter" idx="12"/>
          </p:nvPr>
        </p:nvSpPr>
        <p:spPr/>
        <p:txBody>
          <a:bodyPr/>
          <a:lstStyle/>
          <a:p>
            <a:fld id="{41814595-6856-9B4E-BECB-F9B7E4876AE1}" type="slidenum">
              <a:rPr lang="nl-NL" smtClean="0"/>
              <a:pPr/>
              <a:t>3</a:t>
            </a:fld>
            <a:endParaRPr lang="nl-NL" dirty="0"/>
          </a:p>
        </p:txBody>
      </p:sp>
      <p:sp>
        <p:nvSpPr>
          <p:cNvPr id="5" name="Text Placeholder 4">
            <a:extLst>
              <a:ext uri="{FF2B5EF4-FFF2-40B4-BE49-F238E27FC236}">
                <a16:creationId xmlns:a16="http://schemas.microsoft.com/office/drawing/2014/main" id="{4AE200B5-07CB-EE84-85F8-4A0B8D3AC661}"/>
              </a:ext>
            </a:extLst>
          </p:cNvPr>
          <p:cNvSpPr>
            <a:spLocks noGrp="1"/>
          </p:cNvSpPr>
          <p:nvPr>
            <p:ph type="body" sz="quarter" idx="14"/>
          </p:nvPr>
        </p:nvSpPr>
        <p:spPr/>
        <p:txBody>
          <a:bodyPr>
            <a:normAutofit/>
          </a:bodyPr>
          <a:lstStyle/>
          <a:p>
            <a:r>
              <a:rPr lang="en-GB" dirty="0"/>
              <a:t>Contributions of EOSC-RAISE</a:t>
            </a:r>
            <a:endParaRPr lang="en-BE" dirty="0"/>
          </a:p>
        </p:txBody>
      </p:sp>
      <p:sp>
        <p:nvSpPr>
          <p:cNvPr id="10" name="Content Placeholder 1">
            <a:extLst>
              <a:ext uri="{FF2B5EF4-FFF2-40B4-BE49-F238E27FC236}">
                <a16:creationId xmlns:a16="http://schemas.microsoft.com/office/drawing/2014/main" id="{812A5286-3D66-C7A8-9754-08BDCEC475A5}"/>
              </a:ext>
            </a:extLst>
          </p:cNvPr>
          <p:cNvSpPr txBox="1">
            <a:spLocks/>
          </p:cNvSpPr>
          <p:nvPr/>
        </p:nvSpPr>
        <p:spPr>
          <a:xfrm>
            <a:off x="1721741" y="3784103"/>
            <a:ext cx="9830179" cy="1038593"/>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cs typeface="Roboto" panose="02000000000000000000" pitchFamily="2" charset="0"/>
              </a:rPr>
              <a:t>2. SRIA Action Area: Persistent Identifiers</a:t>
            </a:r>
          </a:p>
          <a:p>
            <a:pPr marL="342900" indent="-228600">
              <a:spcBef>
                <a:spcPts val="0"/>
              </a:spcBef>
              <a:buSzPts val="1200"/>
              <a:buFont typeface="Roboto Light"/>
              <a:buAutoNum type="alphaLcPeriod"/>
            </a:pPr>
            <a:r>
              <a:rPr lang="en-GB" sz="1600" dirty="0">
                <a:cs typeface="Roboto" panose="02000000000000000000" pitchFamily="2" charset="0"/>
                <a:sym typeface="Roboto Light"/>
              </a:rPr>
              <a:t>SRIA Priority: Develop standardised identifiers for resource types that have not as yet become standard practice.</a:t>
            </a:r>
          </a:p>
          <a:p>
            <a:pPr marL="342900" indent="-228600">
              <a:spcBef>
                <a:spcPts val="0"/>
              </a:spcBef>
              <a:buSzPts val="1200"/>
              <a:buFont typeface="Roboto Light"/>
              <a:buAutoNum type="alphaLcPeriod"/>
            </a:pPr>
            <a:r>
              <a:rPr lang="en-GB" sz="1600" u="sng" dirty="0">
                <a:cs typeface="Roboto" panose="02000000000000000000" pitchFamily="2" charset="0"/>
                <a:sym typeface="Roboto Light"/>
              </a:rPr>
              <a:t>EOSC-RAISE outcome</a:t>
            </a:r>
            <a:r>
              <a:rPr lang="en-GB" sz="1600" dirty="0">
                <a:cs typeface="Roboto" panose="02000000000000000000" pitchFamily="2" charset="0"/>
                <a:sym typeface="Roboto Light"/>
              </a:rPr>
              <a:t>:</a:t>
            </a:r>
            <a:r>
              <a:rPr lang="en-GB" sz="1600" b="1" dirty="0">
                <a:cs typeface="Roboto" panose="02000000000000000000" pitchFamily="2" charset="0"/>
                <a:sym typeface="Roboto Light"/>
              </a:rPr>
              <a:t> </a:t>
            </a:r>
            <a:r>
              <a:rPr lang="en-GB" sz="1600" dirty="0">
                <a:cs typeface="Roboto" panose="02000000000000000000" pitchFamily="2" charset="0"/>
                <a:sym typeface="Roboto Light"/>
              </a:rPr>
              <a:t>Research Analysis Identifier (RAI) of experiments-(including hashed identifiers of dataset, script, results, author) written into the blockchain.</a:t>
            </a:r>
          </a:p>
          <a:p>
            <a:pPr marL="342900" indent="-228600">
              <a:spcBef>
                <a:spcPts val="0"/>
              </a:spcBef>
              <a:buSzPts val="1200"/>
              <a:buFont typeface="Roboto Light"/>
              <a:buAutoNum type="alphaLcPeriod"/>
            </a:pPr>
            <a:r>
              <a:rPr lang="en-GB" sz="1600" dirty="0">
                <a:cs typeface="Roboto" panose="02000000000000000000" pitchFamily="2" charset="0"/>
                <a:sym typeface="Roboto Light"/>
              </a:rPr>
              <a:t>Mapping to KER category: Validation Tool, Technical and Policy Harmonisation</a:t>
            </a:r>
          </a:p>
          <a:p>
            <a:pPr marL="342900" indent="-228600">
              <a:spcBef>
                <a:spcPts val="0"/>
              </a:spcBef>
              <a:buSzPts val="1200"/>
              <a:buFont typeface="Roboto Light"/>
              <a:buAutoNum type="alphaLcPeriod"/>
            </a:pPr>
            <a:r>
              <a:rPr lang="en-GB" sz="1600" dirty="0">
                <a:cs typeface="Roboto" panose="02000000000000000000" pitchFamily="2" charset="0"/>
                <a:sym typeface="Roboto Light"/>
              </a:rPr>
              <a:t>Link to task forces: PID Policy and Implementation</a:t>
            </a:r>
          </a:p>
          <a:p>
            <a:pPr marL="342900" indent="-228600">
              <a:spcBef>
                <a:spcPts val="0"/>
              </a:spcBef>
              <a:buSzPts val="1200"/>
              <a:buFont typeface="Roboto Light"/>
              <a:buAutoNum type="alphaLcPeriod"/>
            </a:pPr>
            <a:endParaRPr lang="en-GB" sz="1600" dirty="0">
              <a:cs typeface="Roboto" panose="02000000000000000000" pitchFamily="2" charset="0"/>
              <a:sym typeface="Roboto Light"/>
            </a:endParaRPr>
          </a:p>
          <a:p>
            <a:endParaRPr lang="en-GB" sz="1600" dirty="0">
              <a:cs typeface="Roboto" panose="02000000000000000000" pitchFamily="2" charset="0"/>
            </a:endParaRPr>
          </a:p>
        </p:txBody>
      </p:sp>
      <p:pic>
        <p:nvPicPr>
          <p:cNvPr id="11" name="Google Shape;133;g22d27276c23_0_26">
            <a:extLst>
              <a:ext uri="{FF2B5EF4-FFF2-40B4-BE49-F238E27FC236}">
                <a16:creationId xmlns:a16="http://schemas.microsoft.com/office/drawing/2014/main" id="{B8AF9EFF-FF6F-A971-0FEA-EB8788B19C0A}"/>
              </a:ext>
            </a:extLst>
          </p:cNvPr>
          <p:cNvPicPr preferRelativeResize="0">
            <a:picLocks noChangeAspect="1"/>
          </p:cNvPicPr>
          <p:nvPr/>
        </p:nvPicPr>
        <p:blipFill>
          <a:blip r:embed="rId2">
            <a:alphaModFix/>
          </a:blip>
          <a:stretch>
            <a:fillRect/>
          </a:stretch>
        </p:blipFill>
        <p:spPr>
          <a:xfrm>
            <a:off x="7765776" y="5950613"/>
            <a:ext cx="4431960" cy="945768"/>
          </a:xfrm>
          <a:prstGeom prst="rect">
            <a:avLst/>
          </a:prstGeom>
          <a:noFill/>
          <a:ln>
            <a:noFill/>
          </a:ln>
        </p:spPr>
      </p:pic>
      <p:sp>
        <p:nvSpPr>
          <p:cNvPr id="7" name="Footer Placeholder 5">
            <a:extLst>
              <a:ext uri="{FF2B5EF4-FFF2-40B4-BE49-F238E27FC236}">
                <a16:creationId xmlns:a16="http://schemas.microsoft.com/office/drawing/2014/main" id="{4B89E66C-062C-A369-93D8-B0FA73377F67}"/>
              </a:ext>
            </a:extLst>
          </p:cNvPr>
          <p:cNvSpPr>
            <a:spLocks noGrp="1"/>
          </p:cNvSpPr>
          <p:nvPr>
            <p:ph type="ftr" sz="quarter" idx="16"/>
          </p:nvPr>
        </p:nvSpPr>
        <p:spPr>
          <a:xfrm>
            <a:off x="311426" y="6356350"/>
            <a:ext cx="4341256" cy="365125"/>
          </a:xfrm>
        </p:spPr>
        <p:txBody>
          <a:bodyPr/>
          <a:lstStyle/>
          <a:p>
            <a:r>
              <a:rPr lang="nl-NL" dirty="0"/>
              <a:t>15 | 06 | 2023 by Evdokimos Konstantinidis and Gorka Epelde</a:t>
            </a:r>
          </a:p>
        </p:txBody>
      </p:sp>
    </p:spTree>
    <p:extLst>
      <p:ext uri="{BB962C8B-B14F-4D97-AF65-F5344CB8AC3E}">
        <p14:creationId xmlns:p14="http://schemas.microsoft.com/office/powerpoint/2010/main" val="109411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54E5D-59CB-33A0-BD70-20080F2ACD4C}"/>
              </a:ext>
            </a:extLst>
          </p:cNvPr>
          <p:cNvSpPr>
            <a:spLocks noGrp="1"/>
          </p:cNvSpPr>
          <p:nvPr>
            <p:ph sz="half" idx="15"/>
          </p:nvPr>
        </p:nvSpPr>
        <p:spPr>
          <a:xfrm>
            <a:off x="1721741" y="1428143"/>
            <a:ext cx="9830179" cy="1038593"/>
          </a:xfrm>
        </p:spPr>
        <p:txBody>
          <a:bodyPr>
            <a:noAutofit/>
          </a:bodyPr>
          <a:lstStyle/>
          <a:p>
            <a:r>
              <a:rPr lang="en-GB" sz="1600" dirty="0">
                <a:cs typeface="Roboto" panose="02000000000000000000" pitchFamily="2" charset="0"/>
              </a:rPr>
              <a:t>3. SRIA Action Area: Metadata and ontologies</a:t>
            </a:r>
          </a:p>
          <a:p>
            <a:pPr marL="342900" indent="-228600">
              <a:spcBef>
                <a:spcPts val="0"/>
              </a:spcBef>
              <a:spcAft>
                <a:spcPts val="0"/>
              </a:spcAft>
              <a:buSzPts val="1200"/>
              <a:buFont typeface="Roboto Light"/>
              <a:buAutoNum type="alphaLcPeriod"/>
            </a:pPr>
            <a:r>
              <a:rPr lang="en-GB" sz="1600" dirty="0">
                <a:cs typeface="Roboto" panose="02000000000000000000" pitchFamily="2" charset="0"/>
                <a:sym typeface="Roboto Light"/>
              </a:rPr>
              <a:t>SRIA Priority: Develop EOSC guidelines for a minimum metadata </a:t>
            </a:r>
            <a:r>
              <a:rPr lang="en-GB" sz="1600" dirty="0" err="1">
                <a:cs typeface="Roboto" panose="02000000000000000000" pitchFamily="2" charset="0"/>
                <a:sym typeface="Roboto Light"/>
              </a:rPr>
              <a:t>desc</a:t>
            </a:r>
            <a:r>
              <a:rPr lang="en-GB" sz="1600" dirty="0">
                <a:cs typeface="Roboto" panose="02000000000000000000" pitchFamily="2" charset="0"/>
                <a:sym typeface="Roboto Light"/>
              </a:rPr>
              <a:t>. based on existing metadata schemas and tools to allow data discovery and metadata exchange across federated repositories and </a:t>
            </a:r>
            <a:r>
              <a:rPr lang="en-GB" sz="1600" dirty="0" err="1">
                <a:cs typeface="Roboto" panose="02000000000000000000" pitchFamily="2" charset="0"/>
                <a:sym typeface="Roboto Light"/>
              </a:rPr>
              <a:t>sci.comms</a:t>
            </a:r>
            <a:endParaRPr lang="en-GB" sz="1600" dirty="0">
              <a:cs typeface="Roboto" panose="02000000000000000000" pitchFamily="2" charset="0"/>
              <a:sym typeface="Roboto Light"/>
            </a:endParaRPr>
          </a:p>
          <a:p>
            <a:pPr marL="342900" indent="-228600">
              <a:spcBef>
                <a:spcPts val="0"/>
              </a:spcBef>
              <a:spcAft>
                <a:spcPts val="0"/>
              </a:spcAft>
              <a:buSzPts val="1200"/>
              <a:buFont typeface="Roboto Light"/>
              <a:buAutoNum type="alphaLcPeriod"/>
            </a:pPr>
            <a:r>
              <a:rPr lang="en-GB" sz="1600" u="sng" dirty="0">
                <a:cs typeface="Roboto" panose="02000000000000000000" pitchFamily="2" charset="0"/>
                <a:sym typeface="Roboto Light"/>
              </a:rPr>
              <a:t>EOSC-RAISE outcome</a:t>
            </a:r>
            <a:r>
              <a:rPr lang="en-GB" sz="1600" dirty="0">
                <a:cs typeface="Roboto" panose="02000000000000000000" pitchFamily="2" charset="0"/>
                <a:sym typeface="Roboto Light"/>
              </a:rPr>
              <a:t>:</a:t>
            </a:r>
            <a:r>
              <a:rPr lang="en-GB" sz="1600" b="1" dirty="0">
                <a:cs typeface="Roboto" panose="02000000000000000000" pitchFamily="2" charset="0"/>
                <a:sym typeface="Roboto Light"/>
              </a:rPr>
              <a:t> </a:t>
            </a:r>
            <a:r>
              <a:rPr lang="en-GB" sz="1600" dirty="0">
                <a:cs typeface="Roboto" panose="02000000000000000000" pitchFamily="2" charset="0"/>
                <a:sym typeface="Roboto Light"/>
              </a:rPr>
              <a:t>Computer interpretable data usage agreement knowledge graph</a:t>
            </a:r>
          </a:p>
          <a:p>
            <a:pPr marL="342900" indent="-228600">
              <a:spcBef>
                <a:spcPts val="0"/>
              </a:spcBef>
              <a:spcAft>
                <a:spcPts val="0"/>
              </a:spcAft>
              <a:buSzPts val="1200"/>
              <a:buFont typeface="Roboto Light"/>
              <a:buAutoNum type="alphaLcPeriod"/>
            </a:pPr>
            <a:r>
              <a:rPr lang="en-GB" sz="1600" dirty="0">
                <a:cs typeface="Roboto" panose="02000000000000000000" pitchFamily="2" charset="0"/>
                <a:sym typeface="Roboto Light"/>
              </a:rPr>
              <a:t>Mapping to KER category: Discovery/Access Platform, Technical and Policy Harmonisation</a:t>
            </a:r>
          </a:p>
          <a:p>
            <a:pPr marL="342900" indent="-228600">
              <a:spcBef>
                <a:spcPts val="0"/>
              </a:spcBef>
              <a:spcAft>
                <a:spcPts val="0"/>
              </a:spcAft>
              <a:buSzPts val="1200"/>
              <a:buFont typeface="Roboto Light"/>
              <a:buAutoNum type="alphaLcPeriod"/>
            </a:pPr>
            <a:r>
              <a:rPr lang="en-GB" sz="1600" dirty="0">
                <a:cs typeface="Roboto" panose="02000000000000000000" pitchFamily="2" charset="0"/>
                <a:sym typeface="Roboto Light"/>
              </a:rPr>
              <a:t>Link to task forces: Semantic Interoperability</a:t>
            </a:r>
          </a:p>
          <a:p>
            <a:pPr marL="342900" indent="-228600">
              <a:spcBef>
                <a:spcPts val="0"/>
              </a:spcBef>
              <a:spcAft>
                <a:spcPts val="0"/>
              </a:spcAft>
              <a:buSzPts val="1200"/>
              <a:buFont typeface="Roboto Light"/>
              <a:buAutoNum type="alphaLcPeriod"/>
            </a:pPr>
            <a:endParaRPr lang="en-GB" sz="1600" dirty="0">
              <a:cs typeface="Roboto" panose="02000000000000000000" pitchFamily="2" charset="0"/>
              <a:sym typeface="Roboto Light"/>
            </a:endParaRPr>
          </a:p>
          <a:p>
            <a:pPr marL="342900" indent="-228600">
              <a:spcBef>
                <a:spcPts val="0"/>
              </a:spcBef>
              <a:spcAft>
                <a:spcPts val="0"/>
              </a:spcAft>
              <a:buSzPts val="1200"/>
              <a:buFont typeface="Roboto Light"/>
              <a:buAutoNum type="alphaLcPeriod"/>
            </a:pPr>
            <a:endParaRPr lang="en-GB" sz="1600" dirty="0">
              <a:cs typeface="Roboto" panose="02000000000000000000" pitchFamily="2" charset="0"/>
              <a:sym typeface="Roboto Light"/>
            </a:endParaRPr>
          </a:p>
          <a:p>
            <a:endParaRPr lang="en-GB" sz="1600" dirty="0">
              <a:cs typeface="Roboto" panose="02000000000000000000" pitchFamily="2" charset="0"/>
            </a:endParaRPr>
          </a:p>
        </p:txBody>
      </p:sp>
      <p:sp>
        <p:nvSpPr>
          <p:cNvPr id="3" name="Title 2">
            <a:extLst>
              <a:ext uri="{FF2B5EF4-FFF2-40B4-BE49-F238E27FC236}">
                <a16:creationId xmlns:a16="http://schemas.microsoft.com/office/drawing/2014/main" id="{0B92EFF1-3C79-7F03-889A-DF575EA50D9A}"/>
              </a:ext>
            </a:extLst>
          </p:cNvPr>
          <p:cNvSpPr>
            <a:spLocks noGrp="1"/>
          </p:cNvSpPr>
          <p:nvPr>
            <p:ph type="title"/>
          </p:nvPr>
        </p:nvSpPr>
        <p:spPr>
          <a:xfrm>
            <a:off x="1721741" y="235633"/>
            <a:ext cx="9830179" cy="603887"/>
          </a:xfrm>
        </p:spPr>
        <p:txBody>
          <a:bodyPr>
            <a:normAutofit/>
          </a:bodyPr>
          <a:lstStyle/>
          <a:p>
            <a:r>
              <a:rPr lang="en-BE" dirty="0"/>
              <a:t>Key Contribution</a:t>
            </a:r>
            <a:r>
              <a:rPr lang="en-IE" dirty="0"/>
              <a:t>s</a:t>
            </a:r>
            <a:r>
              <a:rPr lang="en-BE" dirty="0"/>
              <a:t> to EOSC </a:t>
            </a:r>
            <a:r>
              <a:rPr lang="en-IE" dirty="0"/>
              <a:t>SRIA </a:t>
            </a:r>
            <a:endParaRPr lang="en-BE" dirty="0"/>
          </a:p>
        </p:txBody>
      </p:sp>
      <p:sp>
        <p:nvSpPr>
          <p:cNvPr id="4" name="Slide Number Placeholder 3">
            <a:extLst>
              <a:ext uri="{FF2B5EF4-FFF2-40B4-BE49-F238E27FC236}">
                <a16:creationId xmlns:a16="http://schemas.microsoft.com/office/drawing/2014/main" id="{99D84C33-BE9A-4452-D888-4E27E8B3E3B4}"/>
              </a:ext>
            </a:extLst>
          </p:cNvPr>
          <p:cNvSpPr>
            <a:spLocks noGrp="1"/>
          </p:cNvSpPr>
          <p:nvPr>
            <p:ph type="sldNum" sz="quarter" idx="12"/>
          </p:nvPr>
        </p:nvSpPr>
        <p:spPr/>
        <p:txBody>
          <a:bodyPr/>
          <a:lstStyle/>
          <a:p>
            <a:fld id="{41814595-6856-9B4E-BECB-F9B7E4876AE1}" type="slidenum">
              <a:rPr lang="nl-NL" smtClean="0"/>
              <a:pPr/>
              <a:t>4</a:t>
            </a:fld>
            <a:endParaRPr lang="nl-NL" dirty="0"/>
          </a:p>
        </p:txBody>
      </p:sp>
      <p:sp>
        <p:nvSpPr>
          <p:cNvPr id="5" name="Text Placeholder 4">
            <a:extLst>
              <a:ext uri="{FF2B5EF4-FFF2-40B4-BE49-F238E27FC236}">
                <a16:creationId xmlns:a16="http://schemas.microsoft.com/office/drawing/2014/main" id="{4AE200B5-07CB-EE84-85F8-4A0B8D3AC661}"/>
              </a:ext>
            </a:extLst>
          </p:cNvPr>
          <p:cNvSpPr>
            <a:spLocks noGrp="1"/>
          </p:cNvSpPr>
          <p:nvPr>
            <p:ph type="body" sz="quarter" idx="14"/>
          </p:nvPr>
        </p:nvSpPr>
        <p:spPr/>
        <p:txBody>
          <a:bodyPr>
            <a:normAutofit/>
          </a:bodyPr>
          <a:lstStyle/>
          <a:p>
            <a:r>
              <a:rPr lang="en-GB" dirty="0"/>
              <a:t>Contributions of EOSC-RAISE</a:t>
            </a:r>
            <a:endParaRPr lang="en-BE" dirty="0"/>
          </a:p>
        </p:txBody>
      </p:sp>
      <p:sp>
        <p:nvSpPr>
          <p:cNvPr id="10" name="Content Placeholder 1">
            <a:extLst>
              <a:ext uri="{FF2B5EF4-FFF2-40B4-BE49-F238E27FC236}">
                <a16:creationId xmlns:a16="http://schemas.microsoft.com/office/drawing/2014/main" id="{812A5286-3D66-C7A8-9754-08BDCEC475A5}"/>
              </a:ext>
            </a:extLst>
          </p:cNvPr>
          <p:cNvSpPr txBox="1">
            <a:spLocks/>
          </p:cNvSpPr>
          <p:nvPr/>
        </p:nvSpPr>
        <p:spPr>
          <a:xfrm>
            <a:off x="1721741" y="3824743"/>
            <a:ext cx="9830179" cy="1038593"/>
          </a:xfrm>
          <a:prstGeom prst="rect">
            <a:avLst/>
          </a:prstGeom>
        </p:spPr>
        <p:txBody>
          <a:bodyPr vert="horz" lIns="91440" tIns="45720" rIns="91440" bIns="45720" rtlCol="0">
            <a:no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cs typeface="Roboto" panose="02000000000000000000" pitchFamily="2" charset="0"/>
              </a:rPr>
              <a:t>4. SRIA Action Area: Metadata and ontologies</a:t>
            </a:r>
          </a:p>
          <a:p>
            <a:pPr marL="342900" indent="-228600">
              <a:spcBef>
                <a:spcPts val="0"/>
              </a:spcBef>
              <a:buSzPts val="1200"/>
              <a:buFont typeface="Roboto Light"/>
              <a:buAutoNum type="alphaLcPeriod"/>
            </a:pPr>
            <a:r>
              <a:rPr lang="en-GB" sz="1600" dirty="0">
                <a:cs typeface="Roboto" panose="02000000000000000000" pitchFamily="2" charset="0"/>
                <a:sym typeface="Roboto Light"/>
              </a:rPr>
              <a:t>SRIA Priority: Develop standardised identifiers for resource types that have not as yet become standard practice.</a:t>
            </a:r>
          </a:p>
          <a:p>
            <a:pPr marL="342900" indent="-228600">
              <a:spcBef>
                <a:spcPts val="0"/>
              </a:spcBef>
              <a:buSzPts val="1200"/>
              <a:buFont typeface="Roboto Light"/>
              <a:buAutoNum type="alphaLcPeriod"/>
            </a:pPr>
            <a:r>
              <a:rPr lang="en-GB" sz="1600" u="sng" dirty="0">
                <a:cs typeface="Roboto" panose="02000000000000000000" pitchFamily="2" charset="0"/>
                <a:sym typeface="Roboto Light"/>
              </a:rPr>
              <a:t>EOSC-RAISE outcome</a:t>
            </a:r>
            <a:r>
              <a:rPr lang="en-GB" sz="1600" dirty="0">
                <a:cs typeface="Roboto" panose="02000000000000000000" pitchFamily="2" charset="0"/>
                <a:sym typeface="Roboto Light"/>
              </a:rPr>
              <a:t>:</a:t>
            </a:r>
            <a:r>
              <a:rPr lang="en-GB" sz="1600" b="1" dirty="0">
                <a:cs typeface="Roboto" panose="02000000000000000000" pitchFamily="2" charset="0"/>
                <a:sym typeface="Roboto Light"/>
              </a:rPr>
              <a:t> </a:t>
            </a:r>
            <a:r>
              <a:rPr lang="en-GB" sz="1600" dirty="0">
                <a:cs typeface="Roboto" panose="02000000000000000000" pitchFamily="2" charset="0"/>
                <a:sym typeface="Roboto Light"/>
              </a:rPr>
              <a:t>Descriptive statistics for the data source types harmonised for RAISE advanced services within Pilots (Health, Environment &amp; Smart mobility).</a:t>
            </a:r>
          </a:p>
          <a:p>
            <a:pPr marL="342900" indent="-228600">
              <a:spcBef>
                <a:spcPts val="0"/>
              </a:spcBef>
              <a:buSzPts val="1200"/>
              <a:buFont typeface="Roboto Light"/>
              <a:buAutoNum type="alphaLcPeriod"/>
            </a:pPr>
            <a:r>
              <a:rPr lang="en-GB" sz="1600" dirty="0">
                <a:cs typeface="Roboto" panose="02000000000000000000" pitchFamily="2" charset="0"/>
                <a:sym typeface="Roboto Light"/>
              </a:rPr>
              <a:t>Mapping to KER category: Discovery/Access Platform, Technical Harmonisation</a:t>
            </a:r>
          </a:p>
          <a:p>
            <a:pPr marL="342900" indent="-228600">
              <a:spcBef>
                <a:spcPts val="0"/>
              </a:spcBef>
              <a:buSzPts val="1200"/>
              <a:buFont typeface="Roboto Light"/>
              <a:buAutoNum type="alphaLcPeriod"/>
            </a:pPr>
            <a:r>
              <a:rPr lang="en-GB" sz="1600" dirty="0">
                <a:cs typeface="Roboto" panose="02000000000000000000" pitchFamily="2" charset="0"/>
                <a:sym typeface="Roboto Light"/>
              </a:rPr>
              <a:t>Link to task forces: Semantic Interoperability</a:t>
            </a:r>
          </a:p>
          <a:p>
            <a:pPr marL="342900" indent="-228600">
              <a:spcBef>
                <a:spcPts val="0"/>
              </a:spcBef>
              <a:buSzPts val="1200"/>
              <a:buFont typeface="Roboto Light"/>
              <a:buAutoNum type="alphaLcPeriod"/>
            </a:pPr>
            <a:endParaRPr lang="en-GB" sz="1600" dirty="0">
              <a:cs typeface="Roboto" panose="02000000000000000000" pitchFamily="2" charset="0"/>
              <a:sym typeface="Roboto Light"/>
            </a:endParaRPr>
          </a:p>
          <a:p>
            <a:endParaRPr lang="en-GB" sz="1600" dirty="0">
              <a:cs typeface="Roboto" panose="02000000000000000000" pitchFamily="2" charset="0"/>
            </a:endParaRPr>
          </a:p>
        </p:txBody>
      </p:sp>
      <p:pic>
        <p:nvPicPr>
          <p:cNvPr id="11" name="Google Shape;133;g22d27276c23_0_26">
            <a:extLst>
              <a:ext uri="{FF2B5EF4-FFF2-40B4-BE49-F238E27FC236}">
                <a16:creationId xmlns:a16="http://schemas.microsoft.com/office/drawing/2014/main" id="{B8AF9EFF-FF6F-A971-0FEA-EB8788B19C0A}"/>
              </a:ext>
            </a:extLst>
          </p:cNvPr>
          <p:cNvPicPr preferRelativeResize="0">
            <a:picLocks noChangeAspect="1"/>
          </p:cNvPicPr>
          <p:nvPr/>
        </p:nvPicPr>
        <p:blipFill>
          <a:blip r:embed="rId2">
            <a:alphaModFix/>
          </a:blip>
          <a:stretch>
            <a:fillRect/>
          </a:stretch>
        </p:blipFill>
        <p:spPr>
          <a:xfrm>
            <a:off x="7765776" y="5950613"/>
            <a:ext cx="4431960" cy="945768"/>
          </a:xfrm>
          <a:prstGeom prst="rect">
            <a:avLst/>
          </a:prstGeom>
          <a:noFill/>
          <a:ln>
            <a:noFill/>
          </a:ln>
        </p:spPr>
      </p:pic>
      <p:sp>
        <p:nvSpPr>
          <p:cNvPr id="7" name="Footer Placeholder 5">
            <a:extLst>
              <a:ext uri="{FF2B5EF4-FFF2-40B4-BE49-F238E27FC236}">
                <a16:creationId xmlns:a16="http://schemas.microsoft.com/office/drawing/2014/main" id="{BDD16D38-3C19-5A35-06A9-26148FAC8713}"/>
              </a:ext>
            </a:extLst>
          </p:cNvPr>
          <p:cNvSpPr>
            <a:spLocks noGrp="1"/>
          </p:cNvSpPr>
          <p:nvPr>
            <p:ph type="ftr" sz="quarter" idx="16"/>
          </p:nvPr>
        </p:nvSpPr>
        <p:spPr>
          <a:xfrm>
            <a:off x="311426" y="6356350"/>
            <a:ext cx="4341256" cy="365125"/>
          </a:xfrm>
        </p:spPr>
        <p:txBody>
          <a:bodyPr/>
          <a:lstStyle/>
          <a:p>
            <a:r>
              <a:rPr lang="nl-NL" dirty="0"/>
              <a:t>15 | 06 | 2023 by Evdokimos Konstantinidis and Gorka Epelde</a:t>
            </a:r>
          </a:p>
        </p:txBody>
      </p:sp>
    </p:spTree>
    <p:extLst>
      <p:ext uri="{BB962C8B-B14F-4D97-AF65-F5344CB8AC3E}">
        <p14:creationId xmlns:p14="http://schemas.microsoft.com/office/powerpoint/2010/main" val="2583674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54E5D-59CB-33A0-BD70-20080F2ACD4C}"/>
              </a:ext>
            </a:extLst>
          </p:cNvPr>
          <p:cNvSpPr>
            <a:spLocks noGrp="1"/>
          </p:cNvSpPr>
          <p:nvPr>
            <p:ph sz="half" idx="15"/>
          </p:nvPr>
        </p:nvSpPr>
        <p:spPr>
          <a:xfrm>
            <a:off x="1721741" y="1570383"/>
            <a:ext cx="9830179" cy="1038593"/>
          </a:xfrm>
        </p:spPr>
        <p:txBody>
          <a:bodyPr>
            <a:noAutofit/>
          </a:bodyPr>
          <a:lstStyle/>
          <a:p>
            <a:r>
              <a:rPr lang="en-GB" sz="1600" dirty="0">
                <a:cs typeface="Roboto" panose="02000000000000000000" pitchFamily="2" charset="0"/>
              </a:rPr>
              <a:t>5. SRIA Action Area: Skills and training and/or Rewards and recognition</a:t>
            </a:r>
          </a:p>
          <a:p>
            <a:pPr marL="342900" indent="-228600">
              <a:spcBef>
                <a:spcPts val="0"/>
              </a:spcBef>
              <a:spcAft>
                <a:spcPts val="0"/>
              </a:spcAft>
              <a:buSzPts val="1200"/>
              <a:buFont typeface="Roboto Light"/>
              <a:buAutoNum type="alphaLcPeriod"/>
            </a:pPr>
            <a:r>
              <a:rPr lang="en-GB" sz="1600" dirty="0">
                <a:cs typeface="Roboto" panose="02000000000000000000" pitchFamily="2" charset="0"/>
                <a:sym typeface="Roboto Light"/>
              </a:rPr>
              <a:t>SRIA Priority: Culture change needs to be realised as current R&amp;R systems poorly reward and recognise Open Science and FAIR practices</a:t>
            </a:r>
          </a:p>
          <a:p>
            <a:pPr marL="342900" indent="-228600">
              <a:spcBef>
                <a:spcPts val="0"/>
              </a:spcBef>
              <a:spcAft>
                <a:spcPts val="0"/>
              </a:spcAft>
              <a:buSzPts val="1200"/>
              <a:buFont typeface="Roboto Light"/>
              <a:buAutoNum type="alphaLcPeriod"/>
            </a:pPr>
            <a:r>
              <a:rPr lang="en-GB" sz="1600" u="sng" dirty="0">
                <a:cs typeface="Roboto" panose="02000000000000000000" pitchFamily="2" charset="0"/>
                <a:sym typeface="Roboto Light"/>
              </a:rPr>
              <a:t>EOSC-RAISE outcome</a:t>
            </a:r>
            <a:r>
              <a:rPr lang="en-GB" sz="1600" dirty="0">
                <a:cs typeface="Roboto" panose="02000000000000000000" pitchFamily="2" charset="0"/>
                <a:sym typeface="Roboto Light"/>
              </a:rPr>
              <a:t>:</a:t>
            </a:r>
            <a:r>
              <a:rPr lang="en-GB" sz="1600" b="1" dirty="0">
                <a:cs typeface="Roboto" panose="02000000000000000000" pitchFamily="2" charset="0"/>
                <a:sym typeface="Roboto Light"/>
              </a:rPr>
              <a:t> </a:t>
            </a:r>
            <a:r>
              <a:rPr lang="en-GB" sz="1600" dirty="0">
                <a:cs typeface="Roboto" panose="02000000000000000000" pitchFamily="2" charset="0"/>
                <a:sym typeface="Roboto Light"/>
              </a:rPr>
              <a:t>Data owner and researcher acknowledgment by retrieving and visualising dataset and script usage metrics, and researcher performed experiment results citations (RAI, DOI, </a:t>
            </a:r>
            <a:r>
              <a:rPr lang="en-GB" sz="1600" dirty="0" err="1">
                <a:cs typeface="Roboto" panose="02000000000000000000" pitchFamily="2" charset="0"/>
                <a:sym typeface="Roboto Light"/>
              </a:rPr>
              <a:t>Crossref</a:t>
            </a:r>
            <a:r>
              <a:rPr lang="en-GB" sz="1600" dirty="0">
                <a:cs typeface="Roboto" panose="02000000000000000000" pitchFamily="2" charset="0"/>
                <a:sym typeface="Roboto Light"/>
              </a:rPr>
              <a:t>)</a:t>
            </a:r>
          </a:p>
          <a:p>
            <a:pPr marL="342900" indent="-228600">
              <a:spcBef>
                <a:spcPts val="0"/>
              </a:spcBef>
              <a:spcAft>
                <a:spcPts val="0"/>
              </a:spcAft>
              <a:buSzPts val="1200"/>
              <a:buFont typeface="Roboto Light"/>
              <a:buAutoNum type="alphaLcPeriod"/>
            </a:pPr>
            <a:r>
              <a:rPr lang="en-GB" sz="1600" dirty="0">
                <a:cs typeface="Roboto" panose="02000000000000000000" pitchFamily="2" charset="0"/>
                <a:sym typeface="Roboto Light"/>
              </a:rPr>
              <a:t>Mapping to KER category: Technical Harmonisation</a:t>
            </a:r>
          </a:p>
          <a:p>
            <a:pPr marL="342900" indent="-228600">
              <a:spcBef>
                <a:spcPts val="0"/>
              </a:spcBef>
              <a:spcAft>
                <a:spcPts val="0"/>
              </a:spcAft>
              <a:buSzPts val="1200"/>
              <a:buFont typeface="Roboto Light"/>
              <a:buAutoNum type="alphaLcPeriod"/>
            </a:pPr>
            <a:r>
              <a:rPr lang="en-GB" sz="1600" dirty="0">
                <a:cs typeface="Roboto" panose="02000000000000000000" pitchFamily="2" charset="0"/>
                <a:sym typeface="Roboto Light"/>
              </a:rPr>
              <a:t>Link to task forces: Research careers, recognition and credit</a:t>
            </a:r>
          </a:p>
          <a:p>
            <a:pPr marL="342900" indent="-228600">
              <a:spcBef>
                <a:spcPts val="0"/>
              </a:spcBef>
              <a:spcAft>
                <a:spcPts val="0"/>
              </a:spcAft>
              <a:buSzPts val="1200"/>
              <a:buFont typeface="Roboto Light"/>
              <a:buAutoNum type="alphaLcPeriod"/>
            </a:pPr>
            <a:endParaRPr lang="en-GB" sz="1600" dirty="0">
              <a:cs typeface="Roboto" panose="02000000000000000000" pitchFamily="2" charset="0"/>
              <a:sym typeface="Roboto Light"/>
            </a:endParaRPr>
          </a:p>
          <a:p>
            <a:pPr marL="342900" indent="-228600">
              <a:spcBef>
                <a:spcPts val="0"/>
              </a:spcBef>
              <a:spcAft>
                <a:spcPts val="0"/>
              </a:spcAft>
              <a:buSzPts val="1200"/>
              <a:buFont typeface="Roboto Light"/>
              <a:buAutoNum type="alphaLcPeriod"/>
            </a:pPr>
            <a:endParaRPr lang="en-GB" sz="1600" dirty="0">
              <a:cs typeface="Roboto" panose="02000000000000000000" pitchFamily="2" charset="0"/>
              <a:sym typeface="Roboto Light"/>
            </a:endParaRPr>
          </a:p>
          <a:p>
            <a:endParaRPr lang="en-GB" sz="1600" dirty="0">
              <a:cs typeface="Roboto" panose="02000000000000000000" pitchFamily="2" charset="0"/>
            </a:endParaRPr>
          </a:p>
        </p:txBody>
      </p:sp>
      <p:sp>
        <p:nvSpPr>
          <p:cNvPr id="3" name="Title 2">
            <a:extLst>
              <a:ext uri="{FF2B5EF4-FFF2-40B4-BE49-F238E27FC236}">
                <a16:creationId xmlns:a16="http://schemas.microsoft.com/office/drawing/2014/main" id="{0B92EFF1-3C79-7F03-889A-DF575EA50D9A}"/>
              </a:ext>
            </a:extLst>
          </p:cNvPr>
          <p:cNvSpPr>
            <a:spLocks noGrp="1"/>
          </p:cNvSpPr>
          <p:nvPr>
            <p:ph type="title"/>
          </p:nvPr>
        </p:nvSpPr>
        <p:spPr>
          <a:xfrm>
            <a:off x="1721741" y="235633"/>
            <a:ext cx="9830179" cy="603887"/>
          </a:xfrm>
        </p:spPr>
        <p:txBody>
          <a:bodyPr>
            <a:normAutofit/>
          </a:bodyPr>
          <a:lstStyle/>
          <a:p>
            <a:r>
              <a:rPr lang="en-BE" dirty="0"/>
              <a:t>Key Contribution</a:t>
            </a:r>
            <a:r>
              <a:rPr lang="en-IE" dirty="0"/>
              <a:t>s</a:t>
            </a:r>
            <a:r>
              <a:rPr lang="en-BE" dirty="0"/>
              <a:t> to EOSC </a:t>
            </a:r>
            <a:r>
              <a:rPr lang="en-IE" dirty="0"/>
              <a:t>SRIA </a:t>
            </a:r>
            <a:endParaRPr lang="en-BE" dirty="0"/>
          </a:p>
        </p:txBody>
      </p:sp>
      <p:sp>
        <p:nvSpPr>
          <p:cNvPr id="4" name="Slide Number Placeholder 3">
            <a:extLst>
              <a:ext uri="{FF2B5EF4-FFF2-40B4-BE49-F238E27FC236}">
                <a16:creationId xmlns:a16="http://schemas.microsoft.com/office/drawing/2014/main" id="{99D84C33-BE9A-4452-D888-4E27E8B3E3B4}"/>
              </a:ext>
            </a:extLst>
          </p:cNvPr>
          <p:cNvSpPr>
            <a:spLocks noGrp="1"/>
          </p:cNvSpPr>
          <p:nvPr>
            <p:ph type="sldNum" sz="quarter" idx="12"/>
          </p:nvPr>
        </p:nvSpPr>
        <p:spPr/>
        <p:txBody>
          <a:bodyPr/>
          <a:lstStyle/>
          <a:p>
            <a:fld id="{41814595-6856-9B4E-BECB-F9B7E4876AE1}" type="slidenum">
              <a:rPr lang="nl-NL" smtClean="0"/>
              <a:pPr/>
              <a:t>5</a:t>
            </a:fld>
            <a:endParaRPr lang="nl-NL" dirty="0"/>
          </a:p>
        </p:txBody>
      </p:sp>
      <p:sp>
        <p:nvSpPr>
          <p:cNvPr id="5" name="Text Placeholder 4">
            <a:extLst>
              <a:ext uri="{FF2B5EF4-FFF2-40B4-BE49-F238E27FC236}">
                <a16:creationId xmlns:a16="http://schemas.microsoft.com/office/drawing/2014/main" id="{4AE200B5-07CB-EE84-85F8-4A0B8D3AC661}"/>
              </a:ext>
            </a:extLst>
          </p:cNvPr>
          <p:cNvSpPr>
            <a:spLocks noGrp="1"/>
          </p:cNvSpPr>
          <p:nvPr>
            <p:ph type="body" sz="quarter" idx="14"/>
          </p:nvPr>
        </p:nvSpPr>
        <p:spPr/>
        <p:txBody>
          <a:bodyPr>
            <a:normAutofit/>
          </a:bodyPr>
          <a:lstStyle/>
          <a:p>
            <a:r>
              <a:rPr lang="en-GB" dirty="0"/>
              <a:t>Contributions of EOSC-RAISE</a:t>
            </a:r>
            <a:endParaRPr lang="en-BE" dirty="0"/>
          </a:p>
        </p:txBody>
      </p:sp>
      <p:pic>
        <p:nvPicPr>
          <p:cNvPr id="11" name="Google Shape;133;g22d27276c23_0_26">
            <a:extLst>
              <a:ext uri="{FF2B5EF4-FFF2-40B4-BE49-F238E27FC236}">
                <a16:creationId xmlns:a16="http://schemas.microsoft.com/office/drawing/2014/main" id="{B8AF9EFF-FF6F-A971-0FEA-EB8788B19C0A}"/>
              </a:ext>
            </a:extLst>
          </p:cNvPr>
          <p:cNvPicPr preferRelativeResize="0">
            <a:picLocks noChangeAspect="1"/>
          </p:cNvPicPr>
          <p:nvPr/>
        </p:nvPicPr>
        <p:blipFill>
          <a:blip r:embed="rId2">
            <a:alphaModFix/>
          </a:blip>
          <a:stretch>
            <a:fillRect/>
          </a:stretch>
        </p:blipFill>
        <p:spPr>
          <a:xfrm>
            <a:off x="7765776" y="5950613"/>
            <a:ext cx="4431960" cy="945768"/>
          </a:xfrm>
          <a:prstGeom prst="rect">
            <a:avLst/>
          </a:prstGeom>
          <a:noFill/>
          <a:ln>
            <a:noFill/>
          </a:ln>
        </p:spPr>
      </p:pic>
      <p:sp>
        <p:nvSpPr>
          <p:cNvPr id="7" name="Footer Placeholder 5">
            <a:extLst>
              <a:ext uri="{FF2B5EF4-FFF2-40B4-BE49-F238E27FC236}">
                <a16:creationId xmlns:a16="http://schemas.microsoft.com/office/drawing/2014/main" id="{0449D895-432E-7640-F8E8-2BD7B280BCDF}"/>
              </a:ext>
            </a:extLst>
          </p:cNvPr>
          <p:cNvSpPr>
            <a:spLocks noGrp="1"/>
          </p:cNvSpPr>
          <p:nvPr>
            <p:ph type="ftr" sz="quarter" idx="16"/>
          </p:nvPr>
        </p:nvSpPr>
        <p:spPr>
          <a:xfrm>
            <a:off x="311426" y="6356350"/>
            <a:ext cx="4341256" cy="365125"/>
          </a:xfrm>
        </p:spPr>
        <p:txBody>
          <a:bodyPr/>
          <a:lstStyle/>
          <a:p>
            <a:r>
              <a:rPr lang="nl-NL" dirty="0"/>
              <a:t>15 | 06 | 2023 by Evdokimos Konstantinidis and Gorka Epelde</a:t>
            </a:r>
          </a:p>
        </p:txBody>
      </p:sp>
    </p:spTree>
    <p:extLst>
      <p:ext uri="{BB962C8B-B14F-4D97-AF65-F5344CB8AC3E}">
        <p14:creationId xmlns:p14="http://schemas.microsoft.com/office/powerpoint/2010/main" val="158371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2768B2-C006-254B-5AEA-9207905B22EE}"/>
              </a:ext>
            </a:extLst>
          </p:cNvPr>
          <p:cNvSpPr>
            <a:spLocks noGrp="1"/>
          </p:cNvSpPr>
          <p:nvPr>
            <p:ph sz="half" idx="15"/>
          </p:nvPr>
        </p:nvSpPr>
        <p:spPr>
          <a:xfrm>
            <a:off x="1336256" y="1406664"/>
            <a:ext cx="10418864" cy="4382541"/>
          </a:xfrm>
        </p:spPr>
        <p:txBody>
          <a:bodyPr>
            <a:normAutofit fontScale="92500"/>
          </a:bodyPr>
          <a:lstStyle/>
          <a:p>
            <a:r>
              <a:rPr lang="en-GB" sz="2000" b="0" i="0" u="none" strike="noStrike" dirty="0">
                <a:solidFill>
                  <a:srgbClr val="000000"/>
                </a:solidFill>
                <a:effectLst/>
                <a:latin typeface="Roboto" panose="02000000000000000000" pitchFamily="2" charset="0"/>
              </a:rPr>
              <a:t>Technical top priorities:</a:t>
            </a:r>
          </a:p>
          <a:p>
            <a:pPr marL="285750" indent="-285750">
              <a:buFont typeface="Arial" panose="020B0604020202020204" pitchFamily="34" charset="0"/>
              <a:buChar char="•"/>
            </a:pPr>
            <a:r>
              <a:rPr lang="en-GB" sz="2000" b="0" i="0" u="none" strike="noStrike" dirty="0">
                <a:solidFill>
                  <a:srgbClr val="000000"/>
                </a:solidFill>
                <a:effectLst/>
                <a:latin typeface="Roboto" panose="02000000000000000000" pitchFamily="2" charset="0"/>
              </a:rPr>
              <a:t>Enable reproducible open research with controlled and protected datasets</a:t>
            </a:r>
          </a:p>
          <a:p>
            <a:pPr marL="285750" indent="-285750">
              <a:buFont typeface="Arial" panose="020B0604020202020204" pitchFamily="34" charset="0"/>
              <a:buChar char="•"/>
            </a:pPr>
            <a:r>
              <a:rPr lang="en-GB" sz="2000" b="0" i="0" u="none" strike="noStrike" dirty="0">
                <a:solidFill>
                  <a:srgbClr val="000000"/>
                </a:solidFill>
                <a:effectLst/>
                <a:latin typeface="Roboto" panose="02000000000000000000" pitchFamily="2" charset="0"/>
              </a:rPr>
              <a:t>Experiment PID (dataset, script, results, author) Research Analysis Identifier</a:t>
            </a:r>
          </a:p>
          <a:p>
            <a:r>
              <a:rPr lang="en-GB" sz="2000" b="0" i="0" u="none" strike="noStrike" dirty="0">
                <a:solidFill>
                  <a:srgbClr val="000000"/>
                </a:solidFill>
                <a:effectLst/>
                <a:latin typeface="Roboto" panose="02000000000000000000" pitchFamily="2" charset="0"/>
              </a:rPr>
              <a:t>Key impacts:</a:t>
            </a:r>
          </a:p>
          <a:p>
            <a:pPr marL="285750" indent="-285750">
              <a:buFont typeface="Arial" panose="020B0604020202020204" pitchFamily="34" charset="0"/>
              <a:buChar char="•"/>
            </a:pPr>
            <a:r>
              <a:rPr lang="en-GB" sz="2000" dirty="0">
                <a:solidFill>
                  <a:srgbClr val="000000"/>
                </a:solidFill>
              </a:rPr>
              <a:t>Transforming the way researchers, share and exploit research  outputs</a:t>
            </a:r>
          </a:p>
          <a:p>
            <a:pPr marL="285750" indent="-285750">
              <a:buFont typeface="Arial" panose="020B0604020202020204" pitchFamily="34" charset="0"/>
              <a:buChar char="•"/>
            </a:pPr>
            <a:r>
              <a:rPr lang="en-GB" sz="2000" dirty="0"/>
              <a:t>Seamless access to and management of increasing volumes of research data following FAIR principles</a:t>
            </a:r>
          </a:p>
          <a:p>
            <a:pPr marL="285750" indent="-285750">
              <a:buFont typeface="Arial" panose="020B0604020202020204" pitchFamily="34" charset="0"/>
              <a:buChar char="•"/>
            </a:pPr>
            <a:r>
              <a:rPr lang="en-GB" sz="2000" dirty="0"/>
              <a:t>Improving trust in science through increased </a:t>
            </a:r>
            <a:r>
              <a:rPr lang="en-GB" sz="2000" dirty="0" err="1"/>
              <a:t>FAIRness</a:t>
            </a:r>
            <a:r>
              <a:rPr lang="en-GB" sz="2000" dirty="0"/>
              <a:t> and contribution acknowledgment</a:t>
            </a:r>
          </a:p>
          <a:p>
            <a:pPr marL="285750" indent="-285750">
              <a:buFont typeface="Arial" panose="020B0604020202020204" pitchFamily="34" charset="0"/>
              <a:buChar char="•"/>
            </a:pPr>
            <a:r>
              <a:rPr lang="en-GB" sz="2000" dirty="0"/>
              <a:t>Create a crowdsource community of data sharing</a:t>
            </a:r>
            <a:endParaRPr lang="en-BE" sz="2000" dirty="0"/>
          </a:p>
        </p:txBody>
      </p:sp>
      <p:sp>
        <p:nvSpPr>
          <p:cNvPr id="3" name="Title 2">
            <a:extLst>
              <a:ext uri="{FF2B5EF4-FFF2-40B4-BE49-F238E27FC236}">
                <a16:creationId xmlns:a16="http://schemas.microsoft.com/office/drawing/2014/main" id="{598811A8-390F-1B5C-56FD-8AF56FB98A7B}"/>
              </a:ext>
            </a:extLst>
          </p:cNvPr>
          <p:cNvSpPr>
            <a:spLocks noGrp="1"/>
          </p:cNvSpPr>
          <p:nvPr>
            <p:ph type="title"/>
          </p:nvPr>
        </p:nvSpPr>
        <p:spPr/>
        <p:txBody>
          <a:bodyPr/>
          <a:lstStyle/>
          <a:p>
            <a:r>
              <a:rPr lang="en-BE" dirty="0"/>
              <a:t>Key </a:t>
            </a:r>
            <a:r>
              <a:rPr lang="en-IE" dirty="0" err="1"/>
              <a:t>i</a:t>
            </a:r>
            <a:r>
              <a:rPr lang="en-BE" dirty="0"/>
              <a:t>mpacts</a:t>
            </a:r>
            <a:r>
              <a:rPr lang="en-IE" dirty="0"/>
              <a:t> and deliverables</a:t>
            </a:r>
            <a:endParaRPr lang="en-BE" dirty="0"/>
          </a:p>
        </p:txBody>
      </p:sp>
      <p:sp>
        <p:nvSpPr>
          <p:cNvPr id="4" name="Slide Number Placeholder 3">
            <a:extLst>
              <a:ext uri="{FF2B5EF4-FFF2-40B4-BE49-F238E27FC236}">
                <a16:creationId xmlns:a16="http://schemas.microsoft.com/office/drawing/2014/main" id="{F4914AB7-4F8D-D468-B514-4CD49218A1C3}"/>
              </a:ext>
            </a:extLst>
          </p:cNvPr>
          <p:cNvSpPr>
            <a:spLocks noGrp="1"/>
          </p:cNvSpPr>
          <p:nvPr>
            <p:ph type="sldNum" sz="quarter" idx="12"/>
          </p:nvPr>
        </p:nvSpPr>
        <p:spPr/>
        <p:txBody>
          <a:bodyPr/>
          <a:lstStyle/>
          <a:p>
            <a:fld id="{41814595-6856-9B4E-BECB-F9B7E4876AE1}" type="slidenum">
              <a:rPr lang="nl-NL" smtClean="0"/>
              <a:pPr/>
              <a:t>6</a:t>
            </a:fld>
            <a:endParaRPr lang="nl-NL" dirty="0"/>
          </a:p>
        </p:txBody>
      </p:sp>
      <p:sp>
        <p:nvSpPr>
          <p:cNvPr id="5" name="Text Placeholder 4">
            <a:extLst>
              <a:ext uri="{FF2B5EF4-FFF2-40B4-BE49-F238E27FC236}">
                <a16:creationId xmlns:a16="http://schemas.microsoft.com/office/drawing/2014/main" id="{D3F7B688-BE49-E25C-77D9-CCCACD17062C}"/>
              </a:ext>
            </a:extLst>
          </p:cNvPr>
          <p:cNvSpPr>
            <a:spLocks noGrp="1"/>
          </p:cNvSpPr>
          <p:nvPr>
            <p:ph type="body" sz="quarter" idx="14"/>
          </p:nvPr>
        </p:nvSpPr>
        <p:spPr/>
        <p:txBody>
          <a:bodyPr/>
          <a:lstStyle/>
          <a:p>
            <a:r>
              <a:rPr lang="en-GB" dirty="0"/>
              <a:t>EOSC-RAISE</a:t>
            </a:r>
            <a:endParaRPr lang="en-BE" dirty="0"/>
          </a:p>
          <a:p>
            <a:endParaRPr lang="en-BE" dirty="0"/>
          </a:p>
        </p:txBody>
      </p:sp>
      <p:sp>
        <p:nvSpPr>
          <p:cNvPr id="7" name="Footer Placeholder 5">
            <a:extLst>
              <a:ext uri="{FF2B5EF4-FFF2-40B4-BE49-F238E27FC236}">
                <a16:creationId xmlns:a16="http://schemas.microsoft.com/office/drawing/2014/main" id="{CC76F3E8-A60B-C8E4-5294-B091157AFE03}"/>
              </a:ext>
            </a:extLst>
          </p:cNvPr>
          <p:cNvSpPr>
            <a:spLocks noGrp="1"/>
          </p:cNvSpPr>
          <p:nvPr>
            <p:ph type="ftr" sz="quarter" idx="16"/>
          </p:nvPr>
        </p:nvSpPr>
        <p:spPr>
          <a:xfrm>
            <a:off x="311426" y="6356350"/>
            <a:ext cx="4341256" cy="365125"/>
          </a:xfrm>
        </p:spPr>
        <p:txBody>
          <a:bodyPr/>
          <a:lstStyle/>
          <a:p>
            <a:r>
              <a:rPr lang="nl-NL" dirty="0"/>
              <a:t>15 | 06 | 2023 by Evdokimos Konstantinidis and Gorka Epelde</a:t>
            </a:r>
          </a:p>
        </p:txBody>
      </p:sp>
    </p:spTree>
    <p:extLst>
      <p:ext uri="{BB962C8B-B14F-4D97-AF65-F5344CB8AC3E}">
        <p14:creationId xmlns:p14="http://schemas.microsoft.com/office/powerpoint/2010/main" val="417932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09EDAE-0344-56DE-11EC-6C5A6FDDCB2B}"/>
              </a:ext>
            </a:extLst>
          </p:cNvPr>
          <p:cNvSpPr>
            <a:spLocks noGrp="1"/>
          </p:cNvSpPr>
          <p:nvPr>
            <p:ph sz="half" idx="15"/>
          </p:nvPr>
        </p:nvSpPr>
        <p:spPr/>
        <p:txBody>
          <a:bodyPr>
            <a:normAutofit fontScale="92500" lnSpcReduction="20000"/>
          </a:bodyPr>
          <a:lstStyle/>
          <a:p>
            <a:pPr marL="285750" indent="-285750">
              <a:buFont typeface="Arial" panose="020B0604020202020204" pitchFamily="34" charset="0"/>
              <a:buChar char="•"/>
            </a:pPr>
            <a:r>
              <a:rPr lang="en-GB" sz="1700" b="0" i="0" u="none" strike="noStrike" dirty="0">
                <a:solidFill>
                  <a:srgbClr val="000000"/>
                </a:solidFill>
                <a:effectLst/>
                <a:cs typeface="Roboto" panose="02000000000000000000" pitchFamily="2" charset="0"/>
              </a:rPr>
              <a:t>In contact with GEANT to integrate / use of EOSC AAI</a:t>
            </a:r>
          </a:p>
          <a:p>
            <a:pPr marL="285750" indent="-285750">
              <a:buFont typeface="Arial" panose="020B0604020202020204" pitchFamily="34" charset="0"/>
              <a:buChar char="•"/>
            </a:pPr>
            <a:r>
              <a:rPr lang="en-GB" sz="1700" dirty="0">
                <a:solidFill>
                  <a:srgbClr val="000000"/>
                </a:solidFill>
                <a:cs typeface="Roboto" panose="02000000000000000000" pitchFamily="2" charset="0"/>
              </a:rPr>
              <a:t>In contact with </a:t>
            </a:r>
            <a:r>
              <a:rPr lang="en-GB" sz="1700" dirty="0" err="1">
                <a:solidFill>
                  <a:srgbClr val="000000"/>
                </a:solidFill>
                <a:cs typeface="Roboto" panose="02000000000000000000" pitchFamily="2" charset="0"/>
              </a:rPr>
              <a:t>OpenAIRE</a:t>
            </a:r>
            <a:r>
              <a:rPr lang="en-GB" sz="1700" dirty="0">
                <a:solidFill>
                  <a:srgbClr val="000000"/>
                </a:solidFill>
                <a:cs typeface="Roboto" panose="02000000000000000000" pitchFamily="2" charset="0"/>
              </a:rPr>
              <a:t> to make EOSC-RAISE hosted datasets metadata available at </a:t>
            </a:r>
            <a:r>
              <a:rPr lang="en-GB" sz="1700" dirty="0" err="1">
                <a:solidFill>
                  <a:srgbClr val="000000"/>
                </a:solidFill>
                <a:cs typeface="Roboto" panose="02000000000000000000" pitchFamily="2" charset="0"/>
              </a:rPr>
              <a:t>OpenAIRE</a:t>
            </a:r>
            <a:r>
              <a:rPr lang="en-GB" sz="1700" dirty="0">
                <a:solidFill>
                  <a:srgbClr val="000000"/>
                </a:solidFill>
                <a:cs typeface="Roboto" panose="02000000000000000000" pitchFamily="2" charset="0"/>
              </a:rPr>
              <a:t> Graph</a:t>
            </a:r>
          </a:p>
          <a:p>
            <a:pPr marL="285750" indent="-285750">
              <a:buFont typeface="Arial" panose="020B0604020202020204" pitchFamily="34" charset="0"/>
              <a:buChar char="•"/>
            </a:pPr>
            <a:r>
              <a:rPr lang="en-GB" sz="1700" dirty="0">
                <a:solidFill>
                  <a:srgbClr val="000000"/>
                </a:solidFill>
                <a:cs typeface="Roboto" panose="02000000000000000000" pitchFamily="2" charset="0"/>
              </a:rPr>
              <a:t>The starting point for the architecture and a first version of simple prototypes of some</a:t>
            </a:r>
            <a:r>
              <a:rPr lang="en-US" sz="1700" b="0" i="0" u="none" strike="noStrike" baseline="0" dirty="0">
                <a:cs typeface="Roboto" panose="02000000000000000000" pitchFamily="2" charset="0"/>
              </a:rPr>
              <a:t> RAISE services came from VITALISE H2020 (H2020-INFRAIA-2020-1)</a:t>
            </a:r>
            <a:endParaRPr lang="en-GB" sz="1700" dirty="0">
              <a:solidFill>
                <a:srgbClr val="000000"/>
              </a:solidFill>
              <a:cs typeface="Roboto" panose="02000000000000000000" pitchFamily="2" charset="0"/>
            </a:endParaRPr>
          </a:p>
          <a:p>
            <a:pPr marL="285750" indent="-285750">
              <a:buFont typeface="Arial" panose="020B0604020202020204" pitchFamily="34" charset="0"/>
              <a:buChar char="•"/>
            </a:pPr>
            <a:r>
              <a:rPr lang="en-GB" sz="1700" dirty="0">
                <a:solidFill>
                  <a:srgbClr val="000000"/>
                </a:solidFill>
                <a:cs typeface="Roboto" panose="02000000000000000000" pitchFamily="2" charset="0"/>
              </a:rPr>
              <a:t>Identified many relevant activities (for future?) from FAIRCORE4EOSC presentation in EOSC HE technical meeting:</a:t>
            </a:r>
          </a:p>
          <a:p>
            <a:pPr marL="971550" lvl="1" indent="-285750"/>
            <a:r>
              <a:rPr lang="en-GB" dirty="0">
                <a:solidFill>
                  <a:srgbClr val="000000"/>
                </a:solidFill>
              </a:rPr>
              <a:t>Metadata Schema and Crosswalk Registry</a:t>
            </a:r>
          </a:p>
          <a:p>
            <a:pPr marL="1428750" lvl="2" indent="-285750"/>
            <a:r>
              <a:rPr lang="en-GB" dirty="0">
                <a:solidFill>
                  <a:srgbClr val="000000"/>
                </a:solidFill>
              </a:rPr>
              <a:t>EOSC-RAISE is working to define data models for its pilots on (Health, Environment, Smart mobility)</a:t>
            </a:r>
          </a:p>
          <a:p>
            <a:pPr marL="971550" lvl="1" indent="-285750"/>
            <a:r>
              <a:rPr lang="en-GB" dirty="0">
                <a:solidFill>
                  <a:srgbClr val="000000"/>
                </a:solidFill>
              </a:rPr>
              <a:t>Research Activity Identifier (</a:t>
            </a:r>
            <a:r>
              <a:rPr lang="en-GB" dirty="0" err="1">
                <a:solidFill>
                  <a:srgbClr val="000000"/>
                </a:solidFill>
              </a:rPr>
              <a:t>RAiD</a:t>
            </a:r>
            <a:r>
              <a:rPr lang="en-GB" dirty="0">
                <a:solidFill>
                  <a:srgbClr val="000000"/>
                </a:solidFill>
              </a:rPr>
              <a:t>) – PID for research projects and related activities</a:t>
            </a:r>
          </a:p>
          <a:p>
            <a:pPr marL="1428750" lvl="2" indent="-285750"/>
            <a:r>
              <a:rPr lang="en-GB" dirty="0">
                <a:solidFill>
                  <a:srgbClr val="000000"/>
                </a:solidFill>
              </a:rPr>
              <a:t>Could be interesting to add EOSC RAISE RAI id (experiment results id (script, researcher, dataset, results PIDs))</a:t>
            </a:r>
          </a:p>
          <a:p>
            <a:pPr marL="971550" lvl="1" indent="-285750"/>
            <a:r>
              <a:rPr lang="en-GB" dirty="0">
                <a:solidFill>
                  <a:srgbClr val="000000"/>
                </a:solidFill>
              </a:rPr>
              <a:t>PID Meta Resolver</a:t>
            </a:r>
          </a:p>
          <a:p>
            <a:pPr marL="1428750" lvl="2" indent="-285750"/>
            <a:r>
              <a:rPr lang="en-GB" dirty="0">
                <a:solidFill>
                  <a:srgbClr val="000000"/>
                </a:solidFill>
              </a:rPr>
              <a:t>Integrate EOSC RAISE RAI id with the service to facilitate access/info on experiment results components</a:t>
            </a:r>
          </a:p>
          <a:p>
            <a:pPr marL="971550" lvl="1" indent="-285750"/>
            <a:r>
              <a:rPr lang="en-GB" dirty="0">
                <a:solidFill>
                  <a:srgbClr val="000000"/>
                </a:solidFill>
              </a:rPr>
              <a:t>RS API</a:t>
            </a:r>
          </a:p>
          <a:p>
            <a:pPr marL="1428750" lvl="2" indent="-285750"/>
            <a:r>
              <a:rPr lang="en-GB" dirty="0">
                <a:solidFill>
                  <a:srgbClr val="000000"/>
                </a:solidFill>
              </a:rPr>
              <a:t>To seek for EOSC RAISE uploaded, versioned script / algorithms</a:t>
            </a:r>
          </a:p>
          <a:p>
            <a:pPr marL="285750" indent="-285750">
              <a:buFont typeface="Arial" panose="020B0604020202020204" pitchFamily="34" charset="0"/>
              <a:buChar char="•"/>
            </a:pPr>
            <a:r>
              <a:rPr lang="en-GB" sz="1700" dirty="0">
                <a:solidFill>
                  <a:srgbClr val="000000"/>
                </a:solidFill>
              </a:rPr>
              <a:t>Contribute with storage and processing resources to EOSC after the end of the project </a:t>
            </a:r>
          </a:p>
          <a:p>
            <a:pPr marL="1428750" lvl="2" indent="-285750"/>
            <a:endParaRPr lang="en-BE" dirty="0"/>
          </a:p>
        </p:txBody>
      </p:sp>
      <p:sp>
        <p:nvSpPr>
          <p:cNvPr id="3" name="Title 2">
            <a:extLst>
              <a:ext uri="{FF2B5EF4-FFF2-40B4-BE49-F238E27FC236}">
                <a16:creationId xmlns:a16="http://schemas.microsoft.com/office/drawing/2014/main" id="{B9BB88A6-0636-22B7-7E9D-E6798F3CF3E9}"/>
              </a:ext>
            </a:extLst>
          </p:cNvPr>
          <p:cNvSpPr>
            <a:spLocks noGrp="1"/>
          </p:cNvSpPr>
          <p:nvPr>
            <p:ph type="title"/>
          </p:nvPr>
        </p:nvSpPr>
        <p:spPr/>
        <p:txBody>
          <a:bodyPr/>
          <a:lstStyle/>
          <a:p>
            <a:r>
              <a:rPr lang="en-BE" dirty="0"/>
              <a:t>Dependencies and Collaborations</a:t>
            </a:r>
          </a:p>
        </p:txBody>
      </p:sp>
      <p:sp>
        <p:nvSpPr>
          <p:cNvPr id="4" name="Slide Number Placeholder 3">
            <a:extLst>
              <a:ext uri="{FF2B5EF4-FFF2-40B4-BE49-F238E27FC236}">
                <a16:creationId xmlns:a16="http://schemas.microsoft.com/office/drawing/2014/main" id="{5BE33610-ECF1-D75D-D2A8-4F40BDF2644C}"/>
              </a:ext>
            </a:extLst>
          </p:cNvPr>
          <p:cNvSpPr>
            <a:spLocks noGrp="1"/>
          </p:cNvSpPr>
          <p:nvPr>
            <p:ph type="sldNum" sz="quarter" idx="12"/>
          </p:nvPr>
        </p:nvSpPr>
        <p:spPr/>
        <p:txBody>
          <a:bodyPr/>
          <a:lstStyle/>
          <a:p>
            <a:fld id="{41814595-6856-9B4E-BECB-F9B7E4876AE1}" type="slidenum">
              <a:rPr lang="nl-NL" smtClean="0"/>
              <a:pPr/>
              <a:t>7</a:t>
            </a:fld>
            <a:endParaRPr lang="nl-NL" dirty="0"/>
          </a:p>
        </p:txBody>
      </p:sp>
      <p:sp>
        <p:nvSpPr>
          <p:cNvPr id="5" name="Text Placeholder 4">
            <a:extLst>
              <a:ext uri="{FF2B5EF4-FFF2-40B4-BE49-F238E27FC236}">
                <a16:creationId xmlns:a16="http://schemas.microsoft.com/office/drawing/2014/main" id="{4B91D436-35B0-5074-DA22-96E732DF95BB}"/>
              </a:ext>
            </a:extLst>
          </p:cNvPr>
          <p:cNvSpPr>
            <a:spLocks noGrp="1"/>
          </p:cNvSpPr>
          <p:nvPr>
            <p:ph type="body" sz="quarter" idx="14"/>
          </p:nvPr>
        </p:nvSpPr>
        <p:spPr/>
        <p:txBody>
          <a:bodyPr/>
          <a:lstStyle/>
          <a:p>
            <a:r>
              <a:rPr lang="en-GB" dirty="0"/>
              <a:t>EOSC-RAISE</a:t>
            </a:r>
            <a:endParaRPr lang="en-BE" dirty="0"/>
          </a:p>
          <a:p>
            <a:endParaRPr lang="en-BE" dirty="0"/>
          </a:p>
        </p:txBody>
      </p:sp>
      <p:sp>
        <p:nvSpPr>
          <p:cNvPr id="7" name="Footer Placeholder 5">
            <a:extLst>
              <a:ext uri="{FF2B5EF4-FFF2-40B4-BE49-F238E27FC236}">
                <a16:creationId xmlns:a16="http://schemas.microsoft.com/office/drawing/2014/main" id="{D9C8288A-1402-9FD9-3204-CA5661B0CBFD}"/>
              </a:ext>
            </a:extLst>
          </p:cNvPr>
          <p:cNvSpPr>
            <a:spLocks noGrp="1"/>
          </p:cNvSpPr>
          <p:nvPr>
            <p:ph type="ftr" sz="quarter" idx="16"/>
          </p:nvPr>
        </p:nvSpPr>
        <p:spPr>
          <a:xfrm>
            <a:off x="311426" y="6356350"/>
            <a:ext cx="4341256" cy="365125"/>
          </a:xfrm>
        </p:spPr>
        <p:txBody>
          <a:bodyPr/>
          <a:lstStyle/>
          <a:p>
            <a:r>
              <a:rPr lang="nl-NL" dirty="0"/>
              <a:t>15 | 06 | 2023 by Evdokimos Konstantinidis and Gorka Epelde</a:t>
            </a:r>
          </a:p>
        </p:txBody>
      </p:sp>
    </p:spTree>
    <p:extLst>
      <p:ext uri="{BB962C8B-B14F-4D97-AF65-F5344CB8AC3E}">
        <p14:creationId xmlns:p14="http://schemas.microsoft.com/office/powerpoint/2010/main" val="69126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36B37F-AD4E-562F-97A6-B396EB8A4B89}"/>
              </a:ext>
            </a:extLst>
          </p:cNvPr>
          <p:cNvSpPr>
            <a:spLocks noGrp="1"/>
          </p:cNvSpPr>
          <p:nvPr>
            <p:ph sz="half" idx="15"/>
          </p:nvPr>
        </p:nvSpPr>
        <p:spPr>
          <a:xfrm>
            <a:off x="1721738" y="1570383"/>
            <a:ext cx="9830179" cy="4432731"/>
          </a:xfrm>
        </p:spPr>
        <p:txBody>
          <a:bodyPr>
            <a:normAutofit/>
          </a:bodyPr>
          <a:lstStyle/>
          <a:p>
            <a:pPr>
              <a:defRPr/>
            </a:pPr>
            <a:r>
              <a:rPr lang="en-US" sz="1600" dirty="0"/>
              <a:t>Researcher centered and not data centered design</a:t>
            </a:r>
          </a:p>
          <a:p>
            <a:pPr marL="0" indent="0">
              <a:buFont typeface="Wingdings" charset="2"/>
              <a:buNone/>
              <a:defRPr/>
            </a:pPr>
            <a:r>
              <a:rPr lang="en-US" sz="1600" dirty="0">
                <a:ea typeface="ＭＳ Ｐゴシック" charset="0"/>
              </a:rPr>
              <a:t>Our VISION is the EOSC Web of FAIR Data and Services for Science is an open, fair and reliable Research Community where every researcher will be accredited for their work and all research data will be equally accessible for processing without violating data protection regulations.</a:t>
            </a:r>
          </a:p>
          <a:p>
            <a:pPr marL="0" indent="0">
              <a:buNone/>
            </a:pPr>
            <a:r>
              <a:rPr lang="en-GB" sz="1600" dirty="0"/>
              <a:t>RAISE is to provide the infrastructure for a distributed crowdsourced data processing system, moving from open data to data open for processing. RAISE will provide the mechanism for sending the algorithm to the dataset instead of sending the data to the algorithm.</a:t>
            </a:r>
          </a:p>
          <a:p>
            <a:pPr marL="0" indent="0">
              <a:buNone/>
            </a:pPr>
            <a:endParaRPr lang="en-GB" sz="1600" dirty="0"/>
          </a:p>
          <a:p>
            <a:pPr marL="0" indent="0">
              <a:buNone/>
            </a:pPr>
            <a:r>
              <a:rPr lang="en-GB" sz="1600" dirty="0"/>
              <a:t>If we could suggest:</a:t>
            </a:r>
          </a:p>
          <a:p>
            <a:pPr marL="0" indent="0">
              <a:buNone/>
            </a:pPr>
            <a:r>
              <a:rPr lang="en-GB" sz="1600" dirty="0">
                <a:ea typeface="ＭＳ Ｐゴシック" charset="0"/>
              </a:rPr>
              <a:t>Common framework for requirements collection and management.</a:t>
            </a:r>
            <a:endParaRPr lang="en-US" sz="1600" dirty="0">
              <a:ea typeface="ＭＳ Ｐゴシック" charset="0"/>
            </a:endParaRPr>
          </a:p>
          <a:p>
            <a:endParaRPr lang="en-BE" dirty="0"/>
          </a:p>
        </p:txBody>
      </p:sp>
      <p:sp>
        <p:nvSpPr>
          <p:cNvPr id="3" name="Title 2">
            <a:extLst>
              <a:ext uri="{FF2B5EF4-FFF2-40B4-BE49-F238E27FC236}">
                <a16:creationId xmlns:a16="http://schemas.microsoft.com/office/drawing/2014/main" id="{4204654E-AF1A-310F-C257-7D83602D5648}"/>
              </a:ext>
            </a:extLst>
          </p:cNvPr>
          <p:cNvSpPr>
            <a:spLocks noGrp="1"/>
          </p:cNvSpPr>
          <p:nvPr>
            <p:ph type="title"/>
          </p:nvPr>
        </p:nvSpPr>
        <p:spPr/>
        <p:txBody>
          <a:bodyPr/>
          <a:lstStyle/>
          <a:p>
            <a:r>
              <a:rPr lang="en-IE" dirty="0"/>
              <a:t>Your vision</a:t>
            </a:r>
            <a:endParaRPr lang="en-BE" dirty="0"/>
          </a:p>
        </p:txBody>
      </p:sp>
      <p:sp>
        <p:nvSpPr>
          <p:cNvPr id="4" name="Slide Number Placeholder 3">
            <a:extLst>
              <a:ext uri="{FF2B5EF4-FFF2-40B4-BE49-F238E27FC236}">
                <a16:creationId xmlns:a16="http://schemas.microsoft.com/office/drawing/2014/main" id="{8A8383C5-1D76-5755-41BB-51EC70ABC656}"/>
              </a:ext>
            </a:extLst>
          </p:cNvPr>
          <p:cNvSpPr>
            <a:spLocks noGrp="1"/>
          </p:cNvSpPr>
          <p:nvPr>
            <p:ph type="sldNum" sz="quarter" idx="12"/>
          </p:nvPr>
        </p:nvSpPr>
        <p:spPr/>
        <p:txBody>
          <a:bodyPr/>
          <a:lstStyle/>
          <a:p>
            <a:fld id="{41814595-6856-9B4E-BECB-F9B7E4876AE1}" type="slidenum">
              <a:rPr lang="nl-NL" smtClean="0"/>
              <a:pPr/>
              <a:t>8</a:t>
            </a:fld>
            <a:endParaRPr lang="nl-NL" dirty="0"/>
          </a:p>
        </p:txBody>
      </p:sp>
      <p:sp>
        <p:nvSpPr>
          <p:cNvPr id="5" name="Text Placeholder 4">
            <a:extLst>
              <a:ext uri="{FF2B5EF4-FFF2-40B4-BE49-F238E27FC236}">
                <a16:creationId xmlns:a16="http://schemas.microsoft.com/office/drawing/2014/main" id="{3ED46473-65E1-5C70-8D40-40E69E33E1C5}"/>
              </a:ext>
            </a:extLst>
          </p:cNvPr>
          <p:cNvSpPr>
            <a:spLocks noGrp="1"/>
          </p:cNvSpPr>
          <p:nvPr>
            <p:ph type="body" sz="quarter" idx="14"/>
          </p:nvPr>
        </p:nvSpPr>
        <p:spPr/>
        <p:txBody>
          <a:bodyPr/>
          <a:lstStyle/>
          <a:p>
            <a:r>
              <a:rPr lang="en-GB" dirty="0"/>
              <a:t>EOSC-RAISE</a:t>
            </a:r>
            <a:endParaRPr lang="en-BE" dirty="0"/>
          </a:p>
          <a:p>
            <a:endParaRPr lang="en-BE" dirty="0"/>
          </a:p>
        </p:txBody>
      </p:sp>
      <p:sp>
        <p:nvSpPr>
          <p:cNvPr id="7" name="Footer Placeholder 5">
            <a:extLst>
              <a:ext uri="{FF2B5EF4-FFF2-40B4-BE49-F238E27FC236}">
                <a16:creationId xmlns:a16="http://schemas.microsoft.com/office/drawing/2014/main" id="{D3904036-5FB4-FFB6-8756-1C92F8A705E4}"/>
              </a:ext>
            </a:extLst>
          </p:cNvPr>
          <p:cNvSpPr>
            <a:spLocks noGrp="1"/>
          </p:cNvSpPr>
          <p:nvPr>
            <p:ph type="ftr" sz="quarter" idx="16"/>
          </p:nvPr>
        </p:nvSpPr>
        <p:spPr>
          <a:xfrm>
            <a:off x="311426" y="6356350"/>
            <a:ext cx="4341256" cy="365125"/>
          </a:xfrm>
        </p:spPr>
        <p:txBody>
          <a:bodyPr/>
          <a:lstStyle/>
          <a:p>
            <a:r>
              <a:rPr lang="nl-NL" dirty="0"/>
              <a:t>15 | 06 | 2023 by Evdokimos Konstantinidis and Gorka Epelde</a:t>
            </a:r>
          </a:p>
        </p:txBody>
      </p:sp>
    </p:spTree>
    <p:extLst>
      <p:ext uri="{BB962C8B-B14F-4D97-AF65-F5344CB8AC3E}">
        <p14:creationId xmlns:p14="http://schemas.microsoft.com/office/powerpoint/2010/main" val="56073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4255D8-9302-CD54-3126-E0A61691FDDD}"/>
              </a:ext>
            </a:extLst>
          </p:cNvPr>
          <p:cNvSpPr>
            <a:spLocks noGrp="1"/>
          </p:cNvSpPr>
          <p:nvPr>
            <p:ph type="title"/>
          </p:nvPr>
        </p:nvSpPr>
        <p:spPr/>
        <p:txBody>
          <a:bodyPr/>
          <a:lstStyle/>
          <a:p>
            <a:r>
              <a:rPr lang="en-GB"/>
              <a:t>Thank you</a:t>
            </a:r>
            <a:endParaRPr lang="en-BE" dirty="0"/>
          </a:p>
        </p:txBody>
      </p:sp>
      <p:sp>
        <p:nvSpPr>
          <p:cNvPr id="4" name="Slide Number Placeholder 3">
            <a:extLst>
              <a:ext uri="{FF2B5EF4-FFF2-40B4-BE49-F238E27FC236}">
                <a16:creationId xmlns:a16="http://schemas.microsoft.com/office/drawing/2014/main" id="{E94B4F27-F26D-3A73-2FBE-C738F67125CF}"/>
              </a:ext>
            </a:extLst>
          </p:cNvPr>
          <p:cNvSpPr>
            <a:spLocks noGrp="1"/>
          </p:cNvSpPr>
          <p:nvPr>
            <p:ph type="sldNum" sz="quarter" idx="12"/>
          </p:nvPr>
        </p:nvSpPr>
        <p:spPr/>
        <p:txBody>
          <a:bodyPr/>
          <a:lstStyle/>
          <a:p>
            <a:fld id="{41814595-6856-9B4E-BECB-F9B7E4876AE1}" type="slidenum">
              <a:rPr lang="nl-NL" smtClean="0"/>
              <a:pPr/>
              <a:t>9</a:t>
            </a:fld>
            <a:endParaRPr lang="nl-NL" dirty="0"/>
          </a:p>
        </p:txBody>
      </p:sp>
      <p:sp>
        <p:nvSpPr>
          <p:cNvPr id="6" name="Footer Placeholder 5">
            <a:extLst>
              <a:ext uri="{FF2B5EF4-FFF2-40B4-BE49-F238E27FC236}">
                <a16:creationId xmlns:a16="http://schemas.microsoft.com/office/drawing/2014/main" id="{5FBFC920-A273-02F4-3F00-74ECEBE6178B}"/>
              </a:ext>
            </a:extLst>
          </p:cNvPr>
          <p:cNvSpPr>
            <a:spLocks noGrp="1"/>
          </p:cNvSpPr>
          <p:nvPr>
            <p:ph type="ftr" sz="quarter" idx="16"/>
          </p:nvPr>
        </p:nvSpPr>
        <p:spPr>
          <a:xfrm>
            <a:off x="311426" y="6356350"/>
            <a:ext cx="4341256" cy="365125"/>
          </a:xfrm>
        </p:spPr>
        <p:txBody>
          <a:bodyPr/>
          <a:lstStyle/>
          <a:p>
            <a:r>
              <a:rPr lang="nl-NL" dirty="0"/>
              <a:t>15 | 06 | 2023 by Evdokimos Konstantinidis and Gorka Epelde</a:t>
            </a:r>
          </a:p>
        </p:txBody>
      </p:sp>
      <p:pic>
        <p:nvPicPr>
          <p:cNvPr id="14" name="Picture 4">
            <a:extLst>
              <a:ext uri="{FF2B5EF4-FFF2-40B4-BE49-F238E27FC236}">
                <a16:creationId xmlns:a16="http://schemas.microsoft.com/office/drawing/2014/main" id="{22386BB1-CE17-206C-37FD-78FF209A23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62" r="24171" b="36630"/>
          <a:stretch/>
        </p:blipFill>
        <p:spPr bwMode="auto">
          <a:xfrm>
            <a:off x="311426" y="1859156"/>
            <a:ext cx="973209" cy="9555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erson in a suit&#10;&#10;Description automatically generated">
            <a:extLst>
              <a:ext uri="{FF2B5EF4-FFF2-40B4-BE49-F238E27FC236}">
                <a16:creationId xmlns:a16="http://schemas.microsoft.com/office/drawing/2014/main" id="{EB7544E7-0A79-10F4-EB34-CB2C227901C3}"/>
              </a:ext>
            </a:extLst>
          </p:cNvPr>
          <p:cNvPicPr>
            <a:picLocks noChangeAspect="1"/>
          </p:cNvPicPr>
          <p:nvPr/>
        </p:nvPicPr>
        <p:blipFill>
          <a:blip r:embed="rId3"/>
          <a:stretch>
            <a:fillRect/>
          </a:stretch>
        </p:blipFill>
        <p:spPr>
          <a:xfrm>
            <a:off x="311427" y="821422"/>
            <a:ext cx="973209" cy="973209"/>
          </a:xfrm>
          <a:prstGeom prst="rect">
            <a:avLst/>
          </a:prstGeom>
        </p:spPr>
      </p:pic>
      <p:sp>
        <p:nvSpPr>
          <p:cNvPr id="18" name="Content Placeholder 1">
            <a:extLst>
              <a:ext uri="{FF2B5EF4-FFF2-40B4-BE49-F238E27FC236}">
                <a16:creationId xmlns:a16="http://schemas.microsoft.com/office/drawing/2014/main" id="{37E435E7-6154-3E02-4290-A99FCB4BBDEA}"/>
              </a:ext>
            </a:extLst>
          </p:cNvPr>
          <p:cNvSpPr>
            <a:spLocks noGrp="1"/>
          </p:cNvSpPr>
          <p:nvPr>
            <p:ph sz="half" idx="15"/>
          </p:nvPr>
        </p:nvSpPr>
        <p:spPr>
          <a:xfrm>
            <a:off x="1423360" y="1016366"/>
            <a:ext cx="5757369" cy="764255"/>
          </a:xfrm>
        </p:spPr>
        <p:txBody>
          <a:bodyPr>
            <a:normAutofit/>
          </a:bodyPr>
          <a:lstStyle/>
          <a:p>
            <a:pPr>
              <a:spcBef>
                <a:spcPts val="0"/>
              </a:spcBef>
            </a:pPr>
            <a:r>
              <a:rPr lang="en-US" dirty="0"/>
              <a:t>Evdokimos Konstantinidis, Aristotle University of Thessaloniki</a:t>
            </a:r>
          </a:p>
          <a:p>
            <a:pPr>
              <a:spcBef>
                <a:spcPts val="0"/>
              </a:spcBef>
            </a:pPr>
            <a:r>
              <a:rPr lang="en-US" dirty="0"/>
              <a:t>Project Coordinator, </a:t>
            </a:r>
            <a:r>
              <a:rPr lang="en-US"/>
              <a:t>evdokimosk@gmail.com</a:t>
            </a:r>
            <a:endParaRPr lang="en-US" dirty="0"/>
          </a:p>
        </p:txBody>
      </p:sp>
      <p:sp>
        <p:nvSpPr>
          <p:cNvPr id="19" name="Content Placeholder 1">
            <a:extLst>
              <a:ext uri="{FF2B5EF4-FFF2-40B4-BE49-F238E27FC236}">
                <a16:creationId xmlns:a16="http://schemas.microsoft.com/office/drawing/2014/main" id="{A0D4779A-5797-31CA-CC16-143FF2E99373}"/>
              </a:ext>
            </a:extLst>
          </p:cNvPr>
          <p:cNvSpPr txBox="1">
            <a:spLocks/>
          </p:cNvSpPr>
          <p:nvPr/>
        </p:nvSpPr>
        <p:spPr>
          <a:xfrm>
            <a:off x="1423360" y="2029049"/>
            <a:ext cx="5757369" cy="764255"/>
          </a:xfrm>
          <a:prstGeom prst="rect">
            <a:avLst/>
          </a:prstGeom>
        </p:spPr>
        <p:txBody>
          <a:bodyPr vert="horz" lIns="91440" tIns="45720" rIns="91440" bIns="45720" rtlCol="0">
            <a:normAutofit/>
          </a:bodyPr>
          <a:lstStyle>
            <a:lvl1pPr marL="0" indent="0" algn="l" defTabSz="914400" rtl="0" eaLnBrk="1" latinLnBrk="0" hangingPunct="1">
              <a:lnSpc>
                <a:spcPct val="130000"/>
              </a:lnSpc>
              <a:spcBef>
                <a:spcPts val="1000"/>
              </a:spcBef>
              <a:buFont typeface="Arial" panose="020B0604020202020204" pitchFamily="34" charset="0"/>
              <a:buNone/>
              <a:defRPr sz="1500" b="0" i="0" kern="1500" spc="0" baseline="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2">
                    <a:lumMod val="25000"/>
                  </a:schemeClr>
                </a:solidFill>
                <a:latin typeface="Roboto Light"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err="1"/>
              <a:t>Gorka</a:t>
            </a:r>
            <a:r>
              <a:rPr lang="en-US" dirty="0"/>
              <a:t> </a:t>
            </a:r>
            <a:r>
              <a:rPr lang="fi-FI" dirty="0">
                <a:sym typeface="Roboto Light"/>
              </a:rPr>
              <a:t>Epelde, VICOMTECH</a:t>
            </a:r>
          </a:p>
          <a:p>
            <a:pPr>
              <a:spcBef>
                <a:spcPts val="0"/>
              </a:spcBef>
            </a:pPr>
            <a:r>
              <a:rPr lang="fi-FI" dirty="0">
                <a:sym typeface="Roboto Light"/>
              </a:rPr>
              <a:t>Technical Coordinator</a:t>
            </a:r>
            <a:r>
              <a:rPr lang="fi-FI">
                <a:sym typeface="Roboto Light"/>
              </a:rPr>
              <a:t>, gepelde@vicomtech.org </a:t>
            </a:r>
            <a:endParaRPr lang="en-US" dirty="0"/>
          </a:p>
        </p:txBody>
      </p:sp>
      <p:pic>
        <p:nvPicPr>
          <p:cNvPr id="22" name="Google Shape;24;p38">
            <a:extLst>
              <a:ext uri="{FF2B5EF4-FFF2-40B4-BE49-F238E27FC236}">
                <a16:creationId xmlns:a16="http://schemas.microsoft.com/office/drawing/2014/main" id="{F7BEE1E4-6B7C-F5EC-C92D-8C05C6838AE2}"/>
              </a:ext>
            </a:extLst>
          </p:cNvPr>
          <p:cNvPicPr preferRelativeResize="0"/>
          <p:nvPr/>
        </p:nvPicPr>
        <p:blipFill rotWithShape="1">
          <a:blip r:embed="rId4">
            <a:alphaModFix/>
          </a:blip>
          <a:srcRect l="7893" t="52880" r="43877" b="11295"/>
          <a:stretch/>
        </p:blipFill>
        <p:spPr>
          <a:xfrm>
            <a:off x="5053321" y="6331273"/>
            <a:ext cx="1849068" cy="499062"/>
          </a:xfrm>
          <a:prstGeom prst="rect">
            <a:avLst/>
          </a:prstGeom>
          <a:noFill/>
          <a:ln>
            <a:noFill/>
          </a:ln>
        </p:spPr>
      </p:pic>
      <p:sp>
        <p:nvSpPr>
          <p:cNvPr id="2" name="TextBox 1">
            <a:extLst>
              <a:ext uri="{FF2B5EF4-FFF2-40B4-BE49-F238E27FC236}">
                <a16:creationId xmlns:a16="http://schemas.microsoft.com/office/drawing/2014/main" id="{F53A5D23-C69A-13F2-4D44-8A8047FD1ED4}"/>
              </a:ext>
            </a:extLst>
          </p:cNvPr>
          <p:cNvSpPr txBox="1"/>
          <p:nvPr/>
        </p:nvSpPr>
        <p:spPr bwMode="auto">
          <a:xfrm>
            <a:off x="5887554" y="3524089"/>
            <a:ext cx="5552006" cy="1893339"/>
          </a:xfrm>
          <a:prstGeom prst="rect">
            <a:avLst/>
          </a:prstGeom>
          <a:noFill/>
        </p:spPr>
        <p:txBody>
          <a:bodyPr wrap="square">
            <a:spAutoFit/>
          </a:bodyPr>
          <a:lstStyle/>
          <a:p>
            <a:pPr marL="8335">
              <a:lnSpc>
                <a:spcPct val="150000"/>
              </a:lnSpc>
              <a:defRPr/>
            </a:pPr>
            <a:r>
              <a:rPr lang="en-GB" sz="1600" b="1" u="sng">
                <a:latin typeface="Arial" panose="020B0604020202020204" pitchFamily="34" charset="0"/>
                <a:cs typeface="Arial" panose="020B0604020202020204" pitchFamily="34" charset="0"/>
              </a:rPr>
              <a:t>Online presence</a:t>
            </a:r>
          </a:p>
          <a:p>
            <a:pPr marL="300038" indent="-29766">
              <a:lnSpc>
                <a:spcPct val="150000"/>
              </a:lnSpc>
              <a:defRPr/>
            </a:pPr>
            <a:r>
              <a:rPr lang="en-GB" sz="1600">
                <a:latin typeface="Arial" panose="020B0604020202020204" pitchFamily="34" charset="0"/>
                <a:cs typeface="Arial" panose="020B0604020202020204" pitchFamily="34" charset="0"/>
                <a:hlinkClick r:id="rId5"/>
              </a:rPr>
              <a:t>https://raise-science.eu/</a:t>
            </a:r>
            <a:r>
              <a:rPr lang="en-GB" sz="1600">
                <a:latin typeface="Arial" panose="020B0604020202020204" pitchFamily="34" charset="0"/>
                <a:cs typeface="Arial" panose="020B0604020202020204" pitchFamily="34" charset="0"/>
              </a:rPr>
              <a:t> </a:t>
            </a:r>
          </a:p>
          <a:p>
            <a:pPr marL="300038" indent="-29766">
              <a:lnSpc>
                <a:spcPct val="150000"/>
              </a:lnSpc>
              <a:defRPr/>
            </a:pPr>
            <a:r>
              <a:rPr lang="en-GB" sz="1600">
                <a:latin typeface="Arial" panose="020B0604020202020204" pitchFamily="34" charset="0"/>
                <a:cs typeface="Arial" panose="020B0604020202020204" pitchFamily="34" charset="0"/>
                <a:hlinkClick r:id="rId6"/>
              </a:rPr>
              <a:t>https://twitter.com/RaiseScience</a:t>
            </a:r>
            <a:endParaRPr lang="en-GB" sz="1600">
              <a:latin typeface="Arial" panose="020B0604020202020204" pitchFamily="34" charset="0"/>
              <a:cs typeface="Arial" panose="020B0604020202020204" pitchFamily="34" charset="0"/>
            </a:endParaRPr>
          </a:p>
          <a:p>
            <a:pPr marL="300038" indent="-29766">
              <a:lnSpc>
                <a:spcPct val="150000"/>
              </a:lnSpc>
              <a:defRPr/>
            </a:pPr>
            <a:r>
              <a:rPr lang="en-GB" sz="1600">
                <a:latin typeface="Arial" panose="020B0604020202020204" pitchFamily="34" charset="0"/>
                <a:cs typeface="Arial" panose="020B0604020202020204" pitchFamily="34" charset="0"/>
                <a:hlinkClick r:id="rId7"/>
              </a:rPr>
              <a:t>https://www.facebook.com/raise.science</a:t>
            </a:r>
            <a:r>
              <a:rPr lang="en-GB" sz="1600">
                <a:latin typeface="Arial" panose="020B0604020202020204" pitchFamily="34" charset="0"/>
                <a:cs typeface="Arial" panose="020B0604020202020204" pitchFamily="34" charset="0"/>
              </a:rPr>
              <a:t> </a:t>
            </a:r>
          </a:p>
          <a:p>
            <a:pPr marL="300038" indent="-29766">
              <a:lnSpc>
                <a:spcPct val="150000"/>
              </a:lnSpc>
              <a:defRPr/>
            </a:pPr>
            <a:r>
              <a:rPr lang="en-GB" sz="1600">
                <a:latin typeface="Arial" panose="020B0604020202020204" pitchFamily="34" charset="0"/>
                <a:cs typeface="Arial" panose="020B0604020202020204" pitchFamily="34" charset="0"/>
                <a:hlinkClick r:id="rId8"/>
              </a:rPr>
              <a:t>https://www.linkedin.com/company/raise-science/</a:t>
            </a: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0039649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B91C56FE-5A9B-C24A-AFFA-133FB1C68414}" vid="{5FCD33CA-DC53-7B43-958E-3CD65528C4D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737CA0440CB947B17CA0D6EBAF2777" ma:contentTypeVersion="0" ma:contentTypeDescription="Create a new document." ma:contentTypeScope="" ma:versionID="a0499d7623599626af3932435aec8437">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EAC0166-1F1A-4B0A-B43D-138C0B0A467E}">
  <ds:schemaRefs>
    <ds:schemaRef ds:uri="http://schemas.microsoft.com/sharepoint/v3/contenttype/forms"/>
  </ds:schemaRefs>
</ds:datastoreItem>
</file>

<file path=customXml/itemProps2.xml><?xml version="1.0" encoding="utf-8"?>
<ds:datastoreItem xmlns:ds="http://schemas.openxmlformats.org/officeDocument/2006/customXml" ds:itemID="{4F88934D-C325-4803-A550-79497411FF89}"/>
</file>

<file path=customXml/itemProps3.xml><?xml version="1.0" encoding="utf-8"?>
<ds:datastoreItem xmlns:ds="http://schemas.openxmlformats.org/officeDocument/2006/customXml" ds:itemID="{444B2332-0733-4471-BE75-407834C33C16}">
  <ds:schemaRefs>
    <ds:schemaRef ds:uri="http://schemas.microsoft.com/office/infopath/2007/PartnerControls"/>
    <ds:schemaRef ds:uri="http://purl.org/dc/elements/1.1/"/>
    <ds:schemaRef ds:uri="http://schemas.microsoft.com/office/2006/metadata/properties"/>
    <ds:schemaRef ds:uri="4938d28f-b1eb-4157-860a-c11f1a33f5c1"/>
    <ds:schemaRef ds:uri="http://purl.org/dc/terms/"/>
    <ds:schemaRef ds:uri="a1060f94-3b00-4459-a456-1cca3b822ee2"/>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Kantoorthema</Template>
  <TotalTime>857</TotalTime>
  <Words>1055</Words>
  <Application>Microsoft Office PowerPoint</Application>
  <PresentationFormat>Widescreen</PresentationFormat>
  <Paragraphs>110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LiberationSans-Italic</vt:lpstr>
      <vt:lpstr>Roboto</vt:lpstr>
      <vt:lpstr>Roboto Light</vt:lpstr>
      <vt:lpstr>Wingdings</vt:lpstr>
      <vt:lpstr>Kantoorthema</vt:lpstr>
      <vt:lpstr>Project Name</vt:lpstr>
      <vt:lpstr>RAISE</vt:lpstr>
      <vt:lpstr>Key Contributions to EOSC SRIA </vt:lpstr>
      <vt:lpstr>Key Contributions to EOSC SRIA </vt:lpstr>
      <vt:lpstr>Key Contributions to EOSC SRIA </vt:lpstr>
      <vt:lpstr>Key impacts and deliverables</vt:lpstr>
      <vt:lpstr>Dependencies and Collaborations</vt:lpstr>
      <vt:lpstr>Your vision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 Gusenheimer</dc:creator>
  <cp:lastModifiedBy>Gorka Epelde Unanue</cp:lastModifiedBy>
  <cp:revision>6</cp:revision>
  <dcterms:created xsi:type="dcterms:W3CDTF">2023-06-05T12:30:30Z</dcterms:created>
  <dcterms:modified xsi:type="dcterms:W3CDTF">2023-06-14T15:02:43Z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2023-06-09T10:04:54Z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26090116-f8b9-4873-bd6a-93203bebac80</vt:lpwstr>
  </property>
  <property fmtid="{D5CDD505-2E9C-101B-9397-08002B2CF9AE}" pid="8" name="MSIP_Label_6bd9ddd1-4d20-43f6-abfa-fc3c07406f94_ContentBits">
    <vt:lpwstr>0</vt:lpwstr>
  </property>
  <property fmtid="{D5CDD505-2E9C-101B-9397-08002B2CF9AE}" pid="9" name="ContentTypeId">
    <vt:lpwstr>0x0101005C737CA0440CB947B17CA0D6EBAF2777</vt:lpwstr>
  </property>
  <property fmtid="{D5CDD505-2E9C-101B-9397-08002B2CF9AE}" pid="10" name="MediaServiceImageTags">
    <vt:lpwstr/>
  </property>
  <property fmtid="{D5CDD505-2E9C-101B-9397-08002B2CF9AE}" pid="11" name="Order">
    <vt:r8>434400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